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64" r:id="rId2"/>
    <p:sldId id="951" r:id="rId3"/>
    <p:sldId id="1163" r:id="rId4"/>
    <p:sldId id="1105" r:id="rId5"/>
    <p:sldId id="1106" r:id="rId6"/>
    <p:sldId id="1107" r:id="rId7"/>
    <p:sldId id="1108" r:id="rId8"/>
    <p:sldId id="1109" r:id="rId9"/>
    <p:sldId id="1110" r:id="rId10"/>
    <p:sldId id="1111" r:id="rId11"/>
    <p:sldId id="1161" r:id="rId12"/>
    <p:sldId id="1128" r:id="rId13"/>
    <p:sldId id="1134" r:id="rId14"/>
    <p:sldId id="1135" r:id="rId15"/>
    <p:sldId id="1139" r:id="rId16"/>
    <p:sldId id="1142" r:id="rId17"/>
    <p:sldId id="1140" r:id="rId18"/>
    <p:sldId id="1143" r:id="rId19"/>
    <p:sldId id="1146" r:id="rId20"/>
    <p:sldId id="1147" r:id="rId21"/>
    <p:sldId id="1153" r:id="rId22"/>
    <p:sldId id="1129" r:id="rId23"/>
    <p:sldId id="1148" r:id="rId24"/>
    <p:sldId id="1149" r:id="rId25"/>
    <p:sldId id="1150" r:id="rId26"/>
    <p:sldId id="1151" r:id="rId27"/>
    <p:sldId id="1152" r:id="rId28"/>
    <p:sldId id="1154" r:id="rId29"/>
    <p:sldId id="1155" r:id="rId30"/>
    <p:sldId id="1156" r:id="rId31"/>
    <p:sldId id="1158" r:id="rId32"/>
    <p:sldId id="1124" r:id="rId33"/>
    <p:sldId id="1125" r:id="rId34"/>
    <p:sldId id="1132" r:id="rId35"/>
    <p:sldId id="1160" r:id="rId36"/>
    <p:sldId id="701" r:id="rId37"/>
  </p:sldIdLst>
  <p:sldSz cx="12192000" cy="6858000"/>
  <p:notesSz cx="6858000" cy="9144000"/>
  <p:custDataLst>
    <p:tags r:id="rId39"/>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308" y="-76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B8CAE-DFBC-4D49-969A-423F36C3A91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68A899C6-F264-4B59-80C0-EE3B852CE1C7}">
      <dgm:prSet phldrT="[Текст]" phldr="1"/>
      <dgm:spPr>
        <a:blipFill rotWithShape="0">
          <a:blip xmlns:r="http://schemas.openxmlformats.org/officeDocument/2006/relationships" r:embed="rId1"/>
          <a:stretch>
            <a:fillRect/>
          </a:stretch>
        </a:blipFill>
      </dgm:spPr>
      <dgm:t>
        <a:bodyPr/>
        <a:lstStyle/>
        <a:p>
          <a:endParaRPr lang="ru-RU" dirty="0"/>
        </a:p>
      </dgm:t>
    </dgm:pt>
    <dgm:pt modelId="{B0AB0BD4-C138-4578-A120-4F3796C47426}" type="parTrans" cxnId="{9FB05C0B-8228-4BE1-B22D-D70D32884E65}">
      <dgm:prSet/>
      <dgm:spPr/>
      <dgm:t>
        <a:bodyPr/>
        <a:lstStyle/>
        <a:p>
          <a:endParaRPr lang="ru-RU"/>
        </a:p>
      </dgm:t>
    </dgm:pt>
    <dgm:pt modelId="{B5916381-7EF7-48A4-A07E-E6BAE6A3ECE4}" type="sibTrans" cxnId="{9FB05C0B-8228-4BE1-B22D-D70D32884E65}">
      <dgm:prSet/>
      <dgm:spPr/>
      <dgm:t>
        <a:bodyPr/>
        <a:lstStyle/>
        <a:p>
          <a:endParaRPr lang="ru-RU"/>
        </a:p>
      </dgm:t>
    </dgm:pt>
    <dgm:pt modelId="{78F14A30-E6A1-46AC-9B5A-690E94550D5C}">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ru-RU" sz="3200" b="1" dirty="0" smtClean="0">
              <a:solidFill>
                <a:srgbClr val="002060"/>
              </a:solidFill>
              <a:effectLst/>
              <a:latin typeface="Arial" pitchFamily="34" charset="0"/>
              <a:cs typeface="Arial" pitchFamily="34" charset="0"/>
            </a:rPr>
            <a:t>любовь к Родине</a:t>
          </a:r>
          <a:endParaRPr lang="ru-RU" sz="3200" dirty="0">
            <a:solidFill>
              <a:srgbClr val="002060"/>
            </a:solidFill>
            <a:effectLst/>
            <a:latin typeface="Arial" pitchFamily="34" charset="0"/>
            <a:cs typeface="Arial" pitchFamily="34" charset="0"/>
          </a:endParaRPr>
        </a:p>
      </dgm:t>
    </dgm:pt>
    <dgm:pt modelId="{6BB73420-4E3D-4F0D-B476-C126E17D05C9}" type="parTrans" cxnId="{BAA1D105-641F-4DB6-8B1E-45DE7D395ADF}">
      <dgm:prSet/>
      <dgm:spPr/>
      <dgm:t>
        <a:bodyPr/>
        <a:lstStyle/>
        <a:p>
          <a:endParaRPr lang="ru-RU"/>
        </a:p>
      </dgm:t>
    </dgm:pt>
    <dgm:pt modelId="{92E6CA91-5D0E-4724-B758-5BE4BB11D679}" type="sibTrans" cxnId="{BAA1D105-641F-4DB6-8B1E-45DE7D395ADF}">
      <dgm:prSet/>
      <dgm:spPr/>
      <dgm:t>
        <a:bodyPr/>
        <a:lstStyle/>
        <a:p>
          <a:endParaRPr lang="ru-RU"/>
        </a:p>
      </dgm:t>
    </dgm:pt>
    <dgm:pt modelId="{2EF97944-4333-44F8-8FE4-CB641F0B744E}">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ru-RU" sz="3200" b="1" dirty="0" smtClean="0">
              <a:solidFill>
                <a:srgbClr val="002060"/>
              </a:solidFill>
              <a:effectLst/>
              <a:latin typeface="Arial" pitchFamily="34" charset="0"/>
              <a:cs typeface="Arial" pitchFamily="34" charset="0"/>
            </a:rPr>
            <a:t>уважение к своим предкам</a:t>
          </a:r>
          <a:endParaRPr lang="ru-RU" sz="3200" dirty="0">
            <a:solidFill>
              <a:srgbClr val="002060"/>
            </a:solidFill>
            <a:effectLst/>
            <a:latin typeface="Arial" pitchFamily="34" charset="0"/>
            <a:cs typeface="Arial" pitchFamily="34" charset="0"/>
          </a:endParaRPr>
        </a:p>
      </dgm:t>
    </dgm:pt>
    <dgm:pt modelId="{6653FADA-A833-4A3F-AE90-60D274F26617}" type="parTrans" cxnId="{96288E65-F387-48CB-8EA3-68AEDA7CBC5C}">
      <dgm:prSet/>
      <dgm:spPr/>
      <dgm:t>
        <a:bodyPr/>
        <a:lstStyle/>
        <a:p>
          <a:endParaRPr lang="ru-RU"/>
        </a:p>
      </dgm:t>
    </dgm:pt>
    <dgm:pt modelId="{03640947-B62F-488A-93CA-DA2F698E8EAB}" type="sibTrans" cxnId="{96288E65-F387-48CB-8EA3-68AEDA7CBC5C}">
      <dgm:prSet/>
      <dgm:spPr/>
      <dgm:t>
        <a:bodyPr/>
        <a:lstStyle/>
        <a:p>
          <a:endParaRPr lang="ru-RU"/>
        </a:p>
      </dgm:t>
    </dgm:pt>
    <dgm:pt modelId="{09003ACA-5771-492D-A193-5939591AD65C}">
      <dgm:prSet phldrT="[Текст]" phldr="1"/>
      <dgm:spPr>
        <a:blipFill rotWithShape="0">
          <a:blip xmlns:r="http://schemas.openxmlformats.org/officeDocument/2006/relationships" r:embed="rId2"/>
          <a:stretch>
            <a:fillRect/>
          </a:stretch>
        </a:blipFill>
      </dgm:spPr>
      <dgm:t>
        <a:bodyPr/>
        <a:lstStyle/>
        <a:p>
          <a:endParaRPr lang="ru-RU" dirty="0"/>
        </a:p>
      </dgm:t>
    </dgm:pt>
    <dgm:pt modelId="{7C4C39A1-7614-466B-B67F-E92B3585ADA9}" type="parTrans" cxnId="{6332CD06-4B50-454A-86F2-D61CFFCB4516}">
      <dgm:prSet/>
      <dgm:spPr/>
      <dgm:t>
        <a:bodyPr/>
        <a:lstStyle/>
        <a:p>
          <a:endParaRPr lang="ru-RU"/>
        </a:p>
      </dgm:t>
    </dgm:pt>
    <dgm:pt modelId="{2215FC0B-CF0D-42E5-9C8C-239D20772833}" type="sibTrans" cxnId="{6332CD06-4B50-454A-86F2-D61CFFCB4516}">
      <dgm:prSet/>
      <dgm:spPr/>
      <dgm:t>
        <a:bodyPr/>
        <a:lstStyle/>
        <a:p>
          <a:endParaRPr lang="ru-RU"/>
        </a:p>
      </dgm:t>
    </dgm:pt>
    <dgm:pt modelId="{987ADCFB-ECBC-44B6-A723-9993EF5F4313}">
      <dgm:prSet phldrT="[Текст]" custT="1">
        <dgm:style>
          <a:lnRef idx="1">
            <a:schemeClr val="accent4"/>
          </a:lnRef>
          <a:fillRef idx="2">
            <a:schemeClr val="accent4"/>
          </a:fillRef>
          <a:effectRef idx="1">
            <a:schemeClr val="accent4"/>
          </a:effectRef>
          <a:fontRef idx="minor">
            <a:schemeClr val="dk1"/>
          </a:fontRef>
        </dgm:style>
      </dgm:prSet>
      <dgm:spPr/>
      <dgm:t>
        <a:bodyPr/>
        <a:lstStyle/>
        <a:p>
          <a:r>
            <a:rPr lang="ru-RU" sz="3200" b="1" dirty="0" smtClean="0">
              <a:solidFill>
                <a:srgbClr val="002060"/>
              </a:solidFill>
              <a:effectLst/>
              <a:latin typeface="Arial" pitchFamily="34" charset="0"/>
              <a:cs typeface="Arial" pitchFamily="34" charset="0"/>
            </a:rPr>
            <a:t>любовь и проявление терпимости к своим землякам</a:t>
          </a:r>
          <a:endParaRPr lang="ru-RU" sz="3200" dirty="0">
            <a:solidFill>
              <a:srgbClr val="002060"/>
            </a:solidFill>
            <a:effectLst/>
            <a:latin typeface="Arial" pitchFamily="34" charset="0"/>
            <a:cs typeface="Arial" pitchFamily="34" charset="0"/>
          </a:endParaRPr>
        </a:p>
      </dgm:t>
    </dgm:pt>
    <dgm:pt modelId="{71697D1C-BEDE-4574-A3A2-238530124747}" type="parTrans" cxnId="{83B91EBE-E601-4279-B571-4D9C062D35E8}">
      <dgm:prSet/>
      <dgm:spPr/>
      <dgm:t>
        <a:bodyPr/>
        <a:lstStyle/>
        <a:p>
          <a:endParaRPr lang="ru-RU"/>
        </a:p>
      </dgm:t>
    </dgm:pt>
    <dgm:pt modelId="{9F824627-D8B5-4476-95E1-00DAEF85FCF7}" type="sibTrans" cxnId="{83B91EBE-E601-4279-B571-4D9C062D35E8}">
      <dgm:prSet/>
      <dgm:spPr/>
      <dgm:t>
        <a:bodyPr/>
        <a:lstStyle/>
        <a:p>
          <a:endParaRPr lang="ru-RU"/>
        </a:p>
      </dgm:t>
    </dgm:pt>
    <dgm:pt modelId="{65B1B495-3A42-4D1D-BFA1-B21FBC1C8228}">
      <dgm:prSet phldrT="[Текст]" custT="1">
        <dgm:style>
          <a:lnRef idx="1">
            <a:schemeClr val="accent4"/>
          </a:lnRef>
          <a:fillRef idx="2">
            <a:schemeClr val="accent4"/>
          </a:fillRef>
          <a:effectRef idx="1">
            <a:schemeClr val="accent4"/>
          </a:effectRef>
          <a:fontRef idx="minor">
            <a:schemeClr val="dk1"/>
          </a:fontRef>
        </dgm:style>
      </dgm:prSet>
      <dgm:spPr/>
      <dgm:t>
        <a:bodyPr/>
        <a:lstStyle/>
        <a:p>
          <a:r>
            <a:rPr lang="ru-RU" sz="3200" b="1" dirty="0" smtClean="0">
              <a:solidFill>
                <a:srgbClr val="002060"/>
              </a:solidFill>
              <a:effectLst/>
              <a:latin typeface="Arial" pitchFamily="34" charset="0"/>
              <a:cs typeface="Arial" pitchFamily="34" charset="0"/>
            </a:rPr>
            <a:t>желание помогать</a:t>
          </a:r>
          <a:endParaRPr lang="ru-RU" sz="3200" dirty="0">
            <a:solidFill>
              <a:srgbClr val="002060"/>
            </a:solidFill>
            <a:effectLst/>
            <a:latin typeface="Arial" pitchFamily="34" charset="0"/>
            <a:cs typeface="Arial" pitchFamily="34" charset="0"/>
          </a:endParaRPr>
        </a:p>
      </dgm:t>
    </dgm:pt>
    <dgm:pt modelId="{0027B4F4-C585-4824-B492-CE0D08D5FEF9}" type="parTrans" cxnId="{02CD5643-FBCC-4F23-97AB-83651376C483}">
      <dgm:prSet/>
      <dgm:spPr/>
      <dgm:t>
        <a:bodyPr/>
        <a:lstStyle/>
        <a:p>
          <a:endParaRPr lang="ru-RU"/>
        </a:p>
      </dgm:t>
    </dgm:pt>
    <dgm:pt modelId="{D2DA950B-6546-4551-BC5B-098117B30417}" type="sibTrans" cxnId="{02CD5643-FBCC-4F23-97AB-83651376C483}">
      <dgm:prSet/>
      <dgm:spPr/>
      <dgm:t>
        <a:bodyPr/>
        <a:lstStyle/>
        <a:p>
          <a:endParaRPr lang="ru-RU"/>
        </a:p>
      </dgm:t>
    </dgm:pt>
    <dgm:pt modelId="{97B10806-A057-4334-8D1E-4727642E5DA1}">
      <dgm:prSet phldrT="[Текст]" phldr="1"/>
      <dgm:spPr>
        <a:blipFill rotWithShape="0">
          <a:blip xmlns:r="http://schemas.openxmlformats.org/officeDocument/2006/relationships" r:embed="rId3"/>
          <a:stretch>
            <a:fillRect/>
          </a:stretch>
        </a:blipFill>
      </dgm:spPr>
      <dgm:t>
        <a:bodyPr/>
        <a:lstStyle/>
        <a:p>
          <a:endParaRPr lang="ru-RU" dirty="0"/>
        </a:p>
      </dgm:t>
    </dgm:pt>
    <dgm:pt modelId="{1688B1E9-68F5-494C-9634-167B1395351A}" type="parTrans" cxnId="{02E0D8D5-4E39-45AF-8578-D4E528B36CAC}">
      <dgm:prSet/>
      <dgm:spPr/>
      <dgm:t>
        <a:bodyPr/>
        <a:lstStyle/>
        <a:p>
          <a:endParaRPr lang="ru-RU"/>
        </a:p>
      </dgm:t>
    </dgm:pt>
    <dgm:pt modelId="{BF1A222D-BF7A-4997-930B-64B92EFD30AF}" type="sibTrans" cxnId="{02E0D8D5-4E39-45AF-8578-D4E528B36CAC}">
      <dgm:prSet/>
      <dgm:spPr/>
      <dgm:t>
        <a:bodyPr/>
        <a:lstStyle/>
        <a:p>
          <a:endParaRPr lang="ru-RU"/>
        </a:p>
      </dgm:t>
    </dgm:pt>
    <dgm:pt modelId="{3269962E-4DC4-4E9D-949D-B50FD9D245FF}">
      <dgm:prSet phldrT="[Текст]" custT="1">
        <dgm:style>
          <a:lnRef idx="1">
            <a:schemeClr val="accent6"/>
          </a:lnRef>
          <a:fillRef idx="2">
            <a:schemeClr val="accent6"/>
          </a:fillRef>
          <a:effectRef idx="1">
            <a:schemeClr val="accent6"/>
          </a:effectRef>
          <a:fontRef idx="minor">
            <a:schemeClr val="dk1"/>
          </a:fontRef>
        </dgm:style>
      </dgm:prSet>
      <dgm:spPr/>
      <dgm:t>
        <a:bodyPr/>
        <a:lstStyle/>
        <a:p>
          <a:r>
            <a:rPr lang="ru-RU" sz="3200" b="1" dirty="0" smtClean="0">
              <a:solidFill>
                <a:srgbClr val="002060"/>
              </a:solidFill>
              <a:effectLst/>
              <a:latin typeface="Arial" pitchFamily="34" charset="0"/>
              <a:cs typeface="Arial" pitchFamily="34" charset="0"/>
            </a:rPr>
            <a:t>благожелательность ко всем своим соотечественникам</a:t>
          </a:r>
          <a:endParaRPr lang="ru-RU" sz="3200" b="1" dirty="0">
            <a:solidFill>
              <a:srgbClr val="002060"/>
            </a:solidFill>
            <a:effectLst/>
            <a:latin typeface="Arial" pitchFamily="34" charset="0"/>
            <a:cs typeface="Arial" pitchFamily="34" charset="0"/>
          </a:endParaRPr>
        </a:p>
      </dgm:t>
    </dgm:pt>
    <dgm:pt modelId="{6D38AB36-6689-46F8-ABC9-B873C6843608}" type="parTrans" cxnId="{CD3B1ABB-6920-4FCB-86E4-1BBCF5A9FF14}">
      <dgm:prSet/>
      <dgm:spPr/>
      <dgm:t>
        <a:bodyPr/>
        <a:lstStyle/>
        <a:p>
          <a:endParaRPr lang="ru-RU"/>
        </a:p>
      </dgm:t>
    </dgm:pt>
    <dgm:pt modelId="{35622AF5-2587-4820-B875-07662DFD5FCF}" type="sibTrans" cxnId="{CD3B1ABB-6920-4FCB-86E4-1BBCF5A9FF14}">
      <dgm:prSet/>
      <dgm:spPr/>
      <dgm:t>
        <a:bodyPr/>
        <a:lstStyle/>
        <a:p>
          <a:endParaRPr lang="ru-RU"/>
        </a:p>
      </dgm:t>
    </dgm:pt>
    <dgm:pt modelId="{D94C3493-51EF-43AC-BA97-40924133A059}">
      <dgm:prSet phldrT="[Текст]" custT="1">
        <dgm:style>
          <a:lnRef idx="1">
            <a:schemeClr val="accent6"/>
          </a:lnRef>
          <a:fillRef idx="2">
            <a:schemeClr val="accent6"/>
          </a:fillRef>
          <a:effectRef idx="1">
            <a:schemeClr val="accent6"/>
          </a:effectRef>
          <a:fontRef idx="minor">
            <a:schemeClr val="dk1"/>
          </a:fontRef>
        </dgm:style>
      </dgm:prSet>
      <dgm:spPr/>
      <dgm:t>
        <a:bodyPr/>
        <a:lstStyle/>
        <a:p>
          <a:r>
            <a:rPr lang="ru-RU" sz="3200" b="1" dirty="0" smtClean="0">
              <a:solidFill>
                <a:srgbClr val="002060"/>
              </a:solidFill>
              <a:latin typeface="Arial" pitchFamily="34" charset="0"/>
              <a:cs typeface="Arial" pitchFamily="34" charset="0"/>
            </a:rPr>
            <a:t>Гордость за свою страну</a:t>
          </a:r>
          <a:endParaRPr lang="ru-RU" sz="3200" b="1" dirty="0">
            <a:solidFill>
              <a:srgbClr val="002060"/>
            </a:solidFill>
            <a:latin typeface="Arial" pitchFamily="34" charset="0"/>
            <a:cs typeface="Arial" pitchFamily="34" charset="0"/>
          </a:endParaRPr>
        </a:p>
      </dgm:t>
    </dgm:pt>
    <dgm:pt modelId="{4E0B6F75-8FC8-4928-8F16-DCF7425E0982}" type="parTrans" cxnId="{76B2598F-E61F-450B-AC1F-B5349747B396}">
      <dgm:prSet/>
      <dgm:spPr/>
      <dgm:t>
        <a:bodyPr/>
        <a:lstStyle/>
        <a:p>
          <a:endParaRPr lang="ru-RU"/>
        </a:p>
      </dgm:t>
    </dgm:pt>
    <dgm:pt modelId="{967C1810-6961-468C-AAD3-761C5DB352B8}" type="sibTrans" cxnId="{76B2598F-E61F-450B-AC1F-B5349747B396}">
      <dgm:prSet/>
      <dgm:spPr/>
      <dgm:t>
        <a:bodyPr/>
        <a:lstStyle/>
        <a:p>
          <a:endParaRPr lang="ru-RU"/>
        </a:p>
      </dgm:t>
    </dgm:pt>
    <dgm:pt modelId="{D133DC8D-4DFB-477A-889C-5F012A1CBF2C}" type="pres">
      <dgm:prSet presAssocID="{A08B8CAE-DFBC-4D49-969A-423F36C3A91A}" presName="linearFlow" presStyleCnt="0">
        <dgm:presLayoutVars>
          <dgm:dir/>
          <dgm:animLvl val="lvl"/>
          <dgm:resizeHandles val="exact"/>
        </dgm:presLayoutVars>
      </dgm:prSet>
      <dgm:spPr/>
      <dgm:t>
        <a:bodyPr/>
        <a:lstStyle/>
        <a:p>
          <a:endParaRPr lang="ru-RU"/>
        </a:p>
      </dgm:t>
    </dgm:pt>
    <dgm:pt modelId="{E84F8597-144B-4052-9CE1-A486A59D72A7}" type="pres">
      <dgm:prSet presAssocID="{68A899C6-F264-4B59-80C0-EE3B852CE1C7}" presName="composite" presStyleCnt="0"/>
      <dgm:spPr/>
    </dgm:pt>
    <dgm:pt modelId="{6C7A98D5-5F06-4E96-836A-28B9B0DFD583}" type="pres">
      <dgm:prSet presAssocID="{68A899C6-F264-4B59-80C0-EE3B852CE1C7}" presName="parentText" presStyleLbl="alignNode1" presStyleIdx="0" presStyleCnt="3">
        <dgm:presLayoutVars>
          <dgm:chMax val="1"/>
          <dgm:bulletEnabled val="1"/>
        </dgm:presLayoutVars>
      </dgm:prSet>
      <dgm:spPr/>
      <dgm:t>
        <a:bodyPr/>
        <a:lstStyle/>
        <a:p>
          <a:endParaRPr lang="ru-RU"/>
        </a:p>
      </dgm:t>
    </dgm:pt>
    <dgm:pt modelId="{C2363025-830C-412A-BB1C-607F416E398D}" type="pres">
      <dgm:prSet presAssocID="{68A899C6-F264-4B59-80C0-EE3B852CE1C7}" presName="descendantText" presStyleLbl="alignAcc1" presStyleIdx="0" presStyleCnt="3">
        <dgm:presLayoutVars>
          <dgm:bulletEnabled val="1"/>
        </dgm:presLayoutVars>
      </dgm:prSet>
      <dgm:spPr/>
      <dgm:t>
        <a:bodyPr/>
        <a:lstStyle/>
        <a:p>
          <a:endParaRPr lang="ru-RU"/>
        </a:p>
      </dgm:t>
    </dgm:pt>
    <dgm:pt modelId="{6BD4CBCD-0695-4D99-917F-CBDF1B91E258}" type="pres">
      <dgm:prSet presAssocID="{B5916381-7EF7-48A4-A07E-E6BAE6A3ECE4}" presName="sp" presStyleCnt="0"/>
      <dgm:spPr/>
    </dgm:pt>
    <dgm:pt modelId="{4265D9EF-8677-4745-9728-03958722B58A}" type="pres">
      <dgm:prSet presAssocID="{09003ACA-5771-492D-A193-5939591AD65C}" presName="composite" presStyleCnt="0"/>
      <dgm:spPr/>
    </dgm:pt>
    <dgm:pt modelId="{86D0525C-3269-4F79-9E69-9D14F1F4A673}" type="pres">
      <dgm:prSet presAssocID="{09003ACA-5771-492D-A193-5939591AD65C}" presName="parentText" presStyleLbl="alignNode1" presStyleIdx="1" presStyleCnt="3">
        <dgm:presLayoutVars>
          <dgm:chMax val="1"/>
          <dgm:bulletEnabled val="1"/>
        </dgm:presLayoutVars>
      </dgm:prSet>
      <dgm:spPr/>
      <dgm:t>
        <a:bodyPr/>
        <a:lstStyle/>
        <a:p>
          <a:endParaRPr lang="ru-RU"/>
        </a:p>
      </dgm:t>
    </dgm:pt>
    <dgm:pt modelId="{0857A920-9CBD-4FF2-B5E6-7D62A8F76E03}" type="pres">
      <dgm:prSet presAssocID="{09003ACA-5771-492D-A193-5939591AD65C}" presName="descendantText" presStyleLbl="alignAcc1" presStyleIdx="1" presStyleCnt="3">
        <dgm:presLayoutVars>
          <dgm:bulletEnabled val="1"/>
        </dgm:presLayoutVars>
      </dgm:prSet>
      <dgm:spPr/>
      <dgm:t>
        <a:bodyPr/>
        <a:lstStyle/>
        <a:p>
          <a:endParaRPr lang="ru-RU"/>
        </a:p>
      </dgm:t>
    </dgm:pt>
    <dgm:pt modelId="{A199BEFE-122C-4FA0-9FE3-28E8A9E3CB46}" type="pres">
      <dgm:prSet presAssocID="{2215FC0B-CF0D-42E5-9C8C-239D20772833}" presName="sp" presStyleCnt="0"/>
      <dgm:spPr/>
    </dgm:pt>
    <dgm:pt modelId="{9A0C46FA-0F06-4253-92B5-17188A20278D}" type="pres">
      <dgm:prSet presAssocID="{97B10806-A057-4334-8D1E-4727642E5DA1}" presName="composite" presStyleCnt="0"/>
      <dgm:spPr/>
    </dgm:pt>
    <dgm:pt modelId="{BE17E2D9-6CD4-45D4-8FF1-077FD3557ADC}" type="pres">
      <dgm:prSet presAssocID="{97B10806-A057-4334-8D1E-4727642E5DA1}" presName="parentText" presStyleLbl="alignNode1" presStyleIdx="2" presStyleCnt="3">
        <dgm:presLayoutVars>
          <dgm:chMax val="1"/>
          <dgm:bulletEnabled val="1"/>
        </dgm:presLayoutVars>
      </dgm:prSet>
      <dgm:spPr/>
      <dgm:t>
        <a:bodyPr/>
        <a:lstStyle/>
        <a:p>
          <a:endParaRPr lang="ru-RU"/>
        </a:p>
      </dgm:t>
    </dgm:pt>
    <dgm:pt modelId="{4D6EA15C-E03B-4C4A-A945-1502B3EF7E7E}" type="pres">
      <dgm:prSet presAssocID="{97B10806-A057-4334-8D1E-4727642E5DA1}" presName="descendantText" presStyleLbl="alignAcc1" presStyleIdx="2" presStyleCnt="3" custScaleY="118673">
        <dgm:presLayoutVars>
          <dgm:bulletEnabled val="1"/>
        </dgm:presLayoutVars>
      </dgm:prSet>
      <dgm:spPr/>
      <dgm:t>
        <a:bodyPr/>
        <a:lstStyle/>
        <a:p>
          <a:endParaRPr lang="ru-RU"/>
        </a:p>
      </dgm:t>
    </dgm:pt>
  </dgm:ptLst>
  <dgm:cxnLst>
    <dgm:cxn modelId="{02E0D8D5-4E39-45AF-8578-D4E528B36CAC}" srcId="{A08B8CAE-DFBC-4D49-969A-423F36C3A91A}" destId="{97B10806-A057-4334-8D1E-4727642E5DA1}" srcOrd="2" destOrd="0" parTransId="{1688B1E9-68F5-494C-9634-167B1395351A}" sibTransId="{BF1A222D-BF7A-4997-930B-64B92EFD30AF}"/>
    <dgm:cxn modelId="{9FB05C0B-8228-4BE1-B22D-D70D32884E65}" srcId="{A08B8CAE-DFBC-4D49-969A-423F36C3A91A}" destId="{68A899C6-F264-4B59-80C0-EE3B852CE1C7}" srcOrd="0" destOrd="0" parTransId="{B0AB0BD4-C138-4578-A120-4F3796C47426}" sibTransId="{B5916381-7EF7-48A4-A07E-E6BAE6A3ECE4}"/>
    <dgm:cxn modelId="{96288E65-F387-48CB-8EA3-68AEDA7CBC5C}" srcId="{68A899C6-F264-4B59-80C0-EE3B852CE1C7}" destId="{2EF97944-4333-44F8-8FE4-CB641F0B744E}" srcOrd="1" destOrd="0" parTransId="{6653FADA-A833-4A3F-AE90-60D274F26617}" sibTransId="{03640947-B62F-488A-93CA-DA2F698E8EAB}"/>
    <dgm:cxn modelId="{1AEF534E-2DBA-4103-A716-D98D46DD6EB7}" type="presOf" srcId="{987ADCFB-ECBC-44B6-A723-9993EF5F4313}" destId="{0857A920-9CBD-4FF2-B5E6-7D62A8F76E03}" srcOrd="0" destOrd="0" presId="urn:microsoft.com/office/officeart/2005/8/layout/chevron2"/>
    <dgm:cxn modelId="{9F9C16DB-6FAE-4A29-AB12-06F6C3EB7748}" type="presOf" srcId="{2EF97944-4333-44F8-8FE4-CB641F0B744E}" destId="{C2363025-830C-412A-BB1C-607F416E398D}" srcOrd="0" destOrd="1" presId="urn:microsoft.com/office/officeart/2005/8/layout/chevron2"/>
    <dgm:cxn modelId="{83B91EBE-E601-4279-B571-4D9C062D35E8}" srcId="{09003ACA-5771-492D-A193-5939591AD65C}" destId="{987ADCFB-ECBC-44B6-A723-9993EF5F4313}" srcOrd="0" destOrd="0" parTransId="{71697D1C-BEDE-4574-A3A2-238530124747}" sibTransId="{9F824627-D8B5-4476-95E1-00DAEF85FCF7}"/>
    <dgm:cxn modelId="{BAA1D105-641F-4DB6-8B1E-45DE7D395ADF}" srcId="{68A899C6-F264-4B59-80C0-EE3B852CE1C7}" destId="{78F14A30-E6A1-46AC-9B5A-690E94550D5C}" srcOrd="0" destOrd="0" parTransId="{6BB73420-4E3D-4F0D-B476-C126E17D05C9}" sibTransId="{92E6CA91-5D0E-4724-B758-5BE4BB11D679}"/>
    <dgm:cxn modelId="{76B2598F-E61F-450B-AC1F-B5349747B396}" srcId="{97B10806-A057-4334-8D1E-4727642E5DA1}" destId="{D94C3493-51EF-43AC-BA97-40924133A059}" srcOrd="1" destOrd="0" parTransId="{4E0B6F75-8FC8-4928-8F16-DCF7425E0982}" sibTransId="{967C1810-6961-468C-AAD3-761C5DB352B8}"/>
    <dgm:cxn modelId="{02CD5643-FBCC-4F23-97AB-83651376C483}" srcId="{09003ACA-5771-492D-A193-5939591AD65C}" destId="{65B1B495-3A42-4D1D-BFA1-B21FBC1C8228}" srcOrd="1" destOrd="0" parTransId="{0027B4F4-C585-4824-B492-CE0D08D5FEF9}" sibTransId="{D2DA950B-6546-4551-BC5B-098117B30417}"/>
    <dgm:cxn modelId="{78C67A4E-F9B9-435A-9D0E-391A504871C8}" type="presOf" srcId="{78F14A30-E6A1-46AC-9B5A-690E94550D5C}" destId="{C2363025-830C-412A-BB1C-607F416E398D}" srcOrd="0" destOrd="0" presId="urn:microsoft.com/office/officeart/2005/8/layout/chevron2"/>
    <dgm:cxn modelId="{688E587D-1FF8-4083-B307-81531F4FCEBB}" type="presOf" srcId="{3269962E-4DC4-4E9D-949D-B50FD9D245FF}" destId="{4D6EA15C-E03B-4C4A-A945-1502B3EF7E7E}" srcOrd="0" destOrd="0" presId="urn:microsoft.com/office/officeart/2005/8/layout/chevron2"/>
    <dgm:cxn modelId="{8318BF83-D1A8-49C5-9AC1-3C05E79D491D}" type="presOf" srcId="{65B1B495-3A42-4D1D-BFA1-B21FBC1C8228}" destId="{0857A920-9CBD-4FF2-B5E6-7D62A8F76E03}" srcOrd="0" destOrd="1" presId="urn:microsoft.com/office/officeart/2005/8/layout/chevron2"/>
    <dgm:cxn modelId="{1B388D7D-9EBE-4E97-9E79-16793B4C0334}" type="presOf" srcId="{09003ACA-5771-492D-A193-5939591AD65C}" destId="{86D0525C-3269-4F79-9E69-9D14F1F4A673}" srcOrd="0" destOrd="0" presId="urn:microsoft.com/office/officeart/2005/8/layout/chevron2"/>
    <dgm:cxn modelId="{71D42F26-B6CC-4237-96F8-930E8E71427A}" type="presOf" srcId="{97B10806-A057-4334-8D1E-4727642E5DA1}" destId="{BE17E2D9-6CD4-45D4-8FF1-077FD3557ADC}" srcOrd="0" destOrd="0" presId="urn:microsoft.com/office/officeart/2005/8/layout/chevron2"/>
    <dgm:cxn modelId="{6332CD06-4B50-454A-86F2-D61CFFCB4516}" srcId="{A08B8CAE-DFBC-4D49-969A-423F36C3A91A}" destId="{09003ACA-5771-492D-A193-5939591AD65C}" srcOrd="1" destOrd="0" parTransId="{7C4C39A1-7614-466B-B67F-E92B3585ADA9}" sibTransId="{2215FC0B-CF0D-42E5-9C8C-239D20772833}"/>
    <dgm:cxn modelId="{CD3B1ABB-6920-4FCB-86E4-1BBCF5A9FF14}" srcId="{97B10806-A057-4334-8D1E-4727642E5DA1}" destId="{3269962E-4DC4-4E9D-949D-B50FD9D245FF}" srcOrd="0" destOrd="0" parTransId="{6D38AB36-6689-46F8-ABC9-B873C6843608}" sibTransId="{35622AF5-2587-4820-B875-07662DFD5FCF}"/>
    <dgm:cxn modelId="{5BE9E52F-E42C-494B-8CCF-8595A26E7E4B}" type="presOf" srcId="{D94C3493-51EF-43AC-BA97-40924133A059}" destId="{4D6EA15C-E03B-4C4A-A945-1502B3EF7E7E}" srcOrd="0" destOrd="1" presId="urn:microsoft.com/office/officeart/2005/8/layout/chevron2"/>
    <dgm:cxn modelId="{60DA1ADB-148A-4ED6-9F9B-B2D2234F6B10}" type="presOf" srcId="{A08B8CAE-DFBC-4D49-969A-423F36C3A91A}" destId="{D133DC8D-4DFB-477A-889C-5F012A1CBF2C}" srcOrd="0" destOrd="0" presId="urn:microsoft.com/office/officeart/2005/8/layout/chevron2"/>
    <dgm:cxn modelId="{4A0495A2-437F-40FB-9697-9133EE9E9F23}" type="presOf" srcId="{68A899C6-F264-4B59-80C0-EE3B852CE1C7}" destId="{6C7A98D5-5F06-4E96-836A-28B9B0DFD583}" srcOrd="0" destOrd="0" presId="urn:microsoft.com/office/officeart/2005/8/layout/chevron2"/>
    <dgm:cxn modelId="{1B793484-9453-4707-999D-390E6CB8D5AE}" type="presParOf" srcId="{D133DC8D-4DFB-477A-889C-5F012A1CBF2C}" destId="{E84F8597-144B-4052-9CE1-A486A59D72A7}" srcOrd="0" destOrd="0" presId="urn:microsoft.com/office/officeart/2005/8/layout/chevron2"/>
    <dgm:cxn modelId="{D478DD25-DCD0-4D28-A2F1-D33C2EC0DC99}" type="presParOf" srcId="{E84F8597-144B-4052-9CE1-A486A59D72A7}" destId="{6C7A98D5-5F06-4E96-836A-28B9B0DFD583}" srcOrd="0" destOrd="0" presId="urn:microsoft.com/office/officeart/2005/8/layout/chevron2"/>
    <dgm:cxn modelId="{741E71E5-0542-4ADF-9EA3-A423361F073E}" type="presParOf" srcId="{E84F8597-144B-4052-9CE1-A486A59D72A7}" destId="{C2363025-830C-412A-BB1C-607F416E398D}" srcOrd="1" destOrd="0" presId="urn:microsoft.com/office/officeart/2005/8/layout/chevron2"/>
    <dgm:cxn modelId="{56B02A14-2934-4F54-A338-42A54E2BA561}" type="presParOf" srcId="{D133DC8D-4DFB-477A-889C-5F012A1CBF2C}" destId="{6BD4CBCD-0695-4D99-917F-CBDF1B91E258}" srcOrd="1" destOrd="0" presId="urn:microsoft.com/office/officeart/2005/8/layout/chevron2"/>
    <dgm:cxn modelId="{48A2F7C4-AD69-44FD-9AA4-86B275CACA3A}" type="presParOf" srcId="{D133DC8D-4DFB-477A-889C-5F012A1CBF2C}" destId="{4265D9EF-8677-4745-9728-03958722B58A}" srcOrd="2" destOrd="0" presId="urn:microsoft.com/office/officeart/2005/8/layout/chevron2"/>
    <dgm:cxn modelId="{1DA11A08-3E3C-45EF-8CDF-951DAB0AB9A1}" type="presParOf" srcId="{4265D9EF-8677-4745-9728-03958722B58A}" destId="{86D0525C-3269-4F79-9E69-9D14F1F4A673}" srcOrd="0" destOrd="0" presId="urn:microsoft.com/office/officeart/2005/8/layout/chevron2"/>
    <dgm:cxn modelId="{5685E65F-FA9A-417A-A5F7-71528324A0AE}" type="presParOf" srcId="{4265D9EF-8677-4745-9728-03958722B58A}" destId="{0857A920-9CBD-4FF2-B5E6-7D62A8F76E03}" srcOrd="1" destOrd="0" presId="urn:microsoft.com/office/officeart/2005/8/layout/chevron2"/>
    <dgm:cxn modelId="{CEB4527B-84A5-4EFB-B6BA-68CCD689571F}" type="presParOf" srcId="{D133DC8D-4DFB-477A-889C-5F012A1CBF2C}" destId="{A199BEFE-122C-4FA0-9FE3-28E8A9E3CB46}" srcOrd="3" destOrd="0" presId="urn:microsoft.com/office/officeart/2005/8/layout/chevron2"/>
    <dgm:cxn modelId="{065F0921-A59C-461F-9E9A-729F9DEE10E9}" type="presParOf" srcId="{D133DC8D-4DFB-477A-889C-5F012A1CBF2C}" destId="{9A0C46FA-0F06-4253-92B5-17188A20278D}" srcOrd="4" destOrd="0" presId="urn:microsoft.com/office/officeart/2005/8/layout/chevron2"/>
    <dgm:cxn modelId="{63F2E250-973F-4101-8F1F-8219F9B629A6}" type="presParOf" srcId="{9A0C46FA-0F06-4253-92B5-17188A20278D}" destId="{BE17E2D9-6CD4-45D4-8FF1-077FD3557ADC}" srcOrd="0" destOrd="0" presId="urn:microsoft.com/office/officeart/2005/8/layout/chevron2"/>
    <dgm:cxn modelId="{5995D433-4BA4-4F58-9824-61C39EBE104E}" type="presParOf" srcId="{9A0C46FA-0F06-4253-92B5-17188A20278D}" destId="{4D6EA15C-E03B-4C4A-A945-1502B3EF7E7E}"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7A6E6-2BEB-4289-8C48-E149BD835215}" type="datetimeFigureOut">
              <a:rPr lang="ru-RU" smtClean="0"/>
              <a:pPr/>
              <a:t>10.12.2020</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E32F52-5376-4195-AFB7-B4B9DCBDA9AC}" type="slidenum">
              <a:rPr lang="ru-RU" smtClean="0"/>
              <a:pPr/>
              <a:t>‹#›</a:t>
            </a:fld>
            <a:endParaRPr lang="ru-RU"/>
          </a:p>
        </p:txBody>
      </p:sp>
    </p:spTree>
    <p:extLst>
      <p:ext uri="{BB962C8B-B14F-4D97-AF65-F5344CB8AC3E}">
        <p14:creationId xmlns="" xmlns:p14="http://schemas.microsoft.com/office/powerpoint/2010/main" val="191379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1082"/>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3316252783"/>
      </p:ext>
    </p:extLst>
  </p:cSld>
  <p:clrMapOvr>
    <a:masterClrMapping/>
  </p:clrMapOvr>
  <p:transition spd="slow">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2301177842"/>
      </p:ext>
    </p:extLst>
  </p:cSld>
  <p:clrMapOvr>
    <a:masterClrMapping/>
  </p:clrMapOvr>
  <p:transition spd="slow">
    <p:cover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5293"/>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5293"/>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2115588630"/>
      </p:ext>
    </p:extLst>
  </p:cSld>
  <p:clrMapOvr>
    <a:masterClrMapping/>
  </p:clrMapOvr>
  <p:transition spd="slow">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51" y="280618"/>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200"/>
            </a:lvl1pPr>
          </a:lstStyle>
          <a:p>
            <a:pPr lvl="0"/>
            <a:endParaRPr lang="en-US" noProof="0"/>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200"/>
            </a:lvl1pPr>
          </a:lstStyle>
          <a:p>
            <a:pPr lvl="0"/>
            <a:endParaRPr lang="en-US" noProof="0"/>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200"/>
            </a:lvl1pPr>
          </a:lstStyle>
          <a:p>
            <a:pPr lvl="0"/>
            <a:endParaRPr lang="en-US" noProof="0"/>
          </a:p>
        </p:txBody>
      </p:sp>
      <p:sp>
        <p:nvSpPr>
          <p:cNvPr id="8" name="Text Placeholder 9"/>
          <p:cNvSpPr>
            <a:spLocks noGrp="1"/>
          </p:cNvSpPr>
          <p:nvPr>
            <p:ph type="body" sz="quarter" idx="14"/>
          </p:nvPr>
        </p:nvSpPr>
        <p:spPr>
          <a:xfrm>
            <a:off x="914401" y="4981226"/>
            <a:ext cx="3328416" cy="958851"/>
          </a:xfrm>
        </p:spPr>
        <p:txBody>
          <a:bodyPr>
            <a:noAutofit/>
          </a:bodyPr>
          <a:lstStyle>
            <a:lvl1pPr marL="0" indent="0">
              <a:buNone/>
              <a:defRPr sz="1200"/>
            </a:lvl1pPr>
            <a:lvl2pPr marL="128002" indent="-128002">
              <a:buFont typeface="Arial" panose="020B0604020202020204" pitchFamily="34" charset="0"/>
              <a:buChar char="•"/>
              <a:defRPr sz="1200"/>
            </a:lvl2pPr>
            <a:lvl3pPr marL="256004" indent="-128002">
              <a:defRPr sz="1200"/>
            </a:lvl3pPr>
            <a:lvl4pPr marL="448006" indent="-192003">
              <a:defRPr sz="1200"/>
            </a:lvl4pPr>
            <a:lvl5pPr marL="640009" indent="-1920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1226"/>
            <a:ext cx="3328416" cy="958851"/>
          </a:xfrm>
        </p:spPr>
        <p:txBody>
          <a:bodyPr>
            <a:noAutofit/>
          </a:bodyPr>
          <a:lstStyle>
            <a:lvl1pPr marL="0" indent="0">
              <a:buNone/>
              <a:defRPr sz="1200"/>
            </a:lvl1pPr>
            <a:lvl2pPr marL="128002" indent="-128002">
              <a:buFont typeface="Arial" panose="020B0604020202020204" pitchFamily="34" charset="0"/>
              <a:buChar char="•"/>
              <a:defRPr sz="1200"/>
            </a:lvl2pPr>
            <a:lvl3pPr marL="256004" indent="-128002">
              <a:defRPr sz="1200"/>
            </a:lvl3pPr>
            <a:lvl4pPr marL="448006" indent="-192003">
              <a:defRPr sz="1200"/>
            </a:lvl4pPr>
            <a:lvl5pPr marL="640009" indent="-1920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1226"/>
            <a:ext cx="3328416" cy="958851"/>
          </a:xfrm>
        </p:spPr>
        <p:txBody>
          <a:bodyPr>
            <a:noAutofit/>
          </a:bodyPr>
          <a:lstStyle>
            <a:lvl1pPr marL="0" indent="0">
              <a:buNone/>
              <a:defRPr sz="1200"/>
            </a:lvl1pPr>
            <a:lvl2pPr marL="128002" indent="-128002">
              <a:buFont typeface="Arial" panose="020B0604020202020204" pitchFamily="34" charset="0"/>
              <a:buChar char="•"/>
              <a:defRPr sz="1200"/>
            </a:lvl2pPr>
            <a:lvl3pPr marL="256004" indent="-128002">
              <a:defRPr sz="1200"/>
            </a:lvl3pPr>
            <a:lvl4pPr marL="448006" indent="-192003">
              <a:defRPr sz="1200"/>
            </a:lvl4pPr>
            <a:lvl5pPr marL="640009" indent="-1920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914451" y="933453"/>
            <a:ext cx="10363201" cy="406400"/>
          </a:xfrm>
        </p:spPr>
        <p:txBody>
          <a:bodyPr/>
          <a:lstStyle>
            <a:lvl1pPr marL="0" indent="0" algn="ctr">
              <a:lnSpc>
                <a:spcPct val="86000"/>
              </a:lnSpc>
              <a:spcBef>
                <a:spcPts val="0"/>
              </a:spcBef>
              <a:buNone/>
              <a:defRPr sz="1500" baseline="0"/>
            </a:lvl1pPr>
          </a:lstStyle>
          <a:p>
            <a:pPr lvl="0"/>
            <a:r>
              <a:rPr lang="ru-RU" smtClean="0"/>
              <a:t>Образец текста</a:t>
            </a:r>
          </a:p>
        </p:txBody>
      </p:sp>
    </p:spTree>
    <p:extLst>
      <p:ext uri="{BB962C8B-B14F-4D97-AF65-F5344CB8AC3E}">
        <p14:creationId xmlns="" xmlns:p14="http://schemas.microsoft.com/office/powerpoint/2010/main" val="4232179796"/>
      </p:ext>
    </p:extLst>
  </p:cSld>
  <p:clrMapOvr>
    <a:masterClrMapping/>
  </p:clrMapOvr>
  <p:transition spd="slow">
    <p:cover dir="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6"/>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197600" y="3939243"/>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2BC2D1E6-B69E-491B-93FC-43A69A894A43}" type="slidenum">
              <a:rPr lang="ru-RU"/>
              <a:pPr>
                <a:defRPr/>
              </a:pPr>
              <a:t>‹#›</a:t>
            </a:fld>
            <a:endParaRPr lang="ru-RU"/>
          </a:p>
        </p:txBody>
      </p:sp>
    </p:spTree>
    <p:extLst>
      <p:ext uri="{BB962C8B-B14F-4D97-AF65-F5344CB8AC3E}">
        <p14:creationId xmlns="" xmlns:p14="http://schemas.microsoft.com/office/powerpoint/2010/main" val="88564509"/>
      </p:ext>
    </p:extLst>
  </p:cSld>
  <p:clrMapOvr>
    <a:masterClrMapping/>
  </p:clrMapOvr>
  <p:transition spd="slow">
    <p:cover dir="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1352" y="1133192"/>
            <a:ext cx="11948967" cy="5599134"/>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2000" dirty="0"/>
          </a:p>
        </p:txBody>
      </p:sp>
      <p:sp>
        <p:nvSpPr>
          <p:cNvPr id="17" name="bg object 17"/>
          <p:cNvSpPr/>
          <p:nvPr/>
        </p:nvSpPr>
        <p:spPr>
          <a:xfrm>
            <a:off x="141396" y="150395"/>
            <a:ext cx="11948967" cy="90724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2000" dirty="0"/>
          </a:p>
        </p:txBody>
      </p:sp>
      <p:sp>
        <p:nvSpPr>
          <p:cNvPr id="2" name="Holder 2"/>
          <p:cNvSpPr>
            <a:spLocks noGrp="1"/>
          </p:cNvSpPr>
          <p:nvPr>
            <p:ph type="title"/>
          </p:nvPr>
        </p:nvSpPr>
        <p:spPr/>
        <p:txBody>
          <a:bodyPr lIns="0" tIns="0" rIns="0" bIns="0"/>
          <a:lstStyle>
            <a:lvl1pPr>
              <a:defRPr sz="4700" b="1" i="0">
                <a:solidFill>
                  <a:srgbClr val="FEFEFE"/>
                </a:solidFill>
                <a:latin typeface="Arial"/>
                <a:cs typeface="Arial"/>
              </a:defRPr>
            </a:lvl1pPr>
          </a:lstStyle>
          <a:p>
            <a:endParaRPr/>
          </a:p>
        </p:txBody>
      </p:sp>
      <p:sp>
        <p:nvSpPr>
          <p:cNvPr id="3" name="Holder 3"/>
          <p:cNvSpPr>
            <a:spLocks noGrp="1"/>
          </p:cNvSpPr>
          <p:nvPr>
            <p:ph sz="half" idx="2"/>
          </p:nvPr>
        </p:nvSpPr>
        <p:spPr>
          <a:xfrm>
            <a:off x="524643" y="1523336"/>
            <a:ext cx="3857668" cy="384721"/>
          </a:xfrm>
          <a:prstGeom prst="rect">
            <a:avLst/>
          </a:prstGeom>
        </p:spPr>
        <p:txBody>
          <a:bodyPr wrap="square" lIns="0" tIns="0" rIns="0" bIns="0">
            <a:spAutoFit/>
          </a:bodyPr>
          <a:lstStyle>
            <a:lvl1pPr>
              <a:defRPr sz="2500" b="0" i="0">
                <a:solidFill>
                  <a:srgbClr val="FEFEFE"/>
                </a:solidFill>
                <a:latin typeface="Arial"/>
                <a:cs typeface="Arial"/>
              </a:defRPr>
            </a:lvl1pPr>
          </a:lstStyle>
          <a:p>
            <a:endParaRPr/>
          </a:p>
        </p:txBody>
      </p:sp>
      <p:sp>
        <p:nvSpPr>
          <p:cNvPr id="4" name="Holder 4"/>
          <p:cNvSpPr>
            <a:spLocks noGrp="1"/>
          </p:cNvSpPr>
          <p:nvPr>
            <p:ph sz="half" idx="3"/>
          </p:nvPr>
        </p:nvSpPr>
        <p:spPr>
          <a:xfrm>
            <a:off x="6278881"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 xmlns:p14="http://schemas.microsoft.com/office/powerpoint/2010/main" val="370735107"/>
      </p:ext>
    </p:extLst>
  </p:cSld>
  <p:clrMapOvr>
    <a:masterClrMapping/>
  </p:clrMapOvr>
  <p:transition spd="slow">
    <p:cover dir="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BE3FC4-0F5C-4B4C-B1B0-854966DCF25E}" type="datetimeFigureOut">
              <a:rPr lang="en-US" smtClean="0">
                <a:solidFill>
                  <a:prstClr val="black">
                    <a:tint val="75000"/>
                  </a:prstClr>
                </a:solidFill>
              </a:rPr>
              <a:pPr/>
              <a:t>12/10/2020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AF5A7-9CF7-4D24-9D85-F94B85CA1B89}" type="slidenum">
              <a:rPr lang="en-US" smtClean="0">
                <a:solidFill>
                  <a:prstClr val="black">
                    <a:tint val="75000"/>
                  </a:prstClr>
                </a:solidFill>
              </a:rPr>
              <a:pPr/>
              <a:t>‹#›</a:t>
            </a:fld>
            <a:endParaRPr lang="en-US">
              <a:solidFill>
                <a:prstClr val="black">
                  <a:tint val="75000"/>
                </a:prstClr>
              </a:solidFill>
            </a:endParaRPr>
          </a:p>
        </p:txBody>
      </p:sp>
      <p:sp>
        <p:nvSpPr>
          <p:cNvPr id="7" name="Title Placeholder 1"/>
          <p:cNvSpPr>
            <a:spLocks noGrp="1"/>
          </p:cNvSpPr>
          <p:nvPr>
            <p:ph type="title"/>
          </p:nvPr>
        </p:nvSpPr>
        <p:spPr>
          <a:xfrm>
            <a:off x="838200" y="365127"/>
            <a:ext cx="10515600" cy="1325563"/>
          </a:xfrm>
          <a:prstGeom prst="rect">
            <a:avLst/>
          </a:prstGeom>
          <a:effectLst>
            <a:glow rad="127000">
              <a:schemeClr val="accent1">
                <a:alpha val="59000"/>
              </a:schemeClr>
            </a:glow>
          </a:effectLst>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3566632161"/>
      </p:ext>
    </p:extLst>
  </p:cSld>
  <p:clrMapOvr>
    <a:masterClrMapping/>
  </p:clrMapOvr>
  <p:transition spd="slow">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1390658651"/>
      </p:ext>
    </p:extLst>
  </p:cSld>
  <p:clrMapOvr>
    <a:masterClrMapping/>
  </p:clrMapOvr>
  <p:transition spd="slow">
    <p:cover dir="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557"/>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2868445619"/>
      </p:ext>
    </p:extLst>
  </p:cSld>
  <p:clrMapOvr>
    <a:masterClrMapping/>
  </p:clrMapOvr>
  <p:transition spd="slow">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1662334245"/>
      </p:ext>
    </p:extLst>
  </p:cSld>
  <p:clrMapOvr>
    <a:masterClrMapping/>
  </p:clrMapOvr>
  <p:transition spd="slow">
    <p:cover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80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80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2022193573"/>
      </p:ext>
    </p:extLst>
  </p:cSld>
  <p:clrMapOvr>
    <a:masterClrMapping/>
  </p:clrMapOvr>
  <p:transition spd="slow">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2078209228"/>
      </p:ext>
    </p:extLst>
  </p:cSld>
  <p:clrMapOvr>
    <a:masterClrMapping/>
  </p:clrMapOvr>
  <p:transition spd="slow">
    <p:cover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103120167"/>
      </p:ext>
    </p:extLst>
  </p:cSld>
  <p:clrMapOvr>
    <a:masterClrMapping/>
  </p:clrMapOvr>
  <p:transition spd="slow">
    <p:cover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70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1853202629"/>
      </p:ext>
    </p:extLst>
  </p:cSld>
  <p:clrMapOvr>
    <a:masterClrMapping/>
  </p:clrMapOvr>
  <p:transition spd="slow">
    <p:cover dir="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FF5A1CB-DE4E-4E95-B4AD-60ED9AE334D2}" type="datetimeFigureOut">
              <a:rPr lang="ru-RU" smtClean="0"/>
              <a:pPr/>
              <a:t>10.12.2020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1279346977"/>
      </p:ext>
    </p:extLst>
  </p:cSld>
  <p:clrMapOvr>
    <a:masterClrMapping/>
  </p:clrMapOvr>
  <p:transition spd="slow">
    <p:cover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700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5A1CB-DE4E-4E95-B4AD-60ED9AE334D2}" type="datetimeFigureOut">
              <a:rPr lang="ru-RU" smtClean="0"/>
              <a:pPr/>
              <a:t>10.12.2020</a:t>
            </a:fld>
            <a:endParaRPr lang="ru-RU"/>
          </a:p>
        </p:txBody>
      </p:sp>
      <p:sp>
        <p:nvSpPr>
          <p:cNvPr id="5" name="Нижний колонтитул 4"/>
          <p:cNvSpPr>
            <a:spLocks noGrp="1"/>
          </p:cNvSpPr>
          <p:nvPr>
            <p:ph type="ftr" sz="quarter" idx="3"/>
          </p:nvPr>
        </p:nvSpPr>
        <p:spPr>
          <a:xfrm>
            <a:off x="4165600" y="635700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70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264BD3-4974-47EF-8189-791A9CFC54D0}" type="slidenum">
              <a:rPr lang="ru-RU" smtClean="0"/>
              <a:pPr/>
              <a:t>‹#›</a:t>
            </a:fld>
            <a:endParaRPr lang="ru-RU"/>
          </a:p>
        </p:txBody>
      </p:sp>
    </p:spTree>
    <p:extLst>
      <p:ext uri="{BB962C8B-B14F-4D97-AF65-F5344CB8AC3E}">
        <p14:creationId xmlns="" xmlns:p14="http://schemas.microsoft.com/office/powerpoint/2010/main" val="2213041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Lst>
  <p:transition spd="slow">
    <p:cover dir="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bject 2"/>
          <p:cNvSpPr>
            <a:spLocks/>
          </p:cNvSpPr>
          <p:nvPr/>
        </p:nvSpPr>
        <p:spPr bwMode="auto">
          <a:xfrm>
            <a:off x="2117" y="3701"/>
            <a:ext cx="12175067" cy="2157413"/>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a:p>
        </p:txBody>
      </p:sp>
      <p:sp>
        <p:nvSpPr>
          <p:cNvPr id="14" name="object 3">
            <a:extLst/>
          </p:cNvPr>
          <p:cNvSpPr txBox="1">
            <a:spLocks noGrp="1"/>
          </p:cNvSpPr>
          <p:nvPr>
            <p:ph type="title"/>
          </p:nvPr>
        </p:nvSpPr>
        <p:spPr>
          <a:xfrm>
            <a:off x="2087385" y="535625"/>
            <a:ext cx="6853767" cy="995676"/>
          </a:xfrm>
        </p:spPr>
        <p:txBody>
          <a:bodyPr wrap="square" tIns="25927">
            <a:spAutoFit/>
          </a:bodyPr>
          <a:lstStyle/>
          <a:p>
            <a:pPr marL="22545" defTabSz="1024014" eaLnBrk="1" fontAlgn="auto" hangingPunct="1">
              <a:lnSpc>
                <a:spcPct val="100000"/>
              </a:lnSpc>
              <a:spcBef>
                <a:spcPts val="203"/>
              </a:spcBef>
              <a:spcAft>
                <a:spcPts val="0"/>
              </a:spcAft>
              <a:defRPr/>
            </a:pPr>
            <a:r>
              <a:rPr lang="ru-RU" sz="6000" b="1" spc="9" dirty="0" smtClean="0">
                <a:solidFill>
                  <a:schemeClr val="bg1"/>
                </a:solidFill>
                <a:latin typeface="Arial" panose="020B0604020202020204" pitchFamily="34" charset="0"/>
                <a:cs typeface="Arial" panose="020B0604020202020204" pitchFamily="34" charset="0"/>
              </a:rPr>
              <a:t> ИСТОРИЯ</a:t>
            </a:r>
            <a:endParaRPr sz="6000" b="1" dirty="0">
              <a:solidFill>
                <a:schemeClr val="bg1"/>
              </a:solidFill>
              <a:latin typeface="Arial" panose="020B0604020202020204" pitchFamily="34" charset="0"/>
              <a:cs typeface="Arial" panose="020B0604020202020204" pitchFamily="34" charset="0"/>
            </a:endParaRPr>
          </a:p>
        </p:txBody>
      </p:sp>
      <p:sp>
        <p:nvSpPr>
          <p:cNvPr id="15" name="object 4">
            <a:extLst/>
          </p:cNvPr>
          <p:cNvSpPr txBox="1"/>
          <p:nvPr/>
        </p:nvSpPr>
        <p:spPr>
          <a:xfrm>
            <a:off x="983432" y="2996952"/>
            <a:ext cx="6624736" cy="2107664"/>
          </a:xfrm>
          <a:prstGeom prst="rect">
            <a:avLst/>
          </a:prstGeom>
        </p:spPr>
        <p:txBody>
          <a:bodyPr wrap="square" lIns="0" tIns="24800" rIns="0" bIns="0">
            <a:spAutoFit/>
          </a:bodyPr>
          <a:lstStyle/>
          <a:p>
            <a:pPr marL="32690" algn="ctr" defTabSz="1023886" eaLnBrk="1" fontAlgn="auto" hangingPunct="1">
              <a:spcBef>
                <a:spcPts val="196"/>
              </a:spcBef>
              <a:spcAft>
                <a:spcPts val="0"/>
              </a:spcAft>
              <a:defRPr/>
            </a:pPr>
            <a:r>
              <a:rPr lang="ru-RU" sz="3600" b="1" dirty="0" smtClean="0">
                <a:solidFill>
                  <a:srgbClr val="002060"/>
                </a:solidFill>
                <a:latin typeface="Arial"/>
                <a:cs typeface="Arial"/>
              </a:rPr>
              <a:t>Тема урока:</a:t>
            </a:r>
          </a:p>
          <a:p>
            <a:pPr marL="32690" algn="ctr" defTabSz="1023886" eaLnBrk="1" fontAlgn="auto" hangingPunct="1">
              <a:spcBef>
                <a:spcPts val="196"/>
              </a:spcBef>
              <a:spcAft>
                <a:spcPts val="0"/>
              </a:spcAft>
              <a:defRPr/>
            </a:pPr>
            <a:r>
              <a:rPr lang="ru-RU" sz="4800" b="1" dirty="0" smtClean="0">
                <a:solidFill>
                  <a:srgbClr val="002060"/>
                </a:solidFill>
                <a:latin typeface="Arial"/>
                <a:cs typeface="Arial"/>
              </a:rPr>
              <a:t>«</a:t>
            </a:r>
            <a:r>
              <a:rPr lang="ru-RU" sz="4800" b="1" dirty="0" smtClean="0">
                <a:solidFill>
                  <a:srgbClr val="002060"/>
                </a:solidFill>
                <a:latin typeface="Arial" pitchFamily="34" charset="0"/>
                <a:cs typeface="Arial" pitchFamily="34" charset="0"/>
              </a:rPr>
              <a:t>УРОК ПОВТОРЕНИЯ</a:t>
            </a:r>
          </a:p>
          <a:p>
            <a:pPr marL="32690" algn="ctr" defTabSz="1023886" eaLnBrk="1" fontAlgn="auto" hangingPunct="1">
              <a:spcBef>
                <a:spcPts val="196"/>
              </a:spcBef>
              <a:spcAft>
                <a:spcPts val="0"/>
              </a:spcAft>
              <a:defRPr/>
            </a:pPr>
            <a:r>
              <a:rPr lang="ru-RU" sz="4800" b="1" dirty="0" smtClean="0">
                <a:solidFill>
                  <a:srgbClr val="002060"/>
                </a:solidFill>
                <a:latin typeface="Arial" pitchFamily="34" charset="0"/>
                <a:cs typeface="Arial" pitchFamily="34" charset="0"/>
              </a:rPr>
              <a:t>(ГЛАВА </a:t>
            </a:r>
            <a:r>
              <a:rPr lang="en-US" sz="4800" b="1" dirty="0" smtClean="0">
                <a:solidFill>
                  <a:srgbClr val="002060"/>
                </a:solidFill>
                <a:latin typeface="Arial" pitchFamily="34" charset="0"/>
                <a:cs typeface="Arial" pitchFamily="34" charset="0"/>
              </a:rPr>
              <a:t>VII)</a:t>
            </a:r>
            <a:r>
              <a:rPr lang="ru-RU" sz="4800" b="1" dirty="0" smtClean="0">
                <a:solidFill>
                  <a:srgbClr val="002060"/>
                </a:solidFill>
                <a:latin typeface="Arial"/>
                <a:cs typeface="Arial"/>
              </a:rPr>
              <a:t>»</a:t>
            </a:r>
          </a:p>
        </p:txBody>
      </p:sp>
      <p:sp>
        <p:nvSpPr>
          <p:cNvPr id="6152" name="object 9"/>
          <p:cNvSpPr>
            <a:spLocks/>
          </p:cNvSpPr>
          <p:nvPr/>
        </p:nvSpPr>
        <p:spPr bwMode="auto">
          <a:xfrm>
            <a:off x="9941984" y="461963"/>
            <a:ext cx="1276349" cy="1276350"/>
          </a:xfrm>
          <a:custGeom>
            <a:avLst/>
            <a:gdLst>
              <a:gd name="T0" fmla="*/ 1078999 w 603885"/>
              <a:gd name="T1" fmla="*/ 0 h 603885"/>
              <a:gd name="T2" fmla="*/ 0 w 603885"/>
              <a:gd name="T3" fmla="*/ 0 h 603885"/>
              <a:gd name="T4" fmla="*/ 0 w 603885"/>
              <a:gd name="T5" fmla="*/ 1275786 h 603885"/>
              <a:gd name="T6" fmla="*/ 1078999 w 603885"/>
              <a:gd name="T7" fmla="*/ 1275786 h 603885"/>
              <a:gd name="T8" fmla="*/ 1078999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603605" y="0"/>
                </a:moveTo>
                <a:lnTo>
                  <a:pt x="0" y="0"/>
                </a:lnTo>
                <a:lnTo>
                  <a:pt x="0" y="603618"/>
                </a:lnTo>
                <a:lnTo>
                  <a:pt x="603605" y="603618"/>
                </a:lnTo>
                <a:lnTo>
                  <a:pt x="603605" y="0"/>
                </a:lnTo>
                <a:close/>
              </a:path>
            </a:pathLst>
          </a:custGeom>
          <a:solidFill>
            <a:srgbClr val="00A85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a:p>
        </p:txBody>
      </p:sp>
      <p:sp>
        <p:nvSpPr>
          <p:cNvPr id="6153" name="object 10"/>
          <p:cNvSpPr>
            <a:spLocks/>
          </p:cNvSpPr>
          <p:nvPr/>
        </p:nvSpPr>
        <p:spPr bwMode="auto">
          <a:xfrm>
            <a:off x="9941984" y="482600"/>
            <a:ext cx="1276349" cy="1276350"/>
          </a:xfrm>
          <a:custGeom>
            <a:avLst/>
            <a:gdLst>
              <a:gd name="T0" fmla="*/ 0 w 603885"/>
              <a:gd name="T1" fmla="*/ 0 h 603885"/>
              <a:gd name="T2" fmla="*/ 956818 w 603885"/>
              <a:gd name="T3" fmla="*/ 0 h 603885"/>
              <a:gd name="T4" fmla="*/ 956818 w 603885"/>
              <a:gd name="T5" fmla="*/ 1275786 h 603885"/>
              <a:gd name="T6" fmla="*/ 0 w 603885"/>
              <a:gd name="T7" fmla="*/ 1275786 h 603885"/>
              <a:gd name="T8" fmla="*/ 0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0" y="0"/>
                </a:moveTo>
                <a:lnTo>
                  <a:pt x="603605" y="0"/>
                </a:lnTo>
                <a:lnTo>
                  <a:pt x="603605" y="603618"/>
                </a:lnTo>
                <a:lnTo>
                  <a:pt x="0" y="603618"/>
                </a:lnTo>
                <a:lnTo>
                  <a:pt x="0" y="0"/>
                </a:lnTo>
                <a:close/>
              </a:path>
            </a:pathLst>
          </a:custGeom>
          <a:noFill/>
          <a:ln w="30481">
            <a:solidFill>
              <a:srgbClr val="FEFEFE"/>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ru-RU"/>
          </a:p>
        </p:txBody>
      </p:sp>
      <p:sp>
        <p:nvSpPr>
          <p:cNvPr id="22" name="object 12">
            <a:extLst/>
          </p:cNvPr>
          <p:cNvSpPr txBox="1"/>
          <p:nvPr/>
        </p:nvSpPr>
        <p:spPr>
          <a:xfrm>
            <a:off x="10416480" y="548685"/>
            <a:ext cx="361587" cy="767122"/>
          </a:xfrm>
          <a:prstGeom prst="rect">
            <a:avLst/>
          </a:prstGeom>
        </p:spPr>
        <p:txBody>
          <a:bodyPr wrap="square" lIns="0" tIns="28183" rIns="0" bIns="0">
            <a:spAutoFit/>
          </a:bodyPr>
          <a:lstStyle/>
          <a:p>
            <a:pPr algn="ctr" defTabSz="1023886" eaLnBrk="1" fontAlgn="auto" hangingPunct="1">
              <a:spcBef>
                <a:spcPts val="222"/>
              </a:spcBef>
              <a:spcAft>
                <a:spcPts val="0"/>
              </a:spcAft>
              <a:defRPr/>
            </a:pPr>
            <a:r>
              <a:rPr lang="ru-RU" sz="4800" b="1" spc="18" dirty="0" smtClean="0">
                <a:solidFill>
                  <a:srgbClr val="FEFEFE"/>
                </a:solidFill>
                <a:latin typeface="Arial"/>
                <a:cs typeface="Arial"/>
              </a:rPr>
              <a:t>5</a:t>
            </a:r>
            <a:endParaRPr sz="4800" dirty="0">
              <a:solidFill>
                <a:srgbClr val="57565A"/>
              </a:solidFill>
              <a:latin typeface="Arial"/>
              <a:cs typeface="Arial"/>
            </a:endParaRPr>
          </a:p>
        </p:txBody>
      </p:sp>
      <p:sp>
        <p:nvSpPr>
          <p:cNvPr id="23" name="object 13">
            <a:extLst/>
          </p:cNvPr>
          <p:cNvSpPr txBox="1"/>
          <p:nvPr/>
        </p:nvSpPr>
        <p:spPr>
          <a:xfrm>
            <a:off x="9984432" y="1176284"/>
            <a:ext cx="1143000" cy="452516"/>
          </a:xfrm>
          <a:prstGeom prst="rect">
            <a:avLst/>
          </a:prstGeom>
        </p:spPr>
        <p:txBody>
          <a:bodyPr lIns="0" tIns="21420" rIns="0" bIns="0">
            <a:spAutoFit/>
          </a:bodyPr>
          <a:lstStyle/>
          <a:p>
            <a:pPr algn="ctr" defTabSz="1023886" eaLnBrk="1" fontAlgn="auto" hangingPunct="1">
              <a:spcBef>
                <a:spcPts val="169"/>
              </a:spcBef>
              <a:spcAft>
                <a:spcPts val="0"/>
              </a:spcAft>
              <a:defRPr/>
            </a:pPr>
            <a:r>
              <a:rPr lang="ru-RU" sz="2800" b="1" spc="-9" dirty="0">
                <a:solidFill>
                  <a:srgbClr val="FEFEFE"/>
                </a:solidFill>
                <a:latin typeface="Arial"/>
                <a:cs typeface="Arial"/>
              </a:rPr>
              <a:t>класс</a:t>
            </a:r>
            <a:endParaRPr sz="2800" b="1" dirty="0">
              <a:solidFill>
                <a:srgbClr val="57565A"/>
              </a:solidFill>
              <a:latin typeface="Arial"/>
              <a:cs typeface="Arial"/>
            </a:endParaRPr>
          </a:p>
        </p:txBody>
      </p:sp>
      <p:sp>
        <p:nvSpPr>
          <p:cNvPr id="9" name="object 13">
            <a:extLst>
              <a:ext uri="{FF2B5EF4-FFF2-40B4-BE49-F238E27FC236}">
                <a16:creationId xmlns="" xmlns:a16="http://schemas.microsoft.com/office/drawing/2014/main" id="{FBDC4668-53F8-453D-BAE8-6EC39154C51F}"/>
              </a:ext>
            </a:extLst>
          </p:cNvPr>
          <p:cNvSpPr/>
          <p:nvPr/>
        </p:nvSpPr>
        <p:spPr>
          <a:xfrm>
            <a:off x="694721" y="550691"/>
            <a:ext cx="775611" cy="967714"/>
          </a:xfrm>
          <a:custGeom>
            <a:avLst/>
            <a:gdLst/>
            <a:ahLst/>
            <a:cxnLst/>
            <a:rect l="l" t="t" r="r" b="b"/>
            <a:pathLst>
              <a:path w="366395" h="457200">
                <a:moveTo>
                  <a:pt x="312120" y="352529"/>
                </a:moveTo>
                <a:lnTo>
                  <a:pt x="54277" y="352529"/>
                </a:lnTo>
                <a:lnTo>
                  <a:pt x="50478" y="354811"/>
                </a:lnTo>
                <a:lnTo>
                  <a:pt x="30485" y="400232"/>
                </a:lnTo>
                <a:lnTo>
                  <a:pt x="18556" y="402934"/>
                </a:lnTo>
                <a:lnTo>
                  <a:pt x="8873" y="409123"/>
                </a:lnTo>
                <a:lnTo>
                  <a:pt x="2374" y="417978"/>
                </a:lnTo>
                <a:lnTo>
                  <a:pt x="0" y="428677"/>
                </a:lnTo>
                <a:lnTo>
                  <a:pt x="2556" y="439759"/>
                </a:lnTo>
                <a:lnTo>
                  <a:pt x="9524" y="448820"/>
                </a:lnTo>
                <a:lnTo>
                  <a:pt x="19851" y="454934"/>
                </a:lnTo>
                <a:lnTo>
                  <a:pt x="32486" y="457178"/>
                </a:lnTo>
                <a:lnTo>
                  <a:pt x="333910" y="457178"/>
                </a:lnTo>
                <a:lnTo>
                  <a:pt x="346543" y="454934"/>
                </a:lnTo>
                <a:lnTo>
                  <a:pt x="356869" y="448820"/>
                </a:lnTo>
                <a:lnTo>
                  <a:pt x="363837" y="439759"/>
                </a:lnTo>
                <a:lnTo>
                  <a:pt x="363968" y="439192"/>
                </a:lnTo>
                <a:lnTo>
                  <a:pt x="25866" y="439192"/>
                </a:lnTo>
                <a:lnTo>
                  <a:pt x="20480" y="434472"/>
                </a:lnTo>
                <a:lnTo>
                  <a:pt x="20480" y="422876"/>
                </a:lnTo>
                <a:lnTo>
                  <a:pt x="25866" y="418161"/>
                </a:lnTo>
                <a:lnTo>
                  <a:pt x="364058" y="418161"/>
                </a:lnTo>
                <a:lnTo>
                  <a:pt x="364018" y="417978"/>
                </a:lnTo>
                <a:lnTo>
                  <a:pt x="357518" y="409123"/>
                </a:lnTo>
                <a:lnTo>
                  <a:pt x="347834" y="402934"/>
                </a:lnTo>
                <a:lnTo>
                  <a:pt x="335904" y="400232"/>
                </a:lnTo>
                <a:lnTo>
                  <a:pt x="52470" y="400175"/>
                </a:lnTo>
                <a:lnTo>
                  <a:pt x="65526" y="370514"/>
                </a:lnTo>
                <a:lnTo>
                  <a:pt x="322825" y="370514"/>
                </a:lnTo>
                <a:lnTo>
                  <a:pt x="315913" y="354811"/>
                </a:lnTo>
                <a:lnTo>
                  <a:pt x="312120" y="352529"/>
                </a:lnTo>
                <a:close/>
              </a:path>
              <a:path w="366395" h="457200">
                <a:moveTo>
                  <a:pt x="364058" y="418161"/>
                </a:moveTo>
                <a:lnTo>
                  <a:pt x="340523" y="418161"/>
                </a:lnTo>
                <a:lnTo>
                  <a:pt x="345913" y="422876"/>
                </a:lnTo>
                <a:lnTo>
                  <a:pt x="345913" y="434472"/>
                </a:lnTo>
                <a:lnTo>
                  <a:pt x="340523" y="439192"/>
                </a:lnTo>
                <a:lnTo>
                  <a:pt x="363968" y="439192"/>
                </a:lnTo>
                <a:lnTo>
                  <a:pt x="366393" y="428677"/>
                </a:lnTo>
                <a:lnTo>
                  <a:pt x="364058" y="418161"/>
                </a:lnTo>
                <a:close/>
              </a:path>
              <a:path w="366395" h="457200">
                <a:moveTo>
                  <a:pt x="322825" y="370514"/>
                </a:moveTo>
                <a:lnTo>
                  <a:pt x="300866" y="370514"/>
                </a:lnTo>
                <a:lnTo>
                  <a:pt x="313923" y="400175"/>
                </a:lnTo>
                <a:lnTo>
                  <a:pt x="335879" y="400175"/>
                </a:lnTo>
                <a:lnTo>
                  <a:pt x="322825" y="370514"/>
                </a:lnTo>
                <a:close/>
              </a:path>
              <a:path w="366395" h="457200">
                <a:moveTo>
                  <a:pt x="79060" y="55737"/>
                </a:moveTo>
                <a:lnTo>
                  <a:pt x="58578" y="55737"/>
                </a:lnTo>
                <a:lnTo>
                  <a:pt x="58578" y="86197"/>
                </a:lnTo>
                <a:lnTo>
                  <a:pt x="35981" y="92473"/>
                </a:lnTo>
                <a:lnTo>
                  <a:pt x="19300" y="104158"/>
                </a:lnTo>
                <a:lnTo>
                  <a:pt x="8766" y="119416"/>
                </a:lnTo>
                <a:lnTo>
                  <a:pt x="4803" y="135611"/>
                </a:lnTo>
                <a:lnTo>
                  <a:pt x="4711" y="137166"/>
                </a:lnTo>
                <a:lnTo>
                  <a:pt x="6871" y="152836"/>
                </a:lnTo>
                <a:lnTo>
                  <a:pt x="54251" y="185633"/>
                </a:lnTo>
                <a:lnTo>
                  <a:pt x="59663" y="185856"/>
                </a:lnTo>
                <a:lnTo>
                  <a:pt x="59663" y="352529"/>
                </a:lnTo>
                <a:lnTo>
                  <a:pt x="80143" y="352529"/>
                </a:lnTo>
                <a:lnTo>
                  <a:pt x="80153" y="182523"/>
                </a:lnTo>
                <a:lnTo>
                  <a:pt x="85780" y="180503"/>
                </a:lnTo>
                <a:lnTo>
                  <a:pt x="90788" y="177605"/>
                </a:lnTo>
                <a:lnTo>
                  <a:pt x="99759" y="169423"/>
                </a:lnTo>
                <a:lnTo>
                  <a:pt x="100414" y="168526"/>
                </a:lnTo>
                <a:lnTo>
                  <a:pt x="65901" y="168522"/>
                </a:lnTo>
                <a:lnTo>
                  <a:pt x="56122" y="167723"/>
                </a:lnTo>
                <a:lnTo>
                  <a:pt x="25145" y="137868"/>
                </a:lnTo>
                <a:lnTo>
                  <a:pt x="25082" y="137166"/>
                </a:lnTo>
                <a:lnTo>
                  <a:pt x="28124" y="125432"/>
                </a:lnTo>
                <a:lnTo>
                  <a:pt x="28240" y="125092"/>
                </a:lnTo>
                <a:lnTo>
                  <a:pt x="36433" y="114351"/>
                </a:lnTo>
                <a:lnTo>
                  <a:pt x="49922" y="106582"/>
                </a:lnTo>
                <a:lnTo>
                  <a:pt x="68813" y="103586"/>
                </a:lnTo>
                <a:lnTo>
                  <a:pt x="142642" y="103586"/>
                </a:lnTo>
                <a:lnTo>
                  <a:pt x="147226" y="99561"/>
                </a:lnTo>
                <a:lnTo>
                  <a:pt x="147226" y="89628"/>
                </a:lnTo>
                <a:lnTo>
                  <a:pt x="142642" y="85604"/>
                </a:lnTo>
                <a:lnTo>
                  <a:pt x="79060" y="85604"/>
                </a:lnTo>
                <a:lnTo>
                  <a:pt x="79060" y="55737"/>
                </a:lnTo>
                <a:close/>
              </a:path>
              <a:path w="366395" h="457200">
                <a:moveTo>
                  <a:pt x="279956" y="151210"/>
                </a:moveTo>
                <a:lnTo>
                  <a:pt x="260405" y="151210"/>
                </a:lnTo>
                <a:lnTo>
                  <a:pt x="261327" y="162154"/>
                </a:lnTo>
                <a:lnTo>
                  <a:pt x="266647" y="169433"/>
                </a:lnTo>
                <a:lnTo>
                  <a:pt x="275623" y="177609"/>
                </a:lnTo>
                <a:lnTo>
                  <a:pt x="280623" y="180503"/>
                </a:lnTo>
                <a:lnTo>
                  <a:pt x="286250" y="182523"/>
                </a:lnTo>
                <a:lnTo>
                  <a:pt x="286250" y="352529"/>
                </a:lnTo>
                <a:lnTo>
                  <a:pt x="306734" y="352529"/>
                </a:lnTo>
                <a:lnTo>
                  <a:pt x="306734" y="185860"/>
                </a:lnTo>
                <a:lnTo>
                  <a:pt x="308599" y="185853"/>
                </a:lnTo>
                <a:lnTo>
                  <a:pt x="310309" y="185780"/>
                </a:lnTo>
                <a:lnTo>
                  <a:pt x="312126" y="185633"/>
                </a:lnTo>
                <a:lnTo>
                  <a:pt x="335125" y="179759"/>
                </a:lnTo>
                <a:lnTo>
                  <a:pt x="350139" y="168522"/>
                </a:lnTo>
                <a:lnTo>
                  <a:pt x="300462" y="168522"/>
                </a:lnTo>
                <a:lnTo>
                  <a:pt x="291506" y="166164"/>
                </a:lnTo>
                <a:lnTo>
                  <a:pt x="281692" y="157222"/>
                </a:lnTo>
                <a:lnTo>
                  <a:pt x="279956" y="151210"/>
                </a:lnTo>
                <a:close/>
              </a:path>
              <a:path w="366395" h="457200">
                <a:moveTo>
                  <a:pt x="287356" y="135611"/>
                </a:moveTo>
                <a:lnTo>
                  <a:pt x="77231" y="135611"/>
                </a:lnTo>
                <a:lnTo>
                  <a:pt x="84038" y="137425"/>
                </a:lnTo>
                <a:lnTo>
                  <a:pt x="85359" y="143920"/>
                </a:lnTo>
                <a:lnTo>
                  <a:pt x="86235" y="150501"/>
                </a:lnTo>
                <a:lnTo>
                  <a:pt x="86304" y="151620"/>
                </a:lnTo>
                <a:lnTo>
                  <a:pt x="84599" y="157319"/>
                </a:lnTo>
                <a:lnTo>
                  <a:pt x="74902" y="166164"/>
                </a:lnTo>
                <a:lnTo>
                  <a:pt x="65948" y="168526"/>
                </a:lnTo>
                <a:lnTo>
                  <a:pt x="100417" y="168522"/>
                </a:lnTo>
                <a:lnTo>
                  <a:pt x="105073" y="162143"/>
                </a:lnTo>
                <a:lnTo>
                  <a:pt x="105984" y="151210"/>
                </a:lnTo>
                <a:lnTo>
                  <a:pt x="279956" y="151210"/>
                </a:lnTo>
                <a:lnTo>
                  <a:pt x="280036" y="150501"/>
                </a:lnTo>
                <a:lnTo>
                  <a:pt x="281076" y="143502"/>
                </a:lnTo>
                <a:lnTo>
                  <a:pt x="281256" y="139701"/>
                </a:lnTo>
                <a:lnTo>
                  <a:pt x="282682" y="137868"/>
                </a:lnTo>
                <a:lnTo>
                  <a:pt x="287356" y="135611"/>
                </a:lnTo>
                <a:close/>
              </a:path>
              <a:path w="366395" h="457200">
                <a:moveTo>
                  <a:pt x="307814" y="55737"/>
                </a:moveTo>
                <a:lnTo>
                  <a:pt x="287333" y="55737"/>
                </a:lnTo>
                <a:lnTo>
                  <a:pt x="287333" y="85604"/>
                </a:lnTo>
                <a:lnTo>
                  <a:pt x="223768" y="85604"/>
                </a:lnTo>
                <a:lnTo>
                  <a:pt x="219182" y="89628"/>
                </a:lnTo>
                <a:lnTo>
                  <a:pt x="219182" y="99561"/>
                </a:lnTo>
                <a:lnTo>
                  <a:pt x="223765" y="103586"/>
                </a:lnTo>
                <a:lnTo>
                  <a:pt x="297564" y="103586"/>
                </a:lnTo>
                <a:lnTo>
                  <a:pt x="316453" y="106559"/>
                </a:lnTo>
                <a:lnTo>
                  <a:pt x="329943" y="114312"/>
                </a:lnTo>
                <a:lnTo>
                  <a:pt x="338179" y="125092"/>
                </a:lnTo>
                <a:lnTo>
                  <a:pt x="341123" y="136410"/>
                </a:lnTo>
                <a:lnTo>
                  <a:pt x="341235" y="137868"/>
                </a:lnTo>
                <a:lnTo>
                  <a:pt x="340203" y="146476"/>
                </a:lnTo>
                <a:lnTo>
                  <a:pt x="300462" y="168522"/>
                </a:lnTo>
                <a:lnTo>
                  <a:pt x="350139" y="168522"/>
                </a:lnTo>
                <a:lnTo>
                  <a:pt x="350786" y="168038"/>
                </a:lnTo>
                <a:lnTo>
                  <a:pt x="359531" y="152790"/>
                </a:lnTo>
                <a:lnTo>
                  <a:pt x="361782" y="136338"/>
                </a:lnTo>
                <a:lnTo>
                  <a:pt x="357613" y="119353"/>
                </a:lnTo>
                <a:lnTo>
                  <a:pt x="347074" y="104110"/>
                </a:lnTo>
                <a:lnTo>
                  <a:pt x="330398" y="92443"/>
                </a:lnTo>
                <a:lnTo>
                  <a:pt x="307851" y="86197"/>
                </a:lnTo>
                <a:lnTo>
                  <a:pt x="307814" y="55737"/>
                </a:lnTo>
                <a:close/>
              </a:path>
              <a:path w="366395" h="457200">
                <a:moveTo>
                  <a:pt x="319022" y="134556"/>
                </a:moveTo>
                <a:lnTo>
                  <a:pt x="294250" y="134556"/>
                </a:lnTo>
                <a:lnTo>
                  <a:pt x="300042" y="137774"/>
                </a:lnTo>
                <a:lnTo>
                  <a:pt x="299368" y="147354"/>
                </a:lnTo>
                <a:lnTo>
                  <a:pt x="303663" y="151620"/>
                </a:lnTo>
                <a:lnTo>
                  <a:pt x="309736" y="151944"/>
                </a:lnTo>
                <a:lnTo>
                  <a:pt x="315313" y="151944"/>
                </a:lnTo>
                <a:lnTo>
                  <a:pt x="319827" y="148272"/>
                </a:lnTo>
                <a:lnTo>
                  <a:pt x="320130" y="143920"/>
                </a:lnTo>
                <a:lnTo>
                  <a:pt x="320037" y="141508"/>
                </a:lnTo>
                <a:lnTo>
                  <a:pt x="319810" y="137774"/>
                </a:lnTo>
                <a:lnTo>
                  <a:pt x="319685" y="136410"/>
                </a:lnTo>
                <a:lnTo>
                  <a:pt x="319022" y="134556"/>
                </a:lnTo>
                <a:close/>
              </a:path>
              <a:path w="366395" h="457200">
                <a:moveTo>
                  <a:pt x="71172" y="118022"/>
                </a:moveTo>
                <a:lnTo>
                  <a:pt x="61050" y="120387"/>
                </a:lnTo>
                <a:lnTo>
                  <a:pt x="53144" y="125432"/>
                </a:lnTo>
                <a:lnTo>
                  <a:pt x="47999" y="132645"/>
                </a:lnTo>
                <a:lnTo>
                  <a:pt x="46163" y="141508"/>
                </a:lnTo>
                <a:lnTo>
                  <a:pt x="46163" y="146476"/>
                </a:lnTo>
                <a:lnTo>
                  <a:pt x="50745" y="150501"/>
                </a:lnTo>
                <a:lnTo>
                  <a:pt x="62057" y="150501"/>
                </a:lnTo>
                <a:lnTo>
                  <a:pt x="66647" y="146476"/>
                </a:lnTo>
                <a:lnTo>
                  <a:pt x="66647" y="136424"/>
                </a:lnTo>
                <a:lnTo>
                  <a:pt x="77231" y="135611"/>
                </a:lnTo>
                <a:lnTo>
                  <a:pt x="287356" y="135611"/>
                </a:lnTo>
                <a:lnTo>
                  <a:pt x="289213" y="134715"/>
                </a:lnTo>
                <a:lnTo>
                  <a:pt x="294250" y="134556"/>
                </a:lnTo>
                <a:lnTo>
                  <a:pt x="319022" y="134556"/>
                </a:lnTo>
                <a:lnTo>
                  <a:pt x="318545" y="133224"/>
                </a:lnTo>
                <a:lnTo>
                  <a:pt x="102758" y="133224"/>
                </a:lnTo>
                <a:lnTo>
                  <a:pt x="96891" y="126064"/>
                </a:lnTo>
                <a:lnTo>
                  <a:pt x="89087" y="121143"/>
                </a:lnTo>
                <a:lnTo>
                  <a:pt x="80222" y="118462"/>
                </a:lnTo>
                <a:lnTo>
                  <a:pt x="71172" y="118022"/>
                </a:lnTo>
                <a:close/>
              </a:path>
              <a:path w="366395" h="457200">
                <a:moveTo>
                  <a:pt x="292265" y="117100"/>
                </a:moveTo>
                <a:lnTo>
                  <a:pt x="262630" y="133224"/>
                </a:lnTo>
                <a:lnTo>
                  <a:pt x="318545" y="133224"/>
                </a:lnTo>
                <a:lnTo>
                  <a:pt x="292265" y="117100"/>
                </a:lnTo>
                <a:close/>
              </a:path>
              <a:path w="366395" h="457200">
                <a:moveTo>
                  <a:pt x="333695" y="0"/>
                </a:moveTo>
                <a:lnTo>
                  <a:pt x="32698" y="0"/>
                </a:lnTo>
                <a:lnTo>
                  <a:pt x="20347" y="2193"/>
                </a:lnTo>
                <a:lnTo>
                  <a:pt x="10249" y="8171"/>
                </a:lnTo>
                <a:lnTo>
                  <a:pt x="3436" y="17031"/>
                </a:lnTo>
                <a:lnTo>
                  <a:pt x="935" y="27870"/>
                </a:lnTo>
                <a:lnTo>
                  <a:pt x="3436" y="38708"/>
                </a:lnTo>
                <a:lnTo>
                  <a:pt x="10249" y="47567"/>
                </a:lnTo>
                <a:lnTo>
                  <a:pt x="20347" y="53544"/>
                </a:lnTo>
                <a:lnTo>
                  <a:pt x="32698" y="55737"/>
                </a:lnTo>
                <a:lnTo>
                  <a:pt x="333695" y="55737"/>
                </a:lnTo>
                <a:lnTo>
                  <a:pt x="346046" y="53544"/>
                </a:lnTo>
                <a:lnTo>
                  <a:pt x="356145" y="47567"/>
                </a:lnTo>
                <a:lnTo>
                  <a:pt x="362960" y="38708"/>
                </a:lnTo>
                <a:lnTo>
                  <a:pt x="363180" y="37755"/>
                </a:lnTo>
                <a:lnTo>
                  <a:pt x="26478" y="37755"/>
                </a:lnTo>
                <a:lnTo>
                  <a:pt x="21416" y="33317"/>
                </a:lnTo>
                <a:lnTo>
                  <a:pt x="21416" y="22420"/>
                </a:lnTo>
                <a:lnTo>
                  <a:pt x="26478" y="17984"/>
                </a:lnTo>
                <a:lnTo>
                  <a:pt x="363180" y="17984"/>
                </a:lnTo>
                <a:lnTo>
                  <a:pt x="362960" y="17031"/>
                </a:lnTo>
                <a:lnTo>
                  <a:pt x="356145" y="8171"/>
                </a:lnTo>
                <a:lnTo>
                  <a:pt x="346046" y="2193"/>
                </a:lnTo>
                <a:lnTo>
                  <a:pt x="333695" y="0"/>
                </a:lnTo>
                <a:close/>
              </a:path>
              <a:path w="366395" h="457200">
                <a:moveTo>
                  <a:pt x="363180" y="17984"/>
                </a:moveTo>
                <a:lnTo>
                  <a:pt x="339915" y="17984"/>
                </a:lnTo>
                <a:lnTo>
                  <a:pt x="344973" y="22420"/>
                </a:lnTo>
                <a:lnTo>
                  <a:pt x="344973" y="33317"/>
                </a:lnTo>
                <a:lnTo>
                  <a:pt x="339915" y="37755"/>
                </a:lnTo>
                <a:lnTo>
                  <a:pt x="363180" y="37755"/>
                </a:lnTo>
                <a:lnTo>
                  <a:pt x="365461" y="27870"/>
                </a:lnTo>
                <a:lnTo>
                  <a:pt x="363180" y="17984"/>
                </a:lnTo>
                <a:close/>
              </a:path>
            </a:pathLst>
          </a:custGeom>
          <a:solidFill>
            <a:srgbClr val="00AEEF"/>
          </a:solidFill>
        </p:spPr>
        <p:txBody>
          <a:bodyPr wrap="square" lIns="0" tIns="0" rIns="0" bIns="0" rtlCol="0"/>
          <a:lstStyle/>
          <a:p>
            <a:pPr defTabSz="1625803"/>
            <a:endParaRPr sz="3200" dirty="0">
              <a:solidFill>
                <a:prstClr val="black"/>
              </a:solidFill>
              <a:latin typeface="Calibri"/>
            </a:endParaRPr>
          </a:p>
        </p:txBody>
      </p:sp>
      <p:sp>
        <p:nvSpPr>
          <p:cNvPr id="10" name="object 5">
            <a:extLst>
              <a:ext uri="{FF2B5EF4-FFF2-40B4-BE49-F238E27FC236}">
                <a16:creationId xmlns="" xmlns:a16="http://schemas.microsoft.com/office/drawing/2014/main" id="{A8BAE388-D6D2-40E9-8208-E39C1E0E7029}"/>
              </a:ext>
            </a:extLst>
          </p:cNvPr>
          <p:cNvSpPr/>
          <p:nvPr/>
        </p:nvSpPr>
        <p:spPr>
          <a:xfrm>
            <a:off x="335360" y="2852936"/>
            <a:ext cx="360040" cy="3096344"/>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000" dirty="0"/>
          </a:p>
        </p:txBody>
      </p:sp>
      <p:sp>
        <p:nvSpPr>
          <p:cNvPr id="28674" name="AutoShape 2" descr="https://tepka.ru/geografiya_5/4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3794" name="Picture 2" descr="https://images.squarespace-cdn.com/content/v1/56df5c47b6aa607a4a93a202/1552169991599-6YEIE0JB0BOFS5OQORTP/ke17ZwdGBToddI8pDm48kLkXF2pIyv_F2eUT9F60jBl7gQa3H78H3Y0txjaiv_0fDoOvxcdMmMKkDsyUqMSsMWxHk725yiiHCCLfrh8O1z4YTzHvnKhyp6Da-NYroOW3ZGjoBKy3azqku80C789l0iyqMbMesKd95J-X4EagrgU9L3Sa3U8cogeb0tjXbfawd0urKshkc5MgdBeJmALQKw/image-asset.jpeg"/>
          <p:cNvPicPr>
            <a:picLocks noChangeAspect="1" noChangeArrowheads="1"/>
          </p:cNvPicPr>
          <p:nvPr/>
        </p:nvPicPr>
        <p:blipFill>
          <a:blip r:embed="rId2" cstate="print"/>
          <a:srcRect/>
          <a:stretch>
            <a:fillRect/>
          </a:stretch>
        </p:blipFill>
        <p:spPr bwMode="auto">
          <a:xfrm>
            <a:off x="7896200" y="2564904"/>
            <a:ext cx="4019141" cy="2752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823452628"/>
      </p:ext>
    </p:extLst>
  </p:cSld>
  <p:clrMapOvr>
    <a:masterClrMapping/>
  </p:clrMapOvr>
  <p:transition spd="slow">
    <p:cover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407368" y="1268760"/>
            <a:ext cx="5587032" cy="4857409"/>
          </a:xfrm>
        </p:spPr>
        <p:style>
          <a:lnRef idx="1">
            <a:schemeClr val="accent3"/>
          </a:lnRef>
          <a:fillRef idx="2">
            <a:schemeClr val="accent3"/>
          </a:fillRef>
          <a:effectRef idx="1">
            <a:schemeClr val="accent3"/>
          </a:effectRef>
          <a:fontRef idx="minor">
            <a:schemeClr val="dk1"/>
          </a:fontRef>
        </p:style>
        <p:txBody>
          <a:bodyPr>
            <a:normAutofit fontScale="92500"/>
          </a:bodyPr>
          <a:lstStyle/>
          <a:p>
            <a:pPr algn="ctr">
              <a:buNone/>
            </a:pPr>
            <a:r>
              <a:rPr lang="ru-RU" b="1" dirty="0" smtClean="0">
                <a:latin typeface="Arial" pitchFamily="34" charset="0"/>
                <a:cs typeface="Arial" pitchFamily="34" charset="0"/>
              </a:rPr>
              <a:t>Героическое прошлое нашей Родины отразилось в устном народном творчестве. Народ помнит своих легендарных героев-стражей: </a:t>
            </a:r>
            <a:r>
              <a:rPr lang="ru-RU" b="1" dirty="0" err="1" smtClean="0">
                <a:latin typeface="Arial" pitchFamily="34" charset="0"/>
                <a:cs typeface="Arial" pitchFamily="34" charset="0"/>
              </a:rPr>
              <a:t>Алпомыша</a:t>
            </a:r>
            <a:r>
              <a:rPr lang="ru-RU" b="1" dirty="0" smtClean="0">
                <a:latin typeface="Arial" pitchFamily="34" charset="0"/>
                <a:cs typeface="Arial" pitchFamily="34" charset="0"/>
              </a:rPr>
              <a:t>, Царицу </a:t>
            </a:r>
            <a:r>
              <a:rPr lang="ru-RU" b="1" dirty="0" err="1" smtClean="0">
                <a:latin typeface="Arial" pitchFamily="34" charset="0"/>
                <a:cs typeface="Arial" pitchFamily="34" charset="0"/>
              </a:rPr>
              <a:t>массагетов</a:t>
            </a:r>
            <a:r>
              <a:rPr lang="ru-RU" b="1" dirty="0" smtClean="0">
                <a:latin typeface="Arial" pitchFamily="34" charset="0"/>
                <a:cs typeface="Arial" pitchFamily="34" charset="0"/>
              </a:rPr>
              <a:t>, Ширака, </a:t>
            </a:r>
            <a:r>
              <a:rPr lang="ru-RU" b="1" dirty="0" err="1" smtClean="0">
                <a:latin typeface="Arial" pitchFamily="34" charset="0"/>
                <a:cs typeface="Arial" pitchFamily="34" charset="0"/>
              </a:rPr>
              <a:t>Спитамена</a:t>
            </a:r>
            <a:r>
              <a:rPr lang="ru-RU" b="1" dirty="0" smtClean="0">
                <a:latin typeface="Arial" pitchFamily="34" charset="0"/>
                <a:cs typeface="Arial" pitchFamily="34" charset="0"/>
              </a:rPr>
              <a:t>, </a:t>
            </a:r>
            <a:r>
              <a:rPr lang="ru-RU" b="1" dirty="0" err="1" smtClean="0">
                <a:latin typeface="Arial" pitchFamily="34" charset="0"/>
                <a:cs typeface="Arial" pitchFamily="34" charset="0"/>
              </a:rPr>
              <a:t>Муканну</a:t>
            </a:r>
            <a:r>
              <a:rPr lang="ru-RU" b="1" dirty="0" smtClean="0">
                <a:latin typeface="Arial" pitchFamily="34" charset="0"/>
                <a:cs typeface="Arial" pitchFamily="34" charset="0"/>
              </a:rPr>
              <a:t>, и многих других.</a:t>
            </a:r>
            <a:endParaRPr lang="ru-RU" b="1" dirty="0">
              <a:latin typeface="Arial" pitchFamily="34" charset="0"/>
              <a:cs typeface="Arial" pitchFamily="34" charset="0"/>
            </a:endParaRPr>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pic>
        <p:nvPicPr>
          <p:cNvPr id="15362" name="Picture 2" descr="http://art-blog.uz/wp-content/gallery/azamat-khatamov/alpamish.jpg"/>
          <p:cNvPicPr>
            <a:picLocks noChangeAspect="1" noChangeArrowheads="1"/>
          </p:cNvPicPr>
          <p:nvPr/>
        </p:nvPicPr>
        <p:blipFill>
          <a:blip r:embed="rId2" cstate="print"/>
          <a:srcRect/>
          <a:stretch>
            <a:fillRect/>
          </a:stretch>
        </p:blipFill>
        <p:spPr bwMode="auto">
          <a:xfrm>
            <a:off x="6384032" y="980728"/>
            <a:ext cx="5256584" cy="2304256"/>
          </a:xfrm>
          <a:prstGeom prst="rect">
            <a:avLst/>
          </a:prstGeom>
          <a:noFill/>
        </p:spPr>
      </p:pic>
      <p:pic>
        <p:nvPicPr>
          <p:cNvPr id="8" name="Picture 4" descr="Завоевание монголами казахских земель Первый этап: 1211 г.Добровольное признание вассальной зависимости от Чингисхана правителями карлуков и Алмалыка, в результате в состав Монгольской империи вошли Северное Семиречье и Алмалык. Второй этап : 1218 г.Захват монголами Южного Семиречья. Третий этап: 1219-1222 гг. Завоевание правобережья Сырдарьи и части Дешт-и Кыпчака к северо-востоку от Аральского моря. Четвертый этап: 1229-1232 гг. Покорение монголами остальной части Восточного Дешт-и Кыпчака, сначала до Урала, затем до Волги"/>
          <p:cNvPicPr>
            <a:picLocks noChangeAspect="1" noChangeArrowheads="1"/>
          </p:cNvPicPr>
          <p:nvPr/>
        </p:nvPicPr>
        <p:blipFill>
          <a:blip r:embed="rId3" cstate="print"/>
          <a:srcRect l="25582" t="15550" r="29531" b="43500"/>
          <a:stretch>
            <a:fillRect/>
          </a:stretch>
        </p:blipFill>
        <p:spPr bwMode="auto">
          <a:xfrm>
            <a:off x="6384032" y="3501008"/>
            <a:ext cx="5256584" cy="2852936"/>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335360" y="1124744"/>
            <a:ext cx="11593288" cy="5328592"/>
          </a:xfrm>
        </p:spPr>
        <p:style>
          <a:lnRef idx="2">
            <a:schemeClr val="accent2"/>
          </a:lnRef>
          <a:fillRef idx="1">
            <a:schemeClr val="lt1"/>
          </a:fillRef>
          <a:effectRef idx="0">
            <a:schemeClr val="accent2"/>
          </a:effectRef>
          <a:fontRef idx="minor">
            <a:schemeClr val="dk1"/>
          </a:fontRef>
        </p:style>
        <p:txBody>
          <a:bodyPr>
            <a:normAutofit lnSpcReduction="10000"/>
          </a:bodyPr>
          <a:lstStyle/>
          <a:p>
            <a:pPr>
              <a:buNone/>
            </a:pPr>
            <a:r>
              <a:rPr lang="ru-RU" sz="3100" b="1" dirty="0" smtClean="0">
                <a:latin typeface="Arial" pitchFamily="34" charset="0"/>
                <a:cs typeface="Arial" pitchFamily="34" charset="0"/>
              </a:rPr>
              <a:t>   Есть священное небо, омывающее меня своим светом! Есть озеро, чистейшее, как душа истинного друга!                       Есть земля моя, мягкая, как матушка моя!                                    Есть пустыня, осыпающая песком заклятых врагов!                  Есть Родина, крепкая духом почитающая свободу, заступница сирот!                                                                                     Есть честь, что мне дороже жизни!                                                    Пусть я погибну за свободу саков, но имя мое переживет века! </a:t>
            </a:r>
          </a:p>
          <a:p>
            <a:pPr>
              <a:buNone/>
            </a:pPr>
            <a:r>
              <a:rPr lang="ru-RU" sz="3100" b="1" dirty="0" smtClean="0">
                <a:latin typeface="Arial" pitchFamily="34" charset="0"/>
                <a:cs typeface="Arial" pitchFamily="34" charset="0"/>
              </a:rPr>
              <a:t>   Именно так говорили народы Азии, совершающие подвиги за свободу Родины.</a:t>
            </a:r>
          </a:p>
          <a:p>
            <a:pPr>
              <a:buNone/>
            </a:pPr>
            <a:endParaRPr lang="ru-RU" sz="3100" b="1" dirty="0">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spTree>
  </p:cSld>
  <p:clrMapOvr>
    <a:masterClrMapping/>
  </p:clrMapOvr>
  <p:transition spd="slow">
    <p:cover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sp>
        <p:nvSpPr>
          <p:cNvPr id="7" name="Прямоугольник 6"/>
          <p:cNvSpPr/>
          <p:nvPr/>
        </p:nvSpPr>
        <p:spPr>
          <a:xfrm>
            <a:off x="407368" y="1124744"/>
            <a:ext cx="10873208" cy="206210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3200" b="1" dirty="0" smtClean="0">
                <a:latin typeface="Arial" pitchFamily="34" charset="0"/>
                <a:cs typeface="Arial" pitchFamily="34" charset="0"/>
              </a:rPr>
              <a:t>Кто такой защитник Отечества? Это настоящий мужчина – воин, храбрый и благородный рыцарь. Он спасает слабых и беззащитных людей, он не дрожит перед врагом. </a:t>
            </a:r>
            <a:endParaRPr lang="ru-RU" sz="3200" dirty="0">
              <a:latin typeface="Arial" pitchFamily="34" charset="0"/>
              <a:cs typeface="Arial" pitchFamily="34" charset="0"/>
            </a:endParaRPr>
          </a:p>
        </p:txBody>
      </p:sp>
      <p:sp>
        <p:nvSpPr>
          <p:cNvPr id="8" name="Rectangle 6"/>
          <p:cNvSpPr>
            <a:spLocks noChangeArrowheads="1"/>
          </p:cNvSpPr>
          <p:nvPr/>
        </p:nvSpPr>
        <p:spPr bwMode="auto">
          <a:xfrm>
            <a:off x="1199456" y="3573016"/>
            <a:ext cx="9217024" cy="1008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ru-RU" sz="3200" b="1" dirty="0" smtClean="0">
                <a:latin typeface="Arial" pitchFamily="34" charset="0"/>
                <a:cs typeface="Arial" pitchFamily="34" charset="0"/>
              </a:rPr>
              <a:t>Ребята! А разве только мужчина </a:t>
            </a:r>
          </a:p>
          <a:p>
            <a:pPr algn="ctr">
              <a:defRPr/>
            </a:pPr>
            <a:r>
              <a:rPr lang="ru-RU" sz="3200" b="1" dirty="0" smtClean="0">
                <a:latin typeface="Arial" pitchFamily="34" charset="0"/>
                <a:cs typeface="Arial" pitchFamily="34" charset="0"/>
              </a:rPr>
              <a:t>может быть защитником?</a:t>
            </a:r>
            <a:endParaRPr lang="ru-RU" sz="3200" b="1" dirty="0">
              <a:solidFill>
                <a:srgbClr val="002060"/>
              </a:solidFill>
              <a:latin typeface="Arial" pitchFamily="34" charset="0"/>
              <a:cs typeface="Arial" pitchFamily="34" charset="0"/>
            </a:endParaRPr>
          </a:p>
        </p:txBody>
      </p:sp>
      <p:sp>
        <p:nvSpPr>
          <p:cNvPr id="9" name="Rectangle 6"/>
          <p:cNvSpPr>
            <a:spLocks noChangeArrowheads="1"/>
          </p:cNvSpPr>
          <p:nvPr/>
        </p:nvSpPr>
        <p:spPr bwMode="auto">
          <a:xfrm>
            <a:off x="1343472" y="5013176"/>
            <a:ext cx="9217024" cy="1008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ru-RU" sz="3200" b="1" dirty="0" smtClean="0">
                <a:latin typeface="Arial" pitchFamily="34" charset="0"/>
                <a:cs typeface="Arial" pitchFamily="34" charset="0"/>
              </a:rPr>
              <a:t>Вспомним царицу </a:t>
            </a:r>
            <a:r>
              <a:rPr lang="ru-RU" sz="3200" b="1" dirty="0" err="1" smtClean="0">
                <a:latin typeface="Arial" pitchFamily="34" charset="0"/>
                <a:cs typeface="Arial" pitchFamily="34" charset="0"/>
              </a:rPr>
              <a:t>массагетов</a:t>
            </a:r>
            <a:r>
              <a:rPr lang="ru-RU" sz="3200" b="1" dirty="0" smtClean="0">
                <a:latin typeface="Arial" pitchFamily="34" charset="0"/>
                <a:cs typeface="Arial" pitchFamily="34" charset="0"/>
              </a:rPr>
              <a:t>.</a:t>
            </a:r>
            <a:endParaRPr lang="ru-RU" sz="32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128277298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407368" y="1412776"/>
            <a:ext cx="7992888" cy="4713393"/>
          </a:xfrm>
        </p:spPr>
        <p:style>
          <a:lnRef idx="2">
            <a:schemeClr val="accent3"/>
          </a:lnRef>
          <a:fillRef idx="1">
            <a:schemeClr val="lt1"/>
          </a:fillRef>
          <a:effectRef idx="0">
            <a:schemeClr val="accent3"/>
          </a:effectRef>
          <a:fontRef idx="minor">
            <a:schemeClr val="dk1"/>
          </a:fontRef>
        </p:style>
        <p:txBody>
          <a:bodyPr>
            <a:normAutofit/>
          </a:bodyPr>
          <a:lstStyle/>
          <a:p>
            <a:pPr>
              <a:buNone/>
            </a:pPr>
            <a:r>
              <a:rPr lang="ru-RU" b="1" dirty="0" smtClean="0">
                <a:latin typeface="Arial" pitchFamily="34" charset="0"/>
                <a:cs typeface="Arial" pitchFamily="34" charset="0"/>
              </a:rPr>
              <a:t>Быть патриотом… Что же это значит?</a:t>
            </a:r>
          </a:p>
          <a:p>
            <a:pPr>
              <a:buNone/>
            </a:pPr>
            <a:r>
              <a:rPr lang="ru-RU" b="1" dirty="0" smtClean="0">
                <a:latin typeface="Arial" pitchFamily="34" charset="0"/>
                <a:cs typeface="Arial" pitchFamily="34" charset="0"/>
              </a:rPr>
              <a:t>А это значит Родину любить,</a:t>
            </a:r>
          </a:p>
          <a:p>
            <a:pPr>
              <a:buNone/>
            </a:pPr>
            <a:r>
              <a:rPr lang="ru-RU" b="1" dirty="0" smtClean="0">
                <a:latin typeface="Arial" pitchFamily="34" charset="0"/>
                <a:cs typeface="Arial" pitchFamily="34" charset="0"/>
              </a:rPr>
              <a:t>А это значит честно, бескорыстно</a:t>
            </a:r>
          </a:p>
          <a:p>
            <a:pPr>
              <a:buNone/>
            </a:pPr>
            <a:r>
              <a:rPr lang="ru-RU" b="1" dirty="0" smtClean="0">
                <a:latin typeface="Arial" pitchFamily="34" charset="0"/>
                <a:cs typeface="Arial" pitchFamily="34" charset="0"/>
              </a:rPr>
              <a:t>Отечеству любимому служить.</a:t>
            </a:r>
          </a:p>
          <a:p>
            <a:pPr>
              <a:buNone/>
            </a:pPr>
            <a:r>
              <a:rPr lang="ru-RU" b="1" dirty="0" smtClean="0">
                <a:latin typeface="Arial" pitchFamily="34" charset="0"/>
                <a:cs typeface="Arial" pitchFamily="34" charset="0"/>
              </a:rPr>
              <a:t>Любить его историю седую,</a:t>
            </a:r>
          </a:p>
          <a:p>
            <a:pPr>
              <a:buNone/>
            </a:pPr>
            <a:r>
              <a:rPr lang="ru-RU" b="1" dirty="0" smtClean="0">
                <a:latin typeface="Arial" pitchFamily="34" charset="0"/>
                <a:cs typeface="Arial" pitchFamily="34" charset="0"/>
              </a:rPr>
              <a:t>Святые лики матерей,</a:t>
            </a:r>
          </a:p>
          <a:p>
            <a:pPr>
              <a:buNone/>
            </a:pPr>
            <a:r>
              <a:rPr lang="ru-RU" b="1" dirty="0" smtClean="0">
                <a:latin typeface="Arial" pitchFamily="34" charset="0"/>
                <a:cs typeface="Arial" pitchFamily="34" charset="0"/>
              </a:rPr>
              <a:t>Которые не раз  в годину злую</a:t>
            </a:r>
          </a:p>
          <a:p>
            <a:pPr>
              <a:buNone/>
            </a:pPr>
            <a:r>
              <a:rPr lang="ru-RU" b="1" dirty="0" smtClean="0">
                <a:latin typeface="Arial" pitchFamily="34" charset="0"/>
                <a:cs typeface="Arial" pitchFamily="34" charset="0"/>
              </a:rPr>
              <a:t>В бой провожали собственных детей</a:t>
            </a:r>
            <a:r>
              <a:rPr lang="ru-RU" dirty="0" smtClean="0"/>
              <a:t>.</a:t>
            </a:r>
            <a:endParaRPr lang="ru-RU" dirty="0"/>
          </a:p>
        </p:txBody>
      </p:sp>
      <p:sp>
        <p:nvSpPr>
          <p:cNvPr id="7"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 </a:t>
            </a:r>
            <a:endParaRPr lang="ru-RU" sz="6000" dirty="0">
              <a:solidFill>
                <a:schemeClr val="bg1"/>
              </a:solidFill>
            </a:endParaRPr>
          </a:p>
        </p:txBody>
      </p:sp>
      <p:pic>
        <p:nvPicPr>
          <p:cNvPr id="32770" name="Picture 2" descr="http://i.mycdn.me/i?r=AzEPZsRbOZEKgBhR0XGMT1Rk2ECVozMtvOgnTBigsnwRaqaKTM5SRkZCeTgDn6uOyic"/>
          <p:cNvPicPr>
            <a:picLocks noChangeAspect="1" noChangeArrowheads="1"/>
          </p:cNvPicPr>
          <p:nvPr/>
        </p:nvPicPr>
        <p:blipFill>
          <a:blip r:embed="rId2" cstate="print"/>
          <a:srcRect/>
          <a:stretch>
            <a:fillRect/>
          </a:stretch>
        </p:blipFill>
        <p:spPr bwMode="auto">
          <a:xfrm>
            <a:off x="8616280" y="1268760"/>
            <a:ext cx="3084232" cy="4938936"/>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35360" y="1052736"/>
            <a:ext cx="6840760" cy="5328592"/>
          </a:xfrm>
        </p:spPr>
        <p:style>
          <a:lnRef idx="2">
            <a:schemeClr val="accent3"/>
          </a:lnRef>
          <a:fillRef idx="1">
            <a:schemeClr val="lt1"/>
          </a:fillRef>
          <a:effectRef idx="0">
            <a:schemeClr val="accent3"/>
          </a:effectRef>
          <a:fontRef idx="minor">
            <a:schemeClr val="dk1"/>
          </a:fontRef>
        </p:style>
        <p:txBody>
          <a:bodyPr>
            <a:noAutofit/>
          </a:bodyPr>
          <a:lstStyle/>
          <a:p>
            <a:pPr algn="ctr">
              <a:buNone/>
            </a:pPr>
            <a:r>
              <a:rPr lang="ru-RU" b="1" dirty="0" smtClean="0">
                <a:latin typeface="Arial" pitchFamily="34" charset="0"/>
                <a:cs typeface="Arial" pitchFamily="34" charset="0"/>
              </a:rPr>
              <a:t> Геродот в своём труде «История» описывает сражение: «В назначенном месте началось сражение, </a:t>
            </a:r>
            <a:r>
              <a:rPr lang="ru-RU" b="1" dirty="0" err="1" smtClean="0">
                <a:latin typeface="Arial" pitchFamily="34" charset="0"/>
                <a:cs typeface="Arial" pitchFamily="34" charset="0"/>
              </a:rPr>
              <a:t>Спарганис</a:t>
            </a:r>
            <a:r>
              <a:rPr lang="ru-RU" b="1" dirty="0" smtClean="0">
                <a:latin typeface="Arial" pitchFamily="34" charset="0"/>
                <a:cs typeface="Arial" pitchFamily="34" charset="0"/>
              </a:rPr>
              <a:t> одержал верх над персами. Но рано начали они праздновать победу и радоваться трофеям, коварством войско Кира взяло их в плен. </a:t>
            </a:r>
            <a:endParaRPr lang="ru-RU" b="1" dirty="0">
              <a:latin typeface="Arial" pitchFamily="34" charset="0"/>
              <a:cs typeface="Arial" pitchFamily="34" charset="0"/>
            </a:endParaRPr>
          </a:p>
        </p:txBody>
      </p:sp>
      <p:sp>
        <p:nvSpPr>
          <p:cNvPr id="5"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pic>
        <p:nvPicPr>
          <p:cNvPr id="6" name="Picture 2" descr="https://fs00.infourok.ru/images/doc/166/191438/img12.jpg"/>
          <p:cNvPicPr>
            <a:picLocks noChangeAspect="1" noChangeArrowheads="1"/>
          </p:cNvPicPr>
          <p:nvPr/>
        </p:nvPicPr>
        <p:blipFill>
          <a:blip r:embed="rId2" cstate="print"/>
          <a:srcRect/>
          <a:stretch>
            <a:fillRect/>
          </a:stretch>
        </p:blipFill>
        <p:spPr bwMode="auto">
          <a:xfrm>
            <a:off x="7320136" y="1124744"/>
            <a:ext cx="4464496" cy="5135712"/>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35360" y="1052736"/>
            <a:ext cx="11377264" cy="3168352"/>
          </a:xfrm>
        </p:spPr>
        <p:style>
          <a:lnRef idx="2">
            <a:schemeClr val="accent4"/>
          </a:lnRef>
          <a:fillRef idx="1">
            <a:schemeClr val="lt1"/>
          </a:fillRef>
          <a:effectRef idx="0">
            <a:schemeClr val="accent4"/>
          </a:effectRef>
          <a:fontRef idx="minor">
            <a:schemeClr val="dk1"/>
          </a:fontRef>
        </p:style>
        <p:txBody>
          <a:bodyPr>
            <a:noAutofit/>
          </a:bodyPr>
          <a:lstStyle/>
          <a:p>
            <a:pPr algn="ctr">
              <a:buNone/>
            </a:pPr>
            <a:r>
              <a:rPr lang="ru-RU" b="1" dirty="0" smtClean="0">
                <a:latin typeface="Arial" pitchFamily="34" charset="0"/>
                <a:cs typeface="Arial" pitchFamily="34" charset="0"/>
              </a:rPr>
              <a:t>Сын царицы погиб. Узнав о вероломстве врага и гибели единственного сына, она со всем своим войском напала на персов. Битва была жестокой, противники бились долго, и никто не хотел отступать. Сначала они стреляли из луков, затем бросились врукопашную с кинжалами и копьями».</a:t>
            </a:r>
            <a:endParaRPr lang="ru-RU" b="1" dirty="0">
              <a:latin typeface="Arial" pitchFamily="34" charset="0"/>
              <a:cs typeface="Arial" pitchFamily="34" charset="0"/>
            </a:endParaRPr>
          </a:p>
        </p:txBody>
      </p:sp>
      <p:pic>
        <p:nvPicPr>
          <p:cNvPr id="33794" name="Picture 2" descr="https://ds05.infourok.ru/uploads/ex/06a4/0009de2b-4ef55884/img6.jpg"/>
          <p:cNvPicPr>
            <a:picLocks noChangeAspect="1" noChangeArrowheads="1"/>
          </p:cNvPicPr>
          <p:nvPr/>
        </p:nvPicPr>
        <p:blipFill>
          <a:blip r:embed="rId2" cstate="print"/>
          <a:srcRect l="2519" t="37313" r="59701" b="29851"/>
          <a:stretch>
            <a:fillRect/>
          </a:stretch>
        </p:blipFill>
        <p:spPr bwMode="auto">
          <a:xfrm>
            <a:off x="623392" y="4653136"/>
            <a:ext cx="4464496" cy="2016224"/>
          </a:xfrm>
          <a:prstGeom prst="rect">
            <a:avLst/>
          </a:prstGeom>
          <a:noFill/>
        </p:spPr>
      </p:pic>
      <p:pic>
        <p:nvPicPr>
          <p:cNvPr id="6" name="Picture 2" descr="https://sun9-39.userapi.com/c858020/v858020602/17ac8f/jsukGzyTzLA.jpg"/>
          <p:cNvPicPr>
            <a:picLocks noChangeAspect="1" noChangeArrowheads="1"/>
          </p:cNvPicPr>
          <p:nvPr/>
        </p:nvPicPr>
        <p:blipFill>
          <a:blip r:embed="rId3" cstate="print"/>
          <a:srcRect/>
          <a:stretch>
            <a:fillRect/>
          </a:stretch>
        </p:blipFill>
        <p:spPr bwMode="auto">
          <a:xfrm>
            <a:off x="6456040" y="4581128"/>
            <a:ext cx="4680520" cy="2088232"/>
          </a:xfrm>
          <a:prstGeom prst="rect">
            <a:avLst/>
          </a:prstGeom>
          <a:noFill/>
        </p:spPr>
      </p:pic>
      <p:sp>
        <p:nvSpPr>
          <p:cNvPr id="7"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727848" y="1196752"/>
            <a:ext cx="6868344" cy="5361465"/>
          </a:xfrm>
        </p:spPr>
        <p:style>
          <a:lnRef idx="2">
            <a:schemeClr val="accent1"/>
          </a:lnRef>
          <a:fillRef idx="1">
            <a:schemeClr val="lt1"/>
          </a:fillRef>
          <a:effectRef idx="0">
            <a:schemeClr val="accent1"/>
          </a:effectRef>
          <a:fontRef idx="minor">
            <a:schemeClr val="dk1"/>
          </a:fontRef>
        </p:style>
        <p:txBody>
          <a:bodyPr>
            <a:normAutofit/>
          </a:bodyPr>
          <a:lstStyle/>
          <a:p>
            <a:pPr algn="ctr">
              <a:buNone/>
            </a:pPr>
            <a:r>
              <a:rPr lang="ru-RU" b="1" dirty="0" smtClean="0">
                <a:latin typeface="Arial" pitchFamily="34" charset="0"/>
                <a:cs typeface="Arial" pitchFamily="34" charset="0"/>
              </a:rPr>
              <a:t>Царица собрала все своё войско и выступила против Кира II. Между двумя противниками завязалась ожесточённая битва. Во время боя Кир II был убит. Отрезанную голову Кира II один из воинов </a:t>
            </a:r>
            <a:r>
              <a:rPr lang="ru-RU" b="1" dirty="0" err="1" smtClean="0">
                <a:latin typeface="Arial" pitchFamily="34" charset="0"/>
                <a:cs typeface="Arial" pitchFamily="34" charset="0"/>
              </a:rPr>
              <a:t>массагетов</a:t>
            </a:r>
            <a:r>
              <a:rPr lang="ru-RU" b="1" dirty="0" smtClean="0">
                <a:latin typeface="Arial" pitchFamily="34" charset="0"/>
                <a:cs typeface="Arial" pitchFamily="34" charset="0"/>
              </a:rPr>
              <a:t> бросил к ногам царицы.</a:t>
            </a:r>
          </a:p>
          <a:p>
            <a:endParaRPr lang="ru-RU" dirty="0"/>
          </a:p>
        </p:txBody>
      </p:sp>
      <p:pic>
        <p:nvPicPr>
          <p:cNvPr id="2052" name="Picture 4" descr="https://i.pinimg.com/originals/56/e3/d9/56e3d94a1b27a795758c4f911af4e330.jpg"/>
          <p:cNvPicPr>
            <a:picLocks noChangeAspect="1" noChangeArrowheads="1"/>
          </p:cNvPicPr>
          <p:nvPr/>
        </p:nvPicPr>
        <p:blipFill>
          <a:blip r:embed="rId2" cstate="print"/>
          <a:srcRect/>
          <a:stretch>
            <a:fillRect/>
          </a:stretch>
        </p:blipFill>
        <p:spPr bwMode="auto">
          <a:xfrm>
            <a:off x="335360" y="1196752"/>
            <a:ext cx="4176464" cy="5328592"/>
          </a:xfrm>
          <a:prstGeom prst="rect">
            <a:avLst/>
          </a:prstGeom>
          <a:noFill/>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5360" y="980728"/>
            <a:ext cx="7128792" cy="5688632"/>
          </a:xfrm>
        </p:spPr>
        <p:style>
          <a:lnRef idx="2">
            <a:schemeClr val="accent5"/>
          </a:lnRef>
          <a:fillRef idx="1">
            <a:schemeClr val="lt1"/>
          </a:fillRef>
          <a:effectRef idx="0">
            <a:schemeClr val="accent5"/>
          </a:effectRef>
          <a:fontRef idx="minor">
            <a:schemeClr val="dk1"/>
          </a:fontRef>
        </p:style>
        <p:txBody>
          <a:bodyPr>
            <a:normAutofit lnSpcReduction="10000"/>
          </a:bodyPr>
          <a:lstStyle/>
          <a:p>
            <a:pPr algn="ctr">
              <a:lnSpc>
                <a:spcPct val="120000"/>
              </a:lnSpc>
              <a:buNone/>
            </a:pPr>
            <a:r>
              <a:rPr lang="ru-RU" b="1" dirty="0" smtClean="0">
                <a:latin typeface="Arial" pitchFamily="34" charset="0"/>
                <a:cs typeface="Arial" pitchFamily="34" charset="0"/>
              </a:rPr>
              <a:t>    </a:t>
            </a:r>
            <a:r>
              <a:rPr lang="ru-RU" sz="3500" b="1" dirty="0" err="1" smtClean="0">
                <a:latin typeface="Arial" pitchFamily="34" charset="0"/>
                <a:cs typeface="Arial" pitchFamily="34" charset="0"/>
              </a:rPr>
              <a:t>Массагеты</a:t>
            </a:r>
            <a:r>
              <a:rPr lang="ru-RU" sz="3500" b="1" dirty="0" smtClean="0">
                <a:latin typeface="Arial" pitchFamily="34" charset="0"/>
                <a:cs typeface="Arial" pitchFamily="34" charset="0"/>
              </a:rPr>
              <a:t> отстояли свои земли, уничтожив персидское войско, не знавшее поражений. Подвиг царицы </a:t>
            </a:r>
            <a:r>
              <a:rPr lang="ru-RU" sz="3500" b="1" dirty="0" err="1" smtClean="0">
                <a:latin typeface="Arial" pitchFamily="34" charset="0"/>
                <a:cs typeface="Arial" pitchFamily="34" charset="0"/>
              </a:rPr>
              <a:t>массагетов</a:t>
            </a:r>
            <a:r>
              <a:rPr lang="ru-RU" sz="3500" b="1" dirty="0" smtClean="0">
                <a:latin typeface="Arial" pitchFamily="34" charset="0"/>
                <a:cs typeface="Arial" pitchFamily="34" charset="0"/>
              </a:rPr>
              <a:t> был вписан в историю. Особым уважением пользовались воины, проявившие героизм на полях сражений.</a:t>
            </a:r>
            <a:endParaRPr lang="ru-RU" b="1" dirty="0" smtClean="0">
              <a:latin typeface="Arial" pitchFamily="34" charset="0"/>
              <a:cs typeface="Arial" pitchFamily="34" charset="0"/>
            </a:endParaRPr>
          </a:p>
          <a:p>
            <a:endParaRPr lang="ru-RU" dirty="0"/>
          </a:p>
        </p:txBody>
      </p:sp>
      <p:pic>
        <p:nvPicPr>
          <p:cNvPr id="32770" name="Picture 2" descr="https://ds05.infourok.ru/uploads/ex/06a4/0009de2b-4ef55884/img8.jpg"/>
          <p:cNvPicPr>
            <a:picLocks noChangeAspect="1" noChangeArrowheads="1"/>
          </p:cNvPicPr>
          <p:nvPr/>
        </p:nvPicPr>
        <p:blipFill>
          <a:blip r:embed="rId2" cstate="print"/>
          <a:srcRect l="54464" t="3175" r="6250" b="26984"/>
          <a:stretch>
            <a:fillRect/>
          </a:stretch>
        </p:blipFill>
        <p:spPr bwMode="auto">
          <a:xfrm>
            <a:off x="7752184" y="1052736"/>
            <a:ext cx="3960440" cy="5112568"/>
          </a:xfrm>
          <a:prstGeom prst="rect">
            <a:avLst/>
          </a:prstGeom>
          <a:noFill/>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35360" y="1124744"/>
            <a:ext cx="6494512" cy="5256584"/>
          </a:xfrm>
        </p:spPr>
        <p:style>
          <a:lnRef idx="2">
            <a:schemeClr val="accent3"/>
          </a:lnRef>
          <a:fillRef idx="1">
            <a:schemeClr val="lt1"/>
          </a:fillRef>
          <a:effectRef idx="0">
            <a:schemeClr val="accent3"/>
          </a:effectRef>
          <a:fontRef idx="minor">
            <a:schemeClr val="dk1"/>
          </a:fontRef>
        </p:style>
        <p:txBody>
          <a:bodyPr>
            <a:noAutofit/>
          </a:bodyPr>
          <a:lstStyle/>
          <a:p>
            <a:pPr algn="ctr">
              <a:buNone/>
            </a:pPr>
            <a:r>
              <a:rPr lang="ru-RU" sz="3000" b="1" dirty="0" smtClean="0">
                <a:latin typeface="Arial" pitchFamily="34" charset="0"/>
                <a:cs typeface="Arial" pitchFamily="34" charset="0"/>
              </a:rPr>
              <a:t> </a:t>
            </a:r>
            <a:r>
              <a:rPr lang="ru-RU" sz="3000" b="1" dirty="0" err="1" smtClean="0">
                <a:latin typeface="Arial" pitchFamily="34" charset="0"/>
                <a:cs typeface="Arial" pitchFamily="34" charset="0"/>
              </a:rPr>
              <a:t>Сакское</a:t>
            </a:r>
            <a:r>
              <a:rPr lang="ru-RU" sz="3000" b="1" dirty="0" smtClean="0">
                <a:latin typeface="Arial" pitchFamily="34" charset="0"/>
                <a:cs typeface="Arial" pitchFamily="34" charset="0"/>
              </a:rPr>
              <a:t> войско было вынуждено отступить в степь. Тогда пастух по имени Ширак придумал план избавления от врагов. Он говорит </a:t>
            </a:r>
            <a:r>
              <a:rPr lang="ru-RU" sz="3000" b="1" dirty="0" err="1" smtClean="0">
                <a:latin typeface="Arial" pitchFamily="34" charset="0"/>
                <a:cs typeface="Arial" pitchFamily="34" charset="0"/>
              </a:rPr>
              <a:t>сакскому</a:t>
            </a:r>
            <a:r>
              <a:rPr lang="ru-RU" sz="3000" b="1" dirty="0" smtClean="0">
                <a:latin typeface="Arial" pitchFamily="34" charset="0"/>
                <a:cs typeface="Arial" pitchFamily="34" charset="0"/>
              </a:rPr>
              <a:t> вождю: «Я обману персидское войско, сделаю так, что оно заблудится и погибнет. Для этого вы оставьте меня избитым, связав руки и ноги». </a:t>
            </a:r>
            <a:endParaRPr lang="ru-RU" sz="3000" b="1" dirty="0">
              <a:latin typeface="Arial" pitchFamily="34" charset="0"/>
              <a:cs typeface="Arial" pitchFamily="34" charset="0"/>
            </a:endParaRPr>
          </a:p>
        </p:txBody>
      </p:sp>
      <p:pic>
        <p:nvPicPr>
          <p:cNvPr id="49156" name="Picture 4" descr="https://ds05.infourok.ru/uploads/ex/06a4/0009de2b-4ef55884/img10.jpg"/>
          <p:cNvPicPr>
            <a:picLocks noChangeAspect="1" noChangeArrowheads="1"/>
          </p:cNvPicPr>
          <p:nvPr/>
        </p:nvPicPr>
        <p:blipFill>
          <a:blip r:embed="rId2" cstate="print"/>
          <a:srcRect l="40479" t="20979" b="21678"/>
          <a:stretch>
            <a:fillRect/>
          </a:stretch>
        </p:blipFill>
        <p:spPr bwMode="auto">
          <a:xfrm>
            <a:off x="6888088" y="1916832"/>
            <a:ext cx="4968552" cy="3384376"/>
          </a:xfrm>
          <a:prstGeom prst="rect">
            <a:avLst/>
          </a:prstGeom>
          <a:noFill/>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51384" y="1124745"/>
            <a:ext cx="10972800" cy="2592288"/>
          </a:xfrm>
        </p:spPr>
        <p:style>
          <a:lnRef idx="2">
            <a:schemeClr val="accent1"/>
          </a:lnRef>
          <a:fillRef idx="1">
            <a:schemeClr val="lt1"/>
          </a:fillRef>
          <a:effectRef idx="0">
            <a:schemeClr val="accent1"/>
          </a:effectRef>
          <a:fontRef idx="minor">
            <a:schemeClr val="dk1"/>
          </a:fontRef>
        </p:style>
        <p:txBody>
          <a:bodyPr/>
          <a:lstStyle/>
          <a:p>
            <a:pPr algn="ctr">
              <a:buNone/>
            </a:pPr>
            <a:r>
              <a:rPr lang="ru-RU" b="1" dirty="0" smtClean="0">
                <a:latin typeface="Arial" pitchFamily="34" charset="0"/>
                <a:cs typeface="Arial" pitchFamily="34" charset="0"/>
              </a:rPr>
              <a:t>Вражеское войско, преследовавшее саков, находит истекающего кровью пастуха. Ширак поведал им, что </a:t>
            </a:r>
            <a:r>
              <a:rPr lang="ru-RU" b="1" dirty="0" err="1" smtClean="0">
                <a:latin typeface="Arial" pitchFamily="34" charset="0"/>
                <a:cs typeface="Arial" pitchFamily="34" charset="0"/>
              </a:rPr>
              <a:t>сакские</a:t>
            </a:r>
            <a:r>
              <a:rPr lang="ru-RU" b="1" dirty="0" smtClean="0">
                <a:latin typeface="Arial" pitchFamily="34" charset="0"/>
                <a:cs typeface="Arial" pitchFamily="34" charset="0"/>
              </a:rPr>
              <a:t> вожди, подозревая его в предательстве, жестоко наказали, и он намерен мстить, поэтому покажет им короткую дорогу.</a:t>
            </a:r>
            <a:endParaRPr lang="ru-RU" b="1" dirty="0">
              <a:latin typeface="Arial" pitchFamily="34" charset="0"/>
              <a:cs typeface="Arial" pitchFamily="34" charset="0"/>
            </a:endParaRPr>
          </a:p>
        </p:txBody>
      </p:sp>
      <p:pic>
        <p:nvPicPr>
          <p:cNvPr id="48132" name="Picture 4" descr="https://ds05.infourok.ru/uploads/ex/06a4/0009de2b-4ef55884/img11.jpg"/>
          <p:cNvPicPr>
            <a:picLocks noChangeAspect="1" noChangeArrowheads="1"/>
          </p:cNvPicPr>
          <p:nvPr/>
        </p:nvPicPr>
        <p:blipFill>
          <a:blip r:embed="rId2" cstate="print"/>
          <a:srcRect l="14846" t="29685" r="15613" b="21697"/>
          <a:stretch>
            <a:fillRect/>
          </a:stretch>
        </p:blipFill>
        <p:spPr bwMode="auto">
          <a:xfrm>
            <a:off x="623392" y="3861048"/>
            <a:ext cx="5400600" cy="2520280"/>
          </a:xfrm>
          <a:prstGeom prst="rect">
            <a:avLst/>
          </a:prstGeom>
          <a:noFill/>
        </p:spPr>
      </p:pic>
      <p:pic>
        <p:nvPicPr>
          <p:cNvPr id="6" name="Picture 2" descr="http://900igr.net/up/datai/152117/0011-002-.jpg"/>
          <p:cNvPicPr>
            <a:picLocks noChangeAspect="1" noChangeArrowheads="1"/>
          </p:cNvPicPr>
          <p:nvPr/>
        </p:nvPicPr>
        <p:blipFill>
          <a:blip r:embed="rId3" cstate="print"/>
          <a:srcRect/>
          <a:stretch>
            <a:fillRect/>
          </a:stretch>
        </p:blipFill>
        <p:spPr bwMode="auto">
          <a:xfrm>
            <a:off x="6528048" y="3861048"/>
            <a:ext cx="4896544" cy="2512344"/>
          </a:xfrm>
          <a:prstGeom prst="rect">
            <a:avLst/>
          </a:prstGeom>
          <a:noFill/>
        </p:spPr>
      </p:pic>
      <p:sp>
        <p:nvSpPr>
          <p:cNvPr id="7"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6868" name="Text Box 4"/>
          <p:cNvSpPr txBox="1">
            <a:spLocks noChangeArrowheads="1"/>
          </p:cNvSpPr>
          <p:nvPr/>
        </p:nvSpPr>
        <p:spPr bwMode="auto">
          <a:xfrm>
            <a:off x="479376" y="1124744"/>
            <a:ext cx="11305256" cy="707886"/>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000" b="1" dirty="0" smtClean="0">
                <a:solidFill>
                  <a:srgbClr val="002060"/>
                </a:solidFill>
                <a:latin typeface="Arial" pitchFamily="34" charset="0"/>
                <a:cs typeface="Arial" pitchFamily="34" charset="0"/>
              </a:rPr>
              <a:t>ПОДВИГИ</a:t>
            </a:r>
            <a:endParaRPr lang="ru-RU" sz="4000" b="1" dirty="0">
              <a:solidFill>
                <a:srgbClr val="002060"/>
              </a:solidFill>
              <a:latin typeface="Arial" pitchFamily="34" charset="0"/>
              <a:cs typeface="Arial" pitchFamily="34" charset="0"/>
            </a:endParaRPr>
          </a:p>
        </p:txBody>
      </p:sp>
      <p:sp>
        <p:nvSpPr>
          <p:cNvPr id="676869" name="Text Box 5"/>
          <p:cNvSpPr txBox="1">
            <a:spLocks noChangeArrowheads="1"/>
          </p:cNvSpPr>
          <p:nvPr/>
        </p:nvSpPr>
        <p:spPr bwMode="auto">
          <a:xfrm>
            <a:off x="479376" y="2420888"/>
            <a:ext cx="11233247" cy="707886"/>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000" b="1" dirty="0" smtClean="0">
                <a:solidFill>
                  <a:srgbClr val="002060"/>
                </a:solidFill>
                <a:latin typeface="Arial" pitchFamily="34" charset="0"/>
                <a:cs typeface="Arial" pitchFamily="34" charset="0"/>
              </a:rPr>
              <a:t>ГЕРОИ, БОРОВШИЕСЯ ЗА СВОБОДУ</a:t>
            </a:r>
            <a:endParaRPr lang="ru-RU" sz="4000" b="1" dirty="0">
              <a:solidFill>
                <a:srgbClr val="002060"/>
              </a:solidFill>
              <a:latin typeface="Arial" pitchFamily="34" charset="0"/>
              <a:cs typeface="Arial" pitchFamily="34" charset="0"/>
            </a:endParaRPr>
          </a:p>
        </p:txBody>
      </p:sp>
      <p:sp>
        <p:nvSpPr>
          <p:cNvPr id="676870" name="Text Box 6"/>
          <p:cNvSpPr txBox="1">
            <a:spLocks noChangeArrowheads="1"/>
          </p:cNvSpPr>
          <p:nvPr/>
        </p:nvSpPr>
        <p:spPr bwMode="auto">
          <a:xfrm>
            <a:off x="479376" y="3717032"/>
            <a:ext cx="11137237" cy="707886"/>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000" b="1" dirty="0" smtClean="0">
                <a:solidFill>
                  <a:srgbClr val="002060"/>
                </a:solidFill>
                <a:latin typeface="Arial" pitchFamily="34" charset="0"/>
                <a:cs typeface="Arial" pitchFamily="34" charset="0"/>
              </a:rPr>
              <a:t>ПАТРИОТ И ПАТРИОТИЗМ</a:t>
            </a:r>
            <a:endParaRPr lang="ru-RU" sz="4000" b="1" dirty="0">
              <a:solidFill>
                <a:srgbClr val="002060"/>
              </a:solidFill>
              <a:latin typeface="Arial" pitchFamily="34" charset="0"/>
              <a:cs typeface="Arial" pitchFamily="34" charset="0"/>
            </a:endParaRPr>
          </a:p>
        </p:txBody>
      </p:sp>
      <p:sp>
        <p:nvSpPr>
          <p:cNvPr id="8"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ПЛАН</a:t>
            </a:r>
            <a:endParaRPr lang="ru-RU" sz="6000" dirty="0">
              <a:solidFill>
                <a:schemeClr val="bg1"/>
              </a:solidFill>
            </a:endParaRPr>
          </a:p>
        </p:txBody>
      </p:sp>
      <p:sp>
        <p:nvSpPr>
          <p:cNvPr id="7" name="Text Box 6"/>
          <p:cNvSpPr txBox="1">
            <a:spLocks noChangeArrowheads="1"/>
          </p:cNvSpPr>
          <p:nvPr/>
        </p:nvSpPr>
        <p:spPr bwMode="auto">
          <a:xfrm>
            <a:off x="479376" y="5157192"/>
            <a:ext cx="11137237" cy="707886"/>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000" b="1" dirty="0" smtClean="0">
                <a:solidFill>
                  <a:srgbClr val="002060"/>
                </a:solidFill>
                <a:latin typeface="Arial" pitchFamily="34" charset="0"/>
                <a:cs typeface="Arial" pitchFamily="34" charset="0"/>
              </a:rPr>
              <a:t>ПАМЯТЬ</a:t>
            </a:r>
            <a:endParaRPr lang="ru-RU" sz="4000" b="1" dirty="0">
              <a:solidFill>
                <a:srgbClr val="002060"/>
              </a:solidFill>
              <a:latin typeface="Arial" pitchFamily="34" charset="0"/>
              <a:cs typeface="Arial" pitchFamily="34" charset="0"/>
            </a:endParaRPr>
          </a:p>
        </p:txBody>
      </p:sp>
    </p:spTree>
    <p:extLst>
      <p:ext uri="{BB962C8B-B14F-4D97-AF65-F5344CB8AC3E}">
        <p14:creationId xmlns="" xmlns:p14="http://schemas.microsoft.com/office/powerpoint/2010/main" val="1762532609"/>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fade">
                                      <p:cBhvr>
                                        <p:cTn id="7" dur="2000"/>
                                        <p:tgtEl>
                                          <p:spTgt spid="67686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76869"/>
                                        </p:tgtEl>
                                        <p:attrNameLst>
                                          <p:attrName>style.visibility</p:attrName>
                                        </p:attrNameLst>
                                      </p:cBhvr>
                                      <p:to>
                                        <p:strVal val="visible"/>
                                      </p:to>
                                    </p:set>
                                    <p:animEffect transition="in" filter="fade">
                                      <p:cBhvr>
                                        <p:cTn id="11" dur="2000"/>
                                        <p:tgtEl>
                                          <p:spTgt spid="67686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76870"/>
                                        </p:tgtEl>
                                        <p:attrNameLst>
                                          <p:attrName>style.visibility</p:attrName>
                                        </p:attrNameLst>
                                      </p:cBhvr>
                                      <p:to>
                                        <p:strVal val="visible"/>
                                      </p:to>
                                    </p:set>
                                    <p:animEffect transition="in" filter="fade">
                                      <p:cBhvr>
                                        <p:cTn id="15" dur="2000"/>
                                        <p:tgtEl>
                                          <p:spTgt spid="676870"/>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8" grpId="0" animBg="1" autoUpdateAnimBg="0"/>
      <p:bldP spid="676869" grpId="0" animBg="1" autoUpdateAnimBg="0"/>
      <p:bldP spid="676870" grpId="0" animBg="1" autoUpdateAnimBg="0"/>
      <p:bldP spid="7"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79376" y="1052736"/>
            <a:ext cx="11449272" cy="2520281"/>
          </a:xfrm>
        </p:spPr>
        <p:style>
          <a:lnRef idx="2">
            <a:schemeClr val="accent6"/>
          </a:lnRef>
          <a:fillRef idx="1">
            <a:schemeClr val="lt1"/>
          </a:fillRef>
          <a:effectRef idx="0">
            <a:schemeClr val="accent6"/>
          </a:effectRef>
          <a:fontRef idx="minor">
            <a:schemeClr val="dk1"/>
          </a:fontRef>
        </p:style>
        <p:txBody>
          <a:bodyPr>
            <a:normAutofit fontScale="92500" lnSpcReduction="20000"/>
          </a:bodyPr>
          <a:lstStyle/>
          <a:p>
            <a:pPr algn="just">
              <a:lnSpc>
                <a:spcPct val="110000"/>
              </a:lnSpc>
              <a:buNone/>
            </a:pPr>
            <a:r>
              <a:rPr lang="ru-RU" b="1" dirty="0" smtClean="0">
                <a:latin typeface="Arial" pitchFamily="34" charset="0"/>
                <a:cs typeface="Arial" pitchFamily="34" charset="0"/>
              </a:rPr>
              <a:t>     Ширак вел персов по бескрайней степи несколько</a:t>
            </a:r>
          </a:p>
          <a:p>
            <a:pPr algn="just">
              <a:lnSpc>
                <a:spcPct val="110000"/>
              </a:lnSpc>
              <a:buNone/>
            </a:pPr>
            <a:r>
              <a:rPr lang="ru-RU" b="1" dirty="0" smtClean="0">
                <a:latin typeface="Arial" pitchFamily="34" charset="0"/>
                <a:cs typeface="Arial" pitchFamily="34" charset="0"/>
              </a:rPr>
              <a:t>дней и ночей. Персидские воины пришли в изнеможение</a:t>
            </a:r>
          </a:p>
          <a:p>
            <a:pPr algn="just">
              <a:lnSpc>
                <a:spcPct val="110000"/>
              </a:lnSpc>
              <a:buNone/>
            </a:pPr>
            <a:r>
              <a:rPr lang="ru-RU" b="1" dirty="0" smtClean="0">
                <a:latin typeface="Arial" pitchFamily="34" charset="0"/>
                <a:cs typeface="Arial" pitchFamily="34" charset="0"/>
              </a:rPr>
              <a:t>от усталости и начали погибать от обезвоживания.</a:t>
            </a:r>
          </a:p>
          <a:p>
            <a:pPr algn="just">
              <a:lnSpc>
                <a:spcPct val="110000"/>
              </a:lnSpc>
              <a:buNone/>
            </a:pPr>
            <a:r>
              <a:rPr lang="ru-RU" b="1" dirty="0" smtClean="0">
                <a:latin typeface="Arial" pitchFamily="34" charset="0"/>
                <a:cs typeface="Arial" pitchFamily="34" charset="0"/>
              </a:rPr>
              <a:t>Поняв, что Ширак умышленно завел их в западню,</a:t>
            </a:r>
          </a:p>
          <a:p>
            <a:pPr algn="just">
              <a:lnSpc>
                <a:spcPct val="110000"/>
              </a:lnSpc>
              <a:buNone/>
            </a:pPr>
            <a:r>
              <a:rPr lang="ru-RU" b="1" dirty="0" smtClean="0">
                <a:latin typeface="Arial" pitchFamily="34" charset="0"/>
                <a:cs typeface="Arial" pitchFamily="34" charset="0"/>
              </a:rPr>
              <a:t>персы казнили его. </a:t>
            </a:r>
            <a:endParaRPr lang="ru-RU" b="1" dirty="0">
              <a:latin typeface="Arial" pitchFamily="34" charset="0"/>
              <a:cs typeface="Arial" pitchFamily="34" charset="0"/>
            </a:endParaRPr>
          </a:p>
        </p:txBody>
      </p:sp>
      <p:pic>
        <p:nvPicPr>
          <p:cNvPr id="6" name="Рисунок 5" descr="hello_html_31273dd4.jpg"/>
          <p:cNvPicPr/>
          <p:nvPr/>
        </p:nvPicPr>
        <p:blipFill>
          <a:blip r:embed="rId2" cstate="print"/>
          <a:srcRect l="26962" t="25145" b="36944"/>
          <a:stretch>
            <a:fillRect/>
          </a:stretch>
        </p:blipFill>
        <p:spPr bwMode="auto">
          <a:xfrm>
            <a:off x="767408" y="3789040"/>
            <a:ext cx="10729192" cy="2736304"/>
          </a:xfrm>
          <a:prstGeom prst="rect">
            <a:avLst/>
          </a:prstGeom>
          <a:noFill/>
          <a:ln w="9525">
            <a:noFill/>
            <a:miter lim="800000"/>
            <a:headEnd/>
            <a:tailEnd/>
          </a:ln>
        </p:spPr>
      </p:pic>
      <p:sp>
        <p:nvSpPr>
          <p:cNvPr id="7"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168008" y="1196752"/>
            <a:ext cx="5832648" cy="4608512"/>
          </a:xfrm>
        </p:spPr>
        <p:style>
          <a:lnRef idx="1">
            <a:schemeClr val="accent3"/>
          </a:lnRef>
          <a:fillRef idx="2">
            <a:schemeClr val="accent3"/>
          </a:fillRef>
          <a:effectRef idx="1">
            <a:schemeClr val="accent3"/>
          </a:effectRef>
          <a:fontRef idx="minor">
            <a:schemeClr val="dk1"/>
          </a:fontRef>
        </p:style>
        <p:txBody>
          <a:bodyPr>
            <a:noAutofit/>
          </a:bodyPr>
          <a:lstStyle/>
          <a:p>
            <a:pPr algn="ctr">
              <a:buNone/>
            </a:pPr>
            <a:r>
              <a:rPr lang="ru-RU" b="1" dirty="0" smtClean="0">
                <a:latin typeface="Arial" pitchFamily="34" charset="0"/>
                <a:cs typeface="Arial" pitchFamily="34" charset="0"/>
              </a:rPr>
              <a:t>Любовь к Родине, земле, на которой родился и вырос, гордость за исторические достижения народа, готовность подчинить личностные интересы общим, самоотверженно служить стране и защищать ее.</a:t>
            </a:r>
            <a:endParaRPr lang="ru-RU" b="1" dirty="0">
              <a:latin typeface="Arial" pitchFamily="34" charset="0"/>
              <a:cs typeface="Arial" pitchFamily="34" charset="0"/>
            </a:endParaRPr>
          </a:p>
        </p:txBody>
      </p:sp>
      <p:sp>
        <p:nvSpPr>
          <p:cNvPr id="4"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ПАТРИОТ И ПАТРИОТИЗМ</a:t>
            </a:r>
            <a:endParaRPr lang="ru-RU" sz="4800" dirty="0">
              <a:solidFill>
                <a:schemeClr val="bg1"/>
              </a:solidFill>
            </a:endParaRPr>
          </a:p>
        </p:txBody>
      </p:sp>
      <p:sp>
        <p:nvSpPr>
          <p:cNvPr id="5" name="Прямоугольник 4"/>
          <p:cNvSpPr/>
          <p:nvPr/>
        </p:nvSpPr>
        <p:spPr>
          <a:xfrm>
            <a:off x="335360" y="1196752"/>
            <a:ext cx="5328592"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3200" b="1" dirty="0" smtClean="0">
                <a:latin typeface="Arial" pitchFamily="34" charset="0"/>
                <a:cs typeface="Arial" pitchFamily="34" charset="0"/>
              </a:rPr>
              <a:t>Патриот - это тот, кто любит свое отечество, предан своему народу, готов на жертвы и подвиги во имя интересов своей Родины</a:t>
            </a:r>
            <a:endParaRPr lang="ru-RU" sz="3200" b="1" dirty="0">
              <a:latin typeface="Arial" pitchFamily="34" charset="0"/>
              <a:cs typeface="Arial" pitchFamily="34" charset="0"/>
            </a:endParaRPr>
          </a:p>
        </p:txBody>
      </p:sp>
      <p:pic>
        <p:nvPicPr>
          <p:cNvPr id="15362" name="Picture 2" descr="https://avatars.mds.yandex.net/get-zen_doc/3502647/pub_5ed499fb7b771048f9bd13b9_5ed49b0be7ee655ef8f40374/scale_1200"/>
          <p:cNvPicPr>
            <a:picLocks noChangeAspect="1" noChangeArrowheads="1"/>
          </p:cNvPicPr>
          <p:nvPr/>
        </p:nvPicPr>
        <p:blipFill>
          <a:blip r:embed="rId2" cstate="print"/>
          <a:srcRect/>
          <a:stretch>
            <a:fillRect/>
          </a:stretch>
        </p:blipFill>
        <p:spPr bwMode="auto">
          <a:xfrm>
            <a:off x="911424" y="4437112"/>
            <a:ext cx="4176464" cy="2021395"/>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ПАТРИОТ И ПАТРИОТИЗМ</a:t>
            </a:r>
            <a:endParaRPr lang="ru-RU" sz="4800" dirty="0">
              <a:solidFill>
                <a:schemeClr val="bg1"/>
              </a:solidFill>
            </a:endParaRPr>
          </a:p>
        </p:txBody>
      </p:sp>
      <p:graphicFrame>
        <p:nvGraphicFramePr>
          <p:cNvPr id="8" name="Схема 7"/>
          <p:cNvGraphicFramePr/>
          <p:nvPr/>
        </p:nvGraphicFramePr>
        <p:xfrm>
          <a:off x="479376" y="1052736"/>
          <a:ext cx="1108923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621851640"/>
      </p:ext>
    </p:extLst>
  </p:cSld>
  <p:clrMapOvr>
    <a:masterClrMapping/>
  </p:clrMapOvr>
  <p:transition spd="slow">
    <p:cover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07368" y="1052736"/>
            <a:ext cx="5587032" cy="5073433"/>
          </a:xfrm>
        </p:spPr>
        <p:style>
          <a:lnRef idx="2">
            <a:schemeClr val="accent5"/>
          </a:lnRef>
          <a:fillRef idx="1">
            <a:schemeClr val="lt1"/>
          </a:fillRef>
          <a:effectRef idx="0">
            <a:schemeClr val="accent5"/>
          </a:effectRef>
          <a:fontRef idx="minor">
            <a:schemeClr val="dk1"/>
          </a:fontRef>
        </p:style>
        <p:txBody>
          <a:bodyPr>
            <a:normAutofit/>
          </a:bodyPr>
          <a:lstStyle/>
          <a:p>
            <a:pPr algn="ctr">
              <a:buNone/>
            </a:pPr>
            <a:r>
              <a:rPr lang="ru-RU" b="1" dirty="0" smtClean="0">
                <a:latin typeface="Arial" pitchFamily="34" charset="0"/>
                <a:cs typeface="Arial" pitchFamily="34" charset="0"/>
              </a:rPr>
              <a:t>Завоевателям никогда не удавалось с легкостью завладеть нашими землями. Храбрые сыны Турана мужественно поднялись на борьбу с врагом, с яростным желанием освободить Родину от захватчика.</a:t>
            </a:r>
            <a:endParaRPr lang="ru-RU" b="1" dirty="0">
              <a:latin typeface="Arial" pitchFamily="34" charset="0"/>
              <a:cs typeface="Arial" pitchFamily="34" charset="0"/>
            </a:endParaRPr>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pic>
        <p:nvPicPr>
          <p:cNvPr id="6" name="Picture 11" descr="C:\Users\Гаяна\Desktop\Granic2.jpg"/>
          <p:cNvPicPr>
            <a:picLocks noChangeAspect="1" noChangeArrowheads="1"/>
          </p:cNvPicPr>
          <p:nvPr/>
        </p:nvPicPr>
        <p:blipFill>
          <a:blip r:embed="rId2" cstate="print"/>
          <a:srcRect/>
          <a:stretch>
            <a:fillRect/>
          </a:stretch>
        </p:blipFill>
        <p:spPr bwMode="auto">
          <a:xfrm>
            <a:off x="6384032" y="1124744"/>
            <a:ext cx="5112568" cy="4968552"/>
          </a:xfrm>
          <a:prstGeom prst="rect">
            <a:avLst/>
          </a:prstGeom>
          <a:noFill/>
        </p:spPr>
      </p:pic>
      <p:sp>
        <p:nvSpPr>
          <p:cNvPr id="8"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407368" y="1196752"/>
            <a:ext cx="5904656" cy="5328592"/>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buNone/>
            </a:pPr>
            <a:r>
              <a:rPr lang="ru-RU" dirty="0" smtClean="0"/>
              <a:t>   </a:t>
            </a:r>
            <a:r>
              <a:rPr lang="ru-RU" b="1" dirty="0" smtClean="0">
                <a:latin typeface="Arial" pitchFamily="34" charset="0"/>
                <a:cs typeface="Arial" pitchFamily="34" charset="0"/>
              </a:rPr>
              <a:t>Повстанцы, прежде всего, захватили </a:t>
            </a:r>
            <a:r>
              <a:rPr lang="ru-RU" b="1" dirty="0" err="1" smtClean="0">
                <a:latin typeface="Arial" pitchFamily="34" charset="0"/>
                <a:cs typeface="Arial" pitchFamily="34" charset="0"/>
              </a:rPr>
              <a:t>Мараканду</a:t>
            </a:r>
            <a:r>
              <a:rPr lang="ru-RU" b="1" dirty="0" smtClean="0">
                <a:latin typeface="Arial" pitchFamily="34" charset="0"/>
                <a:cs typeface="Arial" pitchFamily="34" charset="0"/>
              </a:rPr>
              <a:t>, разгромив оставленное там Александром войско. Узнав об этом, Александр для подавления восстания </a:t>
            </a:r>
            <a:r>
              <a:rPr lang="ru-RU" b="1" dirty="0" err="1" smtClean="0">
                <a:latin typeface="Arial" pitchFamily="34" charset="0"/>
                <a:cs typeface="Arial" pitchFamily="34" charset="0"/>
              </a:rPr>
              <a:t>Спитамена</a:t>
            </a:r>
            <a:r>
              <a:rPr lang="ru-RU" b="1" dirty="0" smtClean="0">
                <a:latin typeface="Arial" pitchFamily="34" charset="0"/>
                <a:cs typeface="Arial" pitchFamily="34" charset="0"/>
              </a:rPr>
              <a:t> направил туда многочисленную рать. Однако </a:t>
            </a:r>
            <a:r>
              <a:rPr lang="ru-RU" b="1" dirty="0" err="1" smtClean="0">
                <a:latin typeface="Arial" pitchFamily="34" charset="0"/>
                <a:cs typeface="Arial" pitchFamily="34" charset="0"/>
              </a:rPr>
              <a:t>Спитамен</a:t>
            </a:r>
            <a:r>
              <a:rPr lang="ru-RU" b="1" dirty="0" smtClean="0">
                <a:latin typeface="Arial" pitchFamily="34" charset="0"/>
                <a:cs typeface="Arial" pitchFamily="34" charset="0"/>
              </a:rPr>
              <a:t> разбил и это воинство.</a:t>
            </a:r>
          </a:p>
          <a:p>
            <a:endParaRPr lang="ru-RU" dirty="0"/>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xmlns="" val="0"/>
              </a:ext>
            </a:extLst>
          </a:blip>
          <a:srcRect t="13158" b="18000"/>
          <a:stretch/>
        </p:blipFill>
        <p:spPr>
          <a:xfrm>
            <a:off x="6528048" y="1196752"/>
            <a:ext cx="5040560" cy="5256584"/>
          </a:xfrm>
          <a:prstGeom prst="rect">
            <a:avLst/>
          </a:prstGeom>
          <a:ln>
            <a:solidFill>
              <a:schemeClr val="tx1"/>
            </a:solidFill>
          </a:ln>
        </p:spPr>
      </p:pic>
      <p:sp>
        <p:nvSpPr>
          <p:cNvPr id="8"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609600" y="1412776"/>
            <a:ext cx="5384800" cy="4896544"/>
          </a:xfrm>
        </p:spPr>
        <p:style>
          <a:lnRef idx="2">
            <a:schemeClr val="accent3"/>
          </a:lnRef>
          <a:fillRef idx="1">
            <a:schemeClr val="lt1"/>
          </a:fillRef>
          <a:effectRef idx="0">
            <a:schemeClr val="accent3"/>
          </a:effectRef>
          <a:fontRef idx="minor">
            <a:schemeClr val="dk1"/>
          </a:fontRef>
        </p:style>
        <p:txBody>
          <a:bodyPr>
            <a:normAutofit lnSpcReduction="10000"/>
          </a:bodyPr>
          <a:lstStyle/>
          <a:p>
            <a:pPr algn="ctr">
              <a:buNone/>
            </a:pPr>
            <a:r>
              <a:rPr lang="ru-RU" dirty="0" smtClean="0"/>
              <a:t>   </a:t>
            </a:r>
            <a:r>
              <a:rPr lang="ru-RU" b="1" dirty="0" smtClean="0">
                <a:latin typeface="Arial" pitchFamily="34" charset="0"/>
                <a:cs typeface="Arial" pitchFamily="34" charset="0"/>
              </a:rPr>
              <a:t>Теперь Александр сам, повернув назад, выдвинулся  со своей неисчислимой армией, и взял </a:t>
            </a:r>
            <a:r>
              <a:rPr lang="ru-RU" b="1" dirty="0" err="1" smtClean="0">
                <a:latin typeface="Arial" pitchFamily="34" charset="0"/>
                <a:cs typeface="Arial" pitchFamily="34" charset="0"/>
              </a:rPr>
              <a:t>Мараканду</a:t>
            </a:r>
            <a:r>
              <a:rPr lang="ru-RU" b="1" dirty="0" smtClean="0">
                <a:latin typeface="Arial" pitchFamily="34" charset="0"/>
                <a:cs typeface="Arial" pitchFamily="34" charset="0"/>
              </a:rPr>
              <a:t> в кольцо. В одном из тяжелых боёв он был даже ранен. Несмотря на это, осада продолжалась.</a:t>
            </a:r>
            <a:endParaRPr lang="ru-RU" b="1" dirty="0">
              <a:latin typeface="Arial" pitchFamily="34" charset="0"/>
              <a:cs typeface="Arial" pitchFamily="34" charset="0"/>
            </a:endParaRPr>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pic>
        <p:nvPicPr>
          <p:cNvPr id="7" name="Содержимое 3" descr="72025.jpg"/>
          <p:cNvPicPr>
            <a:picLocks noChangeAspect="1"/>
          </p:cNvPicPr>
          <p:nvPr/>
        </p:nvPicPr>
        <p:blipFill>
          <a:blip r:embed="rId2" cstate="print"/>
          <a:stretch>
            <a:fillRect/>
          </a:stretch>
        </p:blipFill>
        <p:spPr>
          <a:xfrm>
            <a:off x="6384032" y="1412776"/>
            <a:ext cx="4771526" cy="482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335360" y="1052736"/>
            <a:ext cx="5659040" cy="5256584"/>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ctr">
              <a:buNone/>
            </a:pPr>
            <a:r>
              <a:rPr lang="ru-RU" b="1" dirty="0" smtClean="0">
                <a:latin typeface="Arial" pitchFamily="34" charset="0"/>
                <a:cs typeface="Arial" pitchFamily="34" charset="0"/>
              </a:rPr>
              <a:t>Александр решил воспользоваться услугами предателей Родины и добился своей цели. Александр одолел </a:t>
            </a:r>
            <a:r>
              <a:rPr lang="ru-RU" b="1" dirty="0" err="1" smtClean="0">
                <a:latin typeface="Arial" pitchFamily="34" charset="0"/>
                <a:cs typeface="Arial" pitchFamily="34" charset="0"/>
              </a:rPr>
              <a:t>Спитамена</a:t>
            </a:r>
            <a:r>
              <a:rPr lang="ru-RU" b="1" dirty="0" smtClean="0">
                <a:latin typeface="Arial" pitchFamily="34" charset="0"/>
                <a:cs typeface="Arial" pitchFamily="34" charset="0"/>
              </a:rPr>
              <a:t> хитростью, убив его путём коварства и обмана. Это событие произошло в 328 году до н.э. </a:t>
            </a:r>
            <a:r>
              <a:rPr lang="ru-RU" b="1" dirty="0" err="1" smtClean="0">
                <a:latin typeface="Arial" pitchFamily="34" charset="0"/>
                <a:cs typeface="Arial" pitchFamily="34" charset="0"/>
              </a:rPr>
              <a:t>Согдийцы</a:t>
            </a:r>
            <a:r>
              <a:rPr lang="ru-RU" b="1" dirty="0" smtClean="0">
                <a:latin typeface="Arial" pitchFamily="34" charset="0"/>
                <a:cs typeface="Arial" pitchFamily="34" charset="0"/>
              </a:rPr>
              <a:t> похоронили </a:t>
            </a:r>
            <a:r>
              <a:rPr lang="ru-RU" b="1" dirty="0" err="1" smtClean="0">
                <a:latin typeface="Arial" pitchFamily="34" charset="0"/>
                <a:cs typeface="Arial" pitchFamily="34" charset="0"/>
              </a:rPr>
              <a:t>Спитамена</a:t>
            </a:r>
            <a:r>
              <a:rPr lang="ru-RU" b="1" dirty="0" smtClean="0">
                <a:latin typeface="Arial" pitchFamily="34" charset="0"/>
                <a:cs typeface="Arial" pitchFamily="34" charset="0"/>
              </a:rPr>
              <a:t> с большими почестями.</a:t>
            </a:r>
          </a:p>
          <a:p>
            <a:endParaRPr lang="ru-RU" dirty="0"/>
          </a:p>
        </p:txBody>
      </p:sp>
      <p:sp>
        <p:nvSpPr>
          <p:cNvPr id="5" name="Содержимое 4"/>
          <p:cNvSpPr>
            <a:spLocks noGrp="1"/>
          </p:cNvSpPr>
          <p:nvPr>
            <p:ph sz="quarter" idx="3"/>
          </p:nvPr>
        </p:nvSpPr>
        <p:spPr/>
        <p:txBody>
          <a:bodyPr/>
          <a:lstStyle/>
          <a:p>
            <a:endParaRPr lang="ru-RU"/>
          </a:p>
        </p:txBody>
      </p:sp>
      <p:pic>
        <p:nvPicPr>
          <p:cNvPr id="8194" name="Picture 2" descr="https://coollib.net/i/33/166933/i_006.jpg"/>
          <p:cNvPicPr>
            <a:picLocks noChangeAspect="1" noChangeArrowheads="1"/>
          </p:cNvPicPr>
          <p:nvPr/>
        </p:nvPicPr>
        <p:blipFill>
          <a:blip r:embed="rId2" cstate="print"/>
          <a:srcRect/>
          <a:stretch>
            <a:fillRect/>
          </a:stretch>
        </p:blipFill>
        <p:spPr bwMode="auto">
          <a:xfrm>
            <a:off x="6816080" y="1124744"/>
            <a:ext cx="4608512" cy="5184576"/>
          </a:xfrm>
          <a:prstGeom prst="rect">
            <a:avLst/>
          </a:prstGeom>
          <a:noFill/>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609600" y="1196752"/>
            <a:ext cx="5384800" cy="4929417"/>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buNone/>
            </a:pPr>
            <a:r>
              <a:rPr lang="ru-RU" b="1" dirty="0" err="1" smtClean="0">
                <a:latin typeface="Arial" pitchFamily="34" charset="0"/>
                <a:cs typeface="Arial" pitchFamily="34" charset="0"/>
              </a:rPr>
              <a:t>Спитамен</a:t>
            </a:r>
            <a:r>
              <a:rPr lang="ru-RU" b="1" dirty="0" smtClean="0">
                <a:latin typeface="Arial" pitchFamily="34" charset="0"/>
                <a:cs typeface="Arial" pitchFamily="34" charset="0"/>
              </a:rPr>
              <a:t> погиб, но народ ещё год продолжал бороться против захватчиков. Восстание за свободу хоть и было подавлено, но оно продемонстрировало мужество и отвагу сынов Отчизны.</a:t>
            </a:r>
            <a:endParaRPr lang="ru-RU" b="1" dirty="0">
              <a:latin typeface="Arial" pitchFamily="34" charset="0"/>
              <a:cs typeface="Arial" pitchFamily="34" charset="0"/>
            </a:endParaRPr>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pic>
        <p:nvPicPr>
          <p:cNvPr id="10242" name="Picture 2" descr="Горная война Александра Македонского(Бактрия и Согдиана)."/>
          <p:cNvPicPr>
            <a:picLocks noChangeAspect="1" noChangeArrowheads="1"/>
          </p:cNvPicPr>
          <p:nvPr/>
        </p:nvPicPr>
        <p:blipFill>
          <a:blip r:embed="rId2" cstate="print"/>
          <a:srcRect/>
          <a:stretch>
            <a:fillRect/>
          </a:stretch>
        </p:blipFill>
        <p:spPr bwMode="auto">
          <a:xfrm>
            <a:off x="6168008" y="1196752"/>
            <a:ext cx="5426224" cy="4926335"/>
          </a:xfrm>
          <a:prstGeom prst="rect">
            <a:avLst/>
          </a:prstGeom>
          <a:noFill/>
        </p:spPr>
      </p:pic>
      <p:sp>
        <p:nvSpPr>
          <p:cNvPr id="9"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407368" y="980728"/>
            <a:ext cx="5587032" cy="5328592"/>
          </a:xfrm>
        </p:spPr>
        <p:style>
          <a:lnRef idx="2">
            <a:schemeClr val="accent1"/>
          </a:lnRef>
          <a:fillRef idx="1">
            <a:schemeClr val="lt1"/>
          </a:fillRef>
          <a:effectRef idx="0">
            <a:schemeClr val="accent1"/>
          </a:effectRef>
          <a:fontRef idx="minor">
            <a:schemeClr val="dk1"/>
          </a:fontRef>
        </p:style>
        <p:txBody>
          <a:bodyPr>
            <a:normAutofit fontScale="92500"/>
          </a:bodyPr>
          <a:lstStyle/>
          <a:p>
            <a:pPr algn="ctr">
              <a:buNone/>
            </a:pPr>
            <a:r>
              <a:rPr lang="ru-RU" b="1" dirty="0" smtClean="0">
                <a:latin typeface="Arial" pitchFamily="34" charset="0"/>
                <a:cs typeface="Arial" pitchFamily="34" charset="0"/>
              </a:rPr>
              <a:t> С соратниками скрывается в горной крепости близ Кеша, который становится очагом восстания.                      Сюда стягиваются                люди и обозы.                  Его авторитет и  влияние разрастается, распространяется за пределы Кеша и Бухары.</a:t>
            </a:r>
            <a:endParaRPr lang="ru-RU" b="1" dirty="0">
              <a:latin typeface="Arial" pitchFamily="34" charset="0"/>
              <a:cs typeface="Arial" pitchFamily="34" charset="0"/>
            </a:endParaRPr>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pic>
        <p:nvPicPr>
          <p:cNvPr id="8" name="Рисунок 7" descr="https://ds03.infourok.ru/uploads/ex/04ef/0003e906-544495da/img20.jpg"/>
          <p:cNvPicPr/>
          <p:nvPr/>
        </p:nvPicPr>
        <p:blipFill>
          <a:blip r:embed="rId2" cstate="print"/>
          <a:srcRect l="9300" t="49145" r="45965" b="5556"/>
          <a:stretch>
            <a:fillRect/>
          </a:stretch>
        </p:blipFill>
        <p:spPr bwMode="auto">
          <a:xfrm>
            <a:off x="6384032" y="3789040"/>
            <a:ext cx="5328592" cy="2451348"/>
          </a:xfrm>
          <a:prstGeom prst="rect">
            <a:avLst/>
          </a:prstGeom>
          <a:noFill/>
          <a:ln w="9525">
            <a:noFill/>
            <a:miter lim="800000"/>
            <a:headEnd/>
            <a:tailEnd/>
          </a:ln>
        </p:spPr>
      </p:pic>
      <p:pic>
        <p:nvPicPr>
          <p:cNvPr id="9" name="Рисунок 8" descr="https://ds03.infourok.ru/uploads/ex/04ef/0003e906-544495da/img20.jpg"/>
          <p:cNvPicPr/>
          <p:nvPr/>
        </p:nvPicPr>
        <p:blipFill>
          <a:blip r:embed="rId2" cstate="print"/>
          <a:srcRect l="9300" t="6511" r="46767" b="52494"/>
          <a:stretch>
            <a:fillRect/>
          </a:stretch>
        </p:blipFill>
        <p:spPr bwMode="auto">
          <a:xfrm>
            <a:off x="6384032" y="980728"/>
            <a:ext cx="5256584" cy="2553072"/>
          </a:xfrm>
          <a:prstGeom prst="rect">
            <a:avLst/>
          </a:prstGeom>
          <a:noFill/>
          <a:ln w="9525">
            <a:noFill/>
            <a:miter lim="800000"/>
            <a:headEnd/>
            <a:tailEnd/>
          </a:ln>
        </p:spPr>
      </p:pic>
      <p:sp>
        <p:nvSpPr>
          <p:cNvPr id="10"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609600" y="1484784"/>
            <a:ext cx="5384800" cy="4752528"/>
          </a:xfrm>
        </p:spPr>
        <p:style>
          <a:lnRef idx="2">
            <a:schemeClr val="accent1"/>
          </a:lnRef>
          <a:fillRef idx="1">
            <a:schemeClr val="lt1"/>
          </a:fillRef>
          <a:effectRef idx="0">
            <a:schemeClr val="accent1"/>
          </a:effectRef>
          <a:fontRef idx="minor">
            <a:schemeClr val="dk1"/>
          </a:fontRef>
        </p:style>
        <p:txBody>
          <a:bodyPr/>
          <a:lstStyle/>
          <a:p>
            <a:pPr algn="ctr">
              <a:buNone/>
            </a:pPr>
            <a:r>
              <a:rPr lang="ru-RU" b="1" dirty="0" smtClean="0">
                <a:latin typeface="Arial" pitchFamily="34" charset="0"/>
                <a:cs typeface="Arial" pitchFamily="34" charset="0"/>
              </a:rPr>
              <a:t>Отряды восставших оказывали арабам сильное сопротивление. Однако силы были не равны, что дало возможность арабам одно за другим наносить удары по повстанцам.</a:t>
            </a:r>
          </a:p>
          <a:p>
            <a:endParaRPr lang="ru-RU" dirty="0"/>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pic>
        <p:nvPicPr>
          <p:cNvPr id="7" name="Рисунок 6" descr="https://ds03.infourok.ru/uploads/ex/04ef/0003e906-544495da/img23.jpg"/>
          <p:cNvPicPr/>
          <p:nvPr/>
        </p:nvPicPr>
        <p:blipFill>
          <a:blip r:embed="rId2" cstate="print"/>
          <a:srcRect l="4971" t="19017" r="56066" b="20727"/>
          <a:stretch>
            <a:fillRect/>
          </a:stretch>
        </p:blipFill>
        <p:spPr bwMode="auto">
          <a:xfrm>
            <a:off x="6672064" y="1484784"/>
            <a:ext cx="4680520" cy="4680520"/>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8"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609600" y="1124744"/>
            <a:ext cx="5384800" cy="5001425"/>
          </a:xfrm>
        </p:spPr>
        <p:style>
          <a:lnRef idx="2">
            <a:schemeClr val="accent1"/>
          </a:lnRef>
          <a:fillRef idx="1">
            <a:schemeClr val="lt1"/>
          </a:fillRef>
          <a:effectRef idx="0">
            <a:schemeClr val="accent1"/>
          </a:effectRef>
          <a:fontRef idx="minor">
            <a:schemeClr val="dk1"/>
          </a:fontRef>
        </p:style>
        <p:txBody>
          <a:bodyPr>
            <a:normAutofit/>
          </a:bodyPr>
          <a:lstStyle/>
          <a:p>
            <a:pPr>
              <a:buNone/>
            </a:pPr>
            <a:r>
              <a:rPr lang="ru-RU" sz="3600" b="1" dirty="0" smtClean="0">
                <a:latin typeface="Arial" pitchFamily="34" charset="0"/>
                <a:cs typeface="Arial" pitchFamily="34" charset="0"/>
              </a:rPr>
              <a:t>«Не спрашивай, что твоя родина может сделать для тебя, - спроси, что ты можешь сделать для своей родины.»</a:t>
            </a:r>
          </a:p>
          <a:p>
            <a:pPr>
              <a:buNone/>
            </a:pPr>
            <a:r>
              <a:rPr lang="ru-RU" sz="3600" b="1" dirty="0" smtClean="0">
                <a:latin typeface="Arial" pitchFamily="34" charset="0"/>
                <a:cs typeface="Arial" pitchFamily="34" charset="0"/>
              </a:rPr>
              <a:t>     </a:t>
            </a:r>
          </a:p>
          <a:p>
            <a:pPr>
              <a:buNone/>
            </a:pPr>
            <a:r>
              <a:rPr lang="ru-RU" sz="3600" b="1" dirty="0" smtClean="0">
                <a:latin typeface="Arial" pitchFamily="34" charset="0"/>
                <a:cs typeface="Arial" pitchFamily="34" charset="0"/>
              </a:rPr>
              <a:t>               Джон Кеннеди </a:t>
            </a:r>
            <a:endParaRPr lang="ru-RU" dirty="0"/>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pic>
        <p:nvPicPr>
          <p:cNvPr id="1026" name="Picture 2" descr="https://www.gazeta.uz/media/img/2018/01/HY2OWo15157582726375_b.jpg"/>
          <p:cNvPicPr>
            <a:picLocks noChangeAspect="1" noChangeArrowheads="1"/>
          </p:cNvPicPr>
          <p:nvPr/>
        </p:nvPicPr>
        <p:blipFill>
          <a:blip r:embed="rId2" cstate="print"/>
          <a:srcRect/>
          <a:stretch>
            <a:fillRect/>
          </a:stretch>
        </p:blipFill>
        <p:spPr bwMode="auto">
          <a:xfrm>
            <a:off x="6528048" y="1268760"/>
            <a:ext cx="5108848" cy="4752528"/>
          </a:xfrm>
          <a:prstGeom prst="rect">
            <a:avLst/>
          </a:prstGeom>
          <a:noFill/>
        </p:spPr>
      </p:pic>
    </p:spTree>
  </p:cSld>
  <p:clrMapOvr>
    <a:masterClrMapping/>
  </p:clrMapOvr>
  <p:transition spd="slow">
    <p:cover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479376" y="1124744"/>
            <a:ext cx="11247040" cy="1800200"/>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ctr">
              <a:buNone/>
            </a:pPr>
            <a:r>
              <a:rPr lang="ru-RU" b="1" dirty="0" smtClean="0">
                <a:latin typeface="Arial" pitchFamily="34" charset="0"/>
                <a:cs typeface="Arial" pitchFamily="34" charset="0"/>
              </a:rPr>
              <a:t> Восстание «людей в белых одеждах» потерпело поражение. Из - за безвыходности положения предводитель восстания бросился в огонь печи и погиб.</a:t>
            </a:r>
            <a:endParaRPr lang="ru-RU" b="1" dirty="0">
              <a:latin typeface="Arial" pitchFamily="34" charset="0"/>
              <a:cs typeface="Arial" pitchFamily="34" charset="0"/>
            </a:endParaRPr>
          </a:p>
        </p:txBody>
      </p:sp>
      <p:sp>
        <p:nvSpPr>
          <p:cNvPr id="5" name="Содержимое 4"/>
          <p:cNvSpPr>
            <a:spLocks noGrp="1"/>
          </p:cNvSpPr>
          <p:nvPr>
            <p:ph sz="quarter" idx="3"/>
          </p:nvPr>
        </p:nvSpPr>
        <p:spPr/>
        <p:txBody>
          <a:bodyPr/>
          <a:lstStyle/>
          <a:p>
            <a:endParaRPr lang="ru-RU"/>
          </a:p>
        </p:txBody>
      </p:sp>
      <p:pic>
        <p:nvPicPr>
          <p:cNvPr id="10241" name="Picture 1"/>
          <p:cNvPicPr>
            <a:picLocks noChangeAspect="1" noChangeArrowheads="1"/>
          </p:cNvPicPr>
          <p:nvPr/>
        </p:nvPicPr>
        <p:blipFill>
          <a:blip r:embed="rId2" cstate="print"/>
          <a:srcRect/>
          <a:stretch>
            <a:fillRect/>
          </a:stretch>
        </p:blipFill>
        <p:spPr bwMode="auto">
          <a:xfrm>
            <a:off x="4295800" y="3212976"/>
            <a:ext cx="3168352" cy="3429000"/>
          </a:xfrm>
          <a:prstGeom prst="rect">
            <a:avLst/>
          </a:prstGeom>
          <a:noFill/>
          <a:ln w="9525">
            <a:noFill/>
            <a:miter lim="800000"/>
            <a:headEnd/>
            <a:tailEnd/>
          </a:ln>
        </p:spPr>
      </p:pic>
      <p:pic>
        <p:nvPicPr>
          <p:cNvPr id="10243" name="Picture 3" descr="https://hayratuz.files.wordpress.com/2016/04/5555.jpg"/>
          <p:cNvPicPr>
            <a:picLocks noChangeAspect="1" noChangeArrowheads="1"/>
          </p:cNvPicPr>
          <p:nvPr/>
        </p:nvPicPr>
        <p:blipFill>
          <a:blip r:embed="rId3" cstate="print"/>
          <a:srcRect/>
          <a:stretch>
            <a:fillRect/>
          </a:stretch>
        </p:blipFill>
        <p:spPr bwMode="auto">
          <a:xfrm>
            <a:off x="479376" y="3212976"/>
            <a:ext cx="2911227" cy="3367402"/>
          </a:xfrm>
          <a:prstGeom prst="rect">
            <a:avLst/>
          </a:prstGeom>
          <a:noFill/>
        </p:spPr>
      </p:pic>
      <p:pic>
        <p:nvPicPr>
          <p:cNvPr id="10245" name="Picture 5" descr="https://www.lifo.gr/uploads/image/472484/Untitled-10_207.jpg"/>
          <p:cNvPicPr>
            <a:picLocks noChangeAspect="1" noChangeArrowheads="1"/>
          </p:cNvPicPr>
          <p:nvPr/>
        </p:nvPicPr>
        <p:blipFill>
          <a:blip r:embed="rId4" cstate="print"/>
          <a:srcRect l="41363"/>
          <a:stretch>
            <a:fillRect/>
          </a:stretch>
        </p:blipFill>
        <p:spPr bwMode="auto">
          <a:xfrm>
            <a:off x="8328248" y="3212976"/>
            <a:ext cx="3044278" cy="3312368"/>
          </a:xfrm>
          <a:prstGeom prst="rect">
            <a:avLst/>
          </a:prstGeom>
          <a:noFill/>
        </p:spPr>
      </p:pic>
      <p:sp>
        <p:nvSpPr>
          <p:cNvPr id="9"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ctr">
              <a:buNone/>
            </a:pPr>
            <a:r>
              <a:rPr lang="ru-RU" b="1" dirty="0" smtClean="0">
                <a:latin typeface="Arial" pitchFamily="34" charset="0"/>
                <a:cs typeface="Arial" pitchFamily="34" charset="0"/>
              </a:rPr>
              <a:t>Восстание «людей в белых одеждах» показало, что могущество народа в его прочном единстве.</a:t>
            </a:r>
          </a:p>
          <a:p>
            <a:pPr algn="ctr">
              <a:buNone/>
            </a:pPr>
            <a:r>
              <a:rPr lang="ru-RU" b="1" dirty="0" smtClean="0">
                <a:latin typeface="Arial" pitchFamily="34" charset="0"/>
                <a:cs typeface="Arial" pitchFamily="34" charset="0"/>
              </a:rPr>
              <a:t>Власть халифата постепенно ослабла. Тем самым был ускорен путь населения нашего края к независимости.</a:t>
            </a:r>
          </a:p>
          <a:p>
            <a:endParaRPr lang="ru-RU" dirty="0"/>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pic>
        <p:nvPicPr>
          <p:cNvPr id="7169" name="Picture 1"/>
          <p:cNvPicPr>
            <a:picLocks noChangeAspect="1" noChangeArrowheads="1"/>
          </p:cNvPicPr>
          <p:nvPr/>
        </p:nvPicPr>
        <p:blipFill>
          <a:blip r:embed="rId2" cstate="print"/>
          <a:srcRect/>
          <a:stretch>
            <a:fillRect/>
          </a:stretch>
        </p:blipFill>
        <p:spPr bwMode="auto">
          <a:xfrm>
            <a:off x="6456040" y="2060848"/>
            <a:ext cx="4981575" cy="3749799"/>
          </a:xfrm>
          <a:prstGeom prst="rect">
            <a:avLst/>
          </a:prstGeom>
          <a:noFill/>
          <a:ln w="9525">
            <a:noFill/>
            <a:miter lim="800000"/>
            <a:headEnd/>
            <a:tailEnd/>
          </a:ln>
        </p:spPr>
      </p:pic>
      <p:sp>
        <p:nvSpPr>
          <p:cNvPr id="8"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479376" y="1124744"/>
            <a:ext cx="9145016" cy="5256584"/>
          </a:xfrm>
        </p:spPr>
        <p:txBody>
          <a:bodyPr>
            <a:normAutofit lnSpcReduction="10000"/>
          </a:bodyPr>
          <a:lstStyle/>
          <a:p>
            <a:pPr>
              <a:buNone/>
            </a:pPr>
            <a:r>
              <a:rPr lang="ru-RU" dirty="0" smtClean="0"/>
              <a:t>    </a:t>
            </a:r>
            <a:r>
              <a:rPr lang="ru-RU" sz="3300" b="1" dirty="0" smtClean="0">
                <a:latin typeface="Arial" pitchFamily="34" charset="0"/>
                <a:cs typeface="Arial" pitchFamily="34" charset="0"/>
              </a:rPr>
              <a:t>Идя на подвиги,</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Не алчут орденов, </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Не бредят </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Благодарностью державы, </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Не узнают примерный вес</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чинов,</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Достойных стать</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Эквивалентом славы.</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Идя на подвиги, не ведают о том,</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Насколько щедрость Родины огромна,         </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И называют чрезвычайно скромно</a:t>
            </a:r>
            <a:r>
              <a:rPr lang="en-US" sz="3300" b="1" dirty="0" smtClean="0">
                <a:latin typeface="Arial" pitchFamily="34" charset="0"/>
                <a:cs typeface="Arial" pitchFamily="34" charset="0"/>
              </a:rPr>
              <a:t>                 </a:t>
            </a:r>
            <a:r>
              <a:rPr lang="ru-RU" sz="3300" b="1" dirty="0" smtClean="0">
                <a:latin typeface="Arial" pitchFamily="34" charset="0"/>
                <a:cs typeface="Arial" pitchFamily="34" charset="0"/>
              </a:rPr>
              <a:t>                                                      Все то, что станет подвигом потом.</a:t>
            </a:r>
            <a:endParaRPr lang="ru-RU" sz="3300" b="1" dirty="0">
              <a:latin typeface="Arial" pitchFamily="34" charset="0"/>
              <a:cs typeface="Arial" pitchFamily="34" charset="0"/>
            </a:endParaRPr>
          </a:p>
        </p:txBody>
      </p:sp>
      <p:sp>
        <p:nvSpPr>
          <p:cNvPr id="5"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ГЕРОИ, БОРОВШИЕСЯ ЗА СВОБОДУ</a:t>
            </a:r>
            <a:endParaRPr lang="ru-RU" sz="4800" dirty="0">
              <a:solidFill>
                <a:schemeClr val="bg1"/>
              </a:solidFill>
            </a:endParaRPr>
          </a:p>
        </p:txBody>
      </p:sp>
      <p:pic>
        <p:nvPicPr>
          <p:cNvPr id="4098" name="Picture 2" descr="https://avatars.mds.yandex.net/get-zen_doc/3401641/pub_5ef2ec54c474fa29c1f41804_5ef2edf751c94f1b0c7b4293/scale_1200"/>
          <p:cNvPicPr>
            <a:picLocks noChangeAspect="1" noChangeArrowheads="1"/>
          </p:cNvPicPr>
          <p:nvPr/>
        </p:nvPicPr>
        <p:blipFill>
          <a:blip r:embed="rId2" cstate="print"/>
          <a:srcRect/>
          <a:stretch>
            <a:fillRect/>
          </a:stretch>
        </p:blipFill>
        <p:spPr bwMode="auto">
          <a:xfrm>
            <a:off x="7968208" y="980728"/>
            <a:ext cx="3818695" cy="2225105"/>
          </a:xfrm>
          <a:prstGeom prst="rect">
            <a:avLst/>
          </a:prstGeom>
          <a:noFill/>
        </p:spPr>
      </p:pic>
      <p:pic>
        <p:nvPicPr>
          <p:cNvPr id="4100" name="Picture 4" descr="http://itd1.mycdn.me/image?id=882575383167&amp;t=20&amp;plc=MOBILE&amp;tkn=*HaAgMHxypGs6ZlEMLFHVp1DFSmQ"/>
          <p:cNvPicPr>
            <a:picLocks noChangeAspect="1" noChangeArrowheads="1"/>
          </p:cNvPicPr>
          <p:nvPr/>
        </p:nvPicPr>
        <p:blipFill>
          <a:blip r:embed="rId3" cstate="print"/>
          <a:srcRect/>
          <a:stretch>
            <a:fillRect/>
          </a:stretch>
        </p:blipFill>
        <p:spPr bwMode="auto">
          <a:xfrm>
            <a:off x="9192344" y="3501008"/>
            <a:ext cx="2592288" cy="2850704"/>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609600" y="1600206"/>
            <a:ext cx="6782544" cy="4525963"/>
          </a:xfrm>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ru-RU" b="1" dirty="0" smtClean="0">
                <a:latin typeface="Arial" pitchFamily="34" charset="0"/>
                <a:cs typeface="Arial" pitchFamily="34" charset="0"/>
              </a:rPr>
              <a:t>   Героями не рождаются,    героями становятся в час испытаний.</a:t>
            </a:r>
          </a:p>
          <a:p>
            <a:pPr>
              <a:buNone/>
            </a:pPr>
            <a:endParaRPr lang="ru-RU" b="1" dirty="0" smtClean="0">
              <a:latin typeface="Arial" pitchFamily="34" charset="0"/>
              <a:cs typeface="Arial" pitchFamily="34" charset="0"/>
            </a:endParaRPr>
          </a:p>
          <a:p>
            <a:pPr>
              <a:buNone/>
            </a:pPr>
            <a:r>
              <a:rPr lang="ru-RU" b="1" dirty="0" smtClean="0">
                <a:latin typeface="Arial" pitchFamily="34" charset="0"/>
                <a:cs typeface="Arial" pitchFamily="34" charset="0"/>
              </a:rPr>
              <a:t>О подвигах – стихи слагают.</a:t>
            </a:r>
          </a:p>
          <a:p>
            <a:pPr>
              <a:buNone/>
            </a:pPr>
            <a:r>
              <a:rPr lang="ru-RU" b="1" dirty="0" smtClean="0">
                <a:latin typeface="Arial" pitchFamily="34" charset="0"/>
                <a:cs typeface="Arial" pitchFamily="34" charset="0"/>
              </a:rPr>
              <a:t>О славе – песни создают.</a:t>
            </a:r>
          </a:p>
          <a:p>
            <a:pPr>
              <a:buNone/>
            </a:pPr>
            <a:r>
              <a:rPr lang="ru-RU" b="1" dirty="0" smtClean="0">
                <a:latin typeface="Arial" pitchFamily="34" charset="0"/>
                <a:cs typeface="Arial" pitchFamily="34" charset="0"/>
              </a:rPr>
              <a:t>«Герои никогда не умирают,</a:t>
            </a:r>
          </a:p>
          <a:p>
            <a:pPr>
              <a:buNone/>
            </a:pPr>
            <a:r>
              <a:rPr lang="ru-RU" b="1" dirty="0" smtClean="0">
                <a:latin typeface="Arial" pitchFamily="34" charset="0"/>
                <a:cs typeface="Arial" pitchFamily="34" charset="0"/>
              </a:rPr>
              <a:t>Герои в нашей памяти живут!»</a:t>
            </a:r>
          </a:p>
          <a:p>
            <a:endParaRPr lang="ru-RU" dirty="0"/>
          </a:p>
        </p:txBody>
      </p:sp>
      <p:sp>
        <p:nvSpPr>
          <p:cNvPr id="7"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ПАМЯТЬ</a:t>
            </a:r>
            <a:endParaRPr lang="ru-RU" sz="4800" dirty="0">
              <a:solidFill>
                <a:schemeClr val="bg1"/>
              </a:solidFill>
            </a:endParaRPr>
          </a:p>
        </p:txBody>
      </p:sp>
      <p:pic>
        <p:nvPicPr>
          <p:cNvPr id="3074" name="Picture 2" descr="http://zabavnik.club/wp-content/uploads/26-470.jpg"/>
          <p:cNvPicPr>
            <a:picLocks noChangeAspect="1" noChangeArrowheads="1"/>
          </p:cNvPicPr>
          <p:nvPr/>
        </p:nvPicPr>
        <p:blipFill>
          <a:blip r:embed="rId2" cstate="print"/>
          <a:srcRect/>
          <a:stretch>
            <a:fillRect/>
          </a:stretch>
        </p:blipFill>
        <p:spPr bwMode="auto">
          <a:xfrm>
            <a:off x="7968208" y="1556792"/>
            <a:ext cx="3816424" cy="4448349"/>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
          </p:nvPr>
        </p:nvSpPr>
        <p:spPr>
          <a:xfrm>
            <a:off x="479376" y="1052736"/>
            <a:ext cx="10972800" cy="5256584"/>
          </a:xfrm>
        </p:spPr>
        <p:txBody>
          <a:bodyPr>
            <a:normAutofit fontScale="92500" lnSpcReduction="20000"/>
          </a:bodyPr>
          <a:lstStyle/>
          <a:p>
            <a:pPr marL="0" indent="0">
              <a:buNone/>
            </a:pPr>
            <a:r>
              <a:rPr lang="ru-RU" b="1" dirty="0" smtClean="0">
                <a:latin typeface="Arial" pitchFamily="34" charset="0"/>
                <a:cs typeface="Arial" pitchFamily="34" charset="0"/>
              </a:rPr>
              <a:t>«…Только тот народ,</a:t>
            </a:r>
          </a:p>
          <a:p>
            <a:pPr marL="0" indent="0">
              <a:buNone/>
            </a:pPr>
            <a:r>
              <a:rPr lang="ru-RU" b="1" dirty="0" smtClean="0">
                <a:latin typeface="Arial" pitchFamily="34" charset="0"/>
                <a:cs typeface="Arial" pitchFamily="34" charset="0"/>
              </a:rPr>
              <a:t>Который чтит своих героев,  </a:t>
            </a:r>
          </a:p>
          <a:p>
            <a:pPr marL="0" indent="0">
              <a:buNone/>
            </a:pPr>
            <a:r>
              <a:rPr lang="ru-RU" b="1" dirty="0" smtClean="0">
                <a:latin typeface="Arial" pitchFamily="34" charset="0"/>
                <a:cs typeface="Arial" pitchFamily="34" charset="0"/>
              </a:rPr>
              <a:t>Может считаться великим…»</a:t>
            </a:r>
          </a:p>
          <a:p>
            <a:pPr marL="0" indent="0">
              <a:buNone/>
            </a:pPr>
            <a:endParaRPr lang="ru-RU" b="1" dirty="0" smtClean="0">
              <a:latin typeface="Arial" pitchFamily="34" charset="0"/>
              <a:cs typeface="Arial" pitchFamily="34" charset="0"/>
            </a:endParaRPr>
          </a:p>
          <a:p>
            <a:pPr marL="0" indent="0">
              <a:buNone/>
            </a:pPr>
            <a:r>
              <a:rPr lang="ru-RU" b="1" dirty="0" smtClean="0">
                <a:latin typeface="Arial" pitchFamily="34" charset="0"/>
                <a:cs typeface="Arial" pitchFamily="34" charset="0"/>
              </a:rPr>
              <a:t>О них написаны легенды, книги, сняты фильмы, поставлены памятники, названы улицы.</a:t>
            </a:r>
          </a:p>
          <a:p>
            <a:pPr marL="0" indent="0">
              <a:buNone/>
            </a:pPr>
            <a:r>
              <a:rPr lang="ru-RU" b="1" dirty="0" smtClean="0">
                <a:latin typeface="Arial" pitchFamily="34" charset="0"/>
                <a:cs typeface="Arial" pitchFamily="34" charset="0"/>
              </a:rPr>
              <a:t> </a:t>
            </a:r>
          </a:p>
          <a:p>
            <a:pPr>
              <a:buNone/>
            </a:pPr>
            <a:r>
              <a:rPr lang="ru-RU" b="1" dirty="0" smtClean="0">
                <a:latin typeface="Arial" pitchFamily="34" charset="0"/>
                <a:cs typeface="Arial" pitchFamily="34" charset="0"/>
              </a:rPr>
              <a:t>«…Проходят годы и столетья,</a:t>
            </a:r>
          </a:p>
          <a:p>
            <a:pPr>
              <a:buNone/>
            </a:pPr>
            <a:r>
              <a:rPr lang="ru-RU" b="1" dirty="0" smtClean="0">
                <a:latin typeface="Arial" pitchFamily="34" charset="0"/>
                <a:cs typeface="Arial" pitchFamily="34" charset="0"/>
              </a:rPr>
              <a:t>Исчезнуть могут города.</a:t>
            </a:r>
          </a:p>
          <a:p>
            <a:pPr>
              <a:buNone/>
            </a:pPr>
            <a:r>
              <a:rPr lang="ru-RU" b="1" dirty="0" smtClean="0">
                <a:latin typeface="Arial" pitchFamily="34" charset="0"/>
                <a:cs typeface="Arial" pitchFamily="34" charset="0"/>
              </a:rPr>
              <a:t>Меняться может все на свете,</a:t>
            </a:r>
          </a:p>
          <a:p>
            <a:pPr>
              <a:buNone/>
            </a:pPr>
            <a:r>
              <a:rPr lang="ru-RU" b="1" dirty="0" smtClean="0">
                <a:latin typeface="Arial" pitchFamily="34" charset="0"/>
                <a:cs typeface="Arial" pitchFamily="34" charset="0"/>
              </a:rPr>
              <a:t>Но наша память - никогда!...»</a:t>
            </a:r>
          </a:p>
          <a:p>
            <a:pPr marL="0" indent="0">
              <a:buNone/>
            </a:pPr>
            <a:endParaRPr lang="ru-RU" sz="2000" dirty="0"/>
          </a:p>
        </p:txBody>
      </p:sp>
      <p:pic>
        <p:nvPicPr>
          <p:cNvPr id="2050" name="Picture 2" descr="https://www.neizvestniy-geniy.ru/images/works/photo/1/16898_1.jpg"/>
          <p:cNvPicPr>
            <a:picLocks noChangeAspect="1" noChangeArrowheads="1"/>
          </p:cNvPicPr>
          <p:nvPr/>
        </p:nvPicPr>
        <p:blipFill>
          <a:blip r:embed="rId2" cstate="print"/>
          <a:srcRect/>
          <a:stretch>
            <a:fillRect/>
          </a:stretch>
        </p:blipFill>
        <p:spPr bwMode="auto">
          <a:xfrm>
            <a:off x="6888088" y="908720"/>
            <a:ext cx="1668914" cy="1991544"/>
          </a:xfrm>
          <a:prstGeom prst="rect">
            <a:avLst/>
          </a:prstGeom>
          <a:noFill/>
        </p:spPr>
      </p:pic>
      <p:pic>
        <p:nvPicPr>
          <p:cNvPr id="2052" name="Picture 4" descr="https://pp.userapi.com/c854428/v854428989/12e79b/J5Y-vbKlMCU.jpg"/>
          <p:cNvPicPr>
            <a:picLocks noChangeAspect="1" noChangeArrowheads="1"/>
          </p:cNvPicPr>
          <p:nvPr/>
        </p:nvPicPr>
        <p:blipFill>
          <a:blip r:embed="rId3" cstate="print"/>
          <a:srcRect/>
          <a:stretch>
            <a:fillRect/>
          </a:stretch>
        </p:blipFill>
        <p:spPr bwMode="auto">
          <a:xfrm>
            <a:off x="8904312" y="980728"/>
            <a:ext cx="2761684" cy="1823120"/>
          </a:xfrm>
          <a:prstGeom prst="rect">
            <a:avLst/>
          </a:prstGeom>
          <a:noFill/>
        </p:spPr>
      </p:pic>
      <p:pic>
        <p:nvPicPr>
          <p:cNvPr id="2054" name="Picture 6" descr="https://khovar.tj/rus/wp-content/uploads/2019/10/Aleksandr-Makedonskij-i-Spitamen.jpg"/>
          <p:cNvPicPr>
            <a:picLocks noChangeAspect="1" noChangeArrowheads="1"/>
          </p:cNvPicPr>
          <p:nvPr/>
        </p:nvPicPr>
        <p:blipFill>
          <a:blip r:embed="rId4" cstate="print"/>
          <a:srcRect l="51172" r="3450" b="12682"/>
          <a:stretch>
            <a:fillRect/>
          </a:stretch>
        </p:blipFill>
        <p:spPr bwMode="auto">
          <a:xfrm>
            <a:off x="6744072" y="3861048"/>
            <a:ext cx="1800200" cy="2739368"/>
          </a:xfrm>
          <a:prstGeom prst="rect">
            <a:avLst/>
          </a:prstGeom>
          <a:noFill/>
        </p:spPr>
      </p:pic>
      <p:pic>
        <p:nvPicPr>
          <p:cNvPr id="2056" name="Picture 8" descr="https://cdn1.img.sputniknews-uz.com/images/1013/27/10132770.jpg"/>
          <p:cNvPicPr>
            <a:picLocks noChangeAspect="1" noChangeArrowheads="1"/>
          </p:cNvPicPr>
          <p:nvPr/>
        </p:nvPicPr>
        <p:blipFill>
          <a:blip r:embed="rId5" cstate="print"/>
          <a:srcRect/>
          <a:stretch>
            <a:fillRect/>
          </a:stretch>
        </p:blipFill>
        <p:spPr bwMode="auto">
          <a:xfrm>
            <a:off x="8688288" y="4221088"/>
            <a:ext cx="3136121" cy="1984674"/>
          </a:xfrm>
          <a:prstGeom prst="rect">
            <a:avLst/>
          </a:prstGeom>
          <a:noFill/>
        </p:spPr>
      </p:pic>
      <p:sp>
        <p:nvSpPr>
          <p:cNvPr id="9"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ПАМЯТЬ</a:t>
            </a:r>
            <a:endParaRPr lang="ru-RU" sz="4800" dirty="0">
              <a:solidFill>
                <a:schemeClr val="bg1"/>
              </a:solidFill>
            </a:endParaRPr>
          </a:p>
        </p:txBody>
      </p:sp>
    </p:spTree>
    <p:extLst>
      <p:ext uri="{BB962C8B-B14F-4D97-AF65-F5344CB8AC3E}">
        <p14:creationId xmlns:p14="http://schemas.microsoft.com/office/powerpoint/2010/main" xmlns="" val="3057228514"/>
      </p:ext>
    </p:extLst>
  </p:cSld>
  <p:clrMapOvr>
    <a:masterClrMapping/>
  </p:clrMapOvr>
  <p:transition spd="slow">
    <p:cover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35360" y="1124744"/>
            <a:ext cx="11593288" cy="3168352"/>
          </a:xfrm>
          <a:solidFill>
            <a:schemeClr val="accent2">
              <a:lumMod val="20000"/>
              <a:lumOff val="80000"/>
            </a:schemeClr>
          </a:solidFill>
          <a:scene3d>
            <a:camera prst="orthographicFront"/>
            <a:lightRig rig="threePt" dir="t"/>
          </a:scene3d>
          <a:sp3d>
            <a:bevelT/>
          </a:sp3d>
        </p:spPr>
        <p:txBody>
          <a:bodyPr>
            <a:noAutofit/>
          </a:bodyPr>
          <a:lstStyle/>
          <a:p>
            <a:pPr marL="0" indent="0" algn="ctr">
              <a:buNone/>
            </a:pPr>
            <a:r>
              <a:rPr lang="ru-RU" sz="3200" dirty="0" smtClean="0">
                <a:latin typeface="Calibri" pitchFamily="34" charset="0"/>
                <a:cs typeface="Calibri" pitchFamily="34" charset="0"/>
              </a:rPr>
              <a:t>    </a:t>
            </a:r>
            <a:r>
              <a:rPr lang="ru-RU" sz="3200" b="1" dirty="0" smtClean="0">
                <a:latin typeface="Arial" pitchFamily="34" charset="0"/>
                <a:cs typeface="Arial" pitchFamily="34" charset="0"/>
              </a:rPr>
              <a:t>Память</a:t>
            </a:r>
            <a:r>
              <a:rPr lang="ru-RU" sz="3200" b="1" dirty="0">
                <a:latin typeface="Arial" pitchFamily="34" charset="0"/>
                <a:cs typeface="Arial" pitchFamily="34" charset="0"/>
              </a:rPr>
              <a:t>! Как она необходима людям. Без памяти о героях, ценой своих жизней подаривших нам мирную жизнь, нельзя идти вперёд. Все люди должны из поколения в поколение, как драгоценную реликвию, с гордостью передавать благодарную память о </a:t>
            </a:r>
            <a:r>
              <a:rPr lang="ru-RU" sz="3200" b="1" dirty="0" smtClean="0">
                <a:latin typeface="Arial" pitchFamily="34" charset="0"/>
                <a:cs typeface="Arial" pitchFamily="34" charset="0"/>
              </a:rPr>
              <a:t>героях, борцах и защитниках.</a:t>
            </a:r>
            <a:endParaRPr lang="ru-RU" sz="3200" b="1" dirty="0">
              <a:latin typeface="Arial" pitchFamily="34" charset="0"/>
              <a:cs typeface="Arial" pitchFamily="34" charset="0"/>
            </a:endParaRPr>
          </a:p>
          <a:p>
            <a:pPr marL="0" indent="0">
              <a:buNone/>
            </a:pPr>
            <a:r>
              <a:rPr lang="ru-RU" sz="3200" b="1" dirty="0" smtClean="0">
                <a:effectLst>
                  <a:outerShdw blurRad="38100" dist="38100" dir="2700000" algn="tl">
                    <a:srgbClr val="000000">
                      <a:alpha val="43137"/>
                    </a:srgbClr>
                  </a:outerShdw>
                </a:effectLst>
                <a:latin typeface="Calibri" pitchFamily="34" charset="0"/>
                <a:cs typeface="Calibri" pitchFamily="34" charset="0"/>
              </a:rPr>
              <a:t>    </a:t>
            </a:r>
            <a:endParaRPr lang="ru-RU" sz="3200" b="1" dirty="0">
              <a:latin typeface="Calibri" pitchFamily="34" charset="0"/>
              <a:cs typeface="Calibri" pitchFamily="34" charset="0"/>
            </a:endParaRPr>
          </a:p>
          <a:p>
            <a:endParaRPr lang="ru-RU" sz="3200" dirty="0">
              <a:latin typeface="Calibri" pitchFamily="34" charset="0"/>
              <a:cs typeface="Calibri" pitchFamily="34" charset="0"/>
            </a:endParaRPr>
          </a:p>
        </p:txBody>
      </p:sp>
      <p:sp>
        <p:nvSpPr>
          <p:cNvPr id="5"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ПАМЯТЬ</a:t>
            </a:r>
            <a:endParaRPr lang="ru-RU" sz="4800" dirty="0">
              <a:solidFill>
                <a:schemeClr val="bg1"/>
              </a:solidFill>
            </a:endParaRPr>
          </a:p>
        </p:txBody>
      </p:sp>
      <p:pic>
        <p:nvPicPr>
          <p:cNvPr id="4100" name="Picture 4" descr="https://coollib.net/i/76/264676/i_010.jpg"/>
          <p:cNvPicPr>
            <a:picLocks noChangeAspect="1" noChangeArrowheads="1"/>
          </p:cNvPicPr>
          <p:nvPr/>
        </p:nvPicPr>
        <p:blipFill>
          <a:blip r:embed="rId2" cstate="print"/>
          <a:srcRect/>
          <a:stretch>
            <a:fillRect/>
          </a:stretch>
        </p:blipFill>
        <p:spPr bwMode="auto">
          <a:xfrm>
            <a:off x="407368" y="4509120"/>
            <a:ext cx="1468338" cy="2025294"/>
          </a:xfrm>
          <a:prstGeom prst="rect">
            <a:avLst/>
          </a:prstGeom>
          <a:noFill/>
        </p:spPr>
      </p:pic>
      <p:pic>
        <p:nvPicPr>
          <p:cNvPr id="4104" name="Picture 8" descr="https://ainews.kz/medialib/kkpn9e1e9ovxhfyjnwzn_gkdvrbahul5c5jax4xwb.jpg"/>
          <p:cNvPicPr>
            <a:picLocks noChangeAspect="1" noChangeArrowheads="1"/>
          </p:cNvPicPr>
          <p:nvPr/>
        </p:nvPicPr>
        <p:blipFill>
          <a:blip r:embed="rId3" cstate="print"/>
          <a:srcRect/>
          <a:stretch>
            <a:fillRect/>
          </a:stretch>
        </p:blipFill>
        <p:spPr bwMode="auto">
          <a:xfrm>
            <a:off x="2279576" y="4509120"/>
            <a:ext cx="1912318" cy="2061127"/>
          </a:xfrm>
          <a:prstGeom prst="rect">
            <a:avLst/>
          </a:prstGeom>
          <a:noFill/>
        </p:spPr>
      </p:pic>
      <p:pic>
        <p:nvPicPr>
          <p:cNvPr id="4106" name="Picture 10" descr="http://bizslovo.org/content/images/stories/torop/istoriya_nikopolya/skify-pobratymy36.jpg"/>
          <p:cNvPicPr>
            <a:picLocks noChangeAspect="1" noChangeArrowheads="1"/>
          </p:cNvPicPr>
          <p:nvPr/>
        </p:nvPicPr>
        <p:blipFill>
          <a:blip r:embed="rId4" cstate="print"/>
          <a:srcRect/>
          <a:stretch>
            <a:fillRect/>
          </a:stretch>
        </p:blipFill>
        <p:spPr bwMode="auto">
          <a:xfrm>
            <a:off x="4583832" y="4581128"/>
            <a:ext cx="2173977" cy="1995711"/>
          </a:xfrm>
          <a:prstGeom prst="rect">
            <a:avLst/>
          </a:prstGeom>
          <a:noFill/>
        </p:spPr>
      </p:pic>
      <p:sp>
        <p:nvSpPr>
          <p:cNvPr id="4108" name="AutoShape 12" descr="https://trojden.com/books/world-history/world-history-6-class-sagdyllaev-2009/world-history-6-class-sagdyllaev-2009.files/image27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10" name="AutoShape 14" descr="https://trojden.com/books/world-history/world-history-6-class-sagdyllaev-2009/world-history-6-class-sagdyllaev-2009.files/image27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12" name="AutoShape 16" descr="https://trojden.com/books/world-history/world-history-6-class-sagdyllaev-2009/world-history-6-class-sagdyllaev-2009.files/image27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14" name="Picture 18" descr="https://gorets-media.ru/uploads/images/vestisgor/2016/February/.thumbs/8d62e1e66675f37b95166ba205f603ec_995_614_1.jpg"/>
          <p:cNvPicPr>
            <a:picLocks noChangeAspect="1" noChangeArrowheads="1"/>
          </p:cNvPicPr>
          <p:nvPr/>
        </p:nvPicPr>
        <p:blipFill>
          <a:blip r:embed="rId5" cstate="print"/>
          <a:srcRect/>
          <a:stretch>
            <a:fillRect/>
          </a:stretch>
        </p:blipFill>
        <p:spPr bwMode="auto">
          <a:xfrm>
            <a:off x="7104112" y="4581128"/>
            <a:ext cx="2852639" cy="2048354"/>
          </a:xfrm>
          <a:prstGeom prst="rect">
            <a:avLst/>
          </a:prstGeom>
          <a:noFill/>
        </p:spPr>
      </p:pic>
      <p:pic>
        <p:nvPicPr>
          <p:cNvPr id="4116" name="Picture 20" descr="http://history-doc.ru/wp-content/uploads/2018/12/Mukanni.jpg"/>
          <p:cNvPicPr>
            <a:picLocks noChangeAspect="1" noChangeArrowheads="1"/>
          </p:cNvPicPr>
          <p:nvPr/>
        </p:nvPicPr>
        <p:blipFill>
          <a:blip r:embed="rId6" cstate="print"/>
          <a:srcRect/>
          <a:stretch>
            <a:fillRect/>
          </a:stretch>
        </p:blipFill>
        <p:spPr bwMode="auto">
          <a:xfrm>
            <a:off x="10200456" y="4581128"/>
            <a:ext cx="1775520" cy="2015929"/>
          </a:xfrm>
          <a:prstGeom prst="rect">
            <a:avLst/>
          </a:prstGeom>
          <a:noFill/>
        </p:spPr>
      </p:pic>
    </p:spTree>
    <p:extLst>
      <p:ext uri="{BB962C8B-B14F-4D97-AF65-F5344CB8AC3E}">
        <p14:creationId xmlns="" xmlns:p14="http://schemas.microsoft.com/office/powerpoint/2010/main" val="4214114285"/>
      </p:ext>
    </p:extLst>
  </p:cSld>
  <p:clrMapOvr>
    <a:masterClrMapping/>
  </p:clrMapOvr>
  <p:transition spd="slow">
    <p:cover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672" y="247891"/>
            <a:ext cx="7439655" cy="583596"/>
          </a:xfrm>
          <a:prstGeom prst="rect">
            <a:avLst/>
          </a:prstGeom>
        </p:spPr>
        <p:txBody>
          <a:bodyPr vert="horz" wrap="square" lIns="0" tIns="29312" rIns="0" bIns="0" rtlCol="0" anchor="ctr">
            <a:spAutoFit/>
          </a:bodyPr>
          <a:lstStyle/>
          <a:p>
            <a:pPr marL="22547">
              <a:spcBef>
                <a:spcPts val="231"/>
              </a:spcBef>
            </a:pPr>
            <a:r>
              <a:rPr lang="ru-RU" sz="3600" dirty="0" smtClean="0"/>
              <a:t>  ЗАДАНИЯ</a:t>
            </a:r>
            <a:endParaRPr sz="3600" dirty="0"/>
          </a:p>
        </p:txBody>
      </p:sp>
      <p:sp>
        <p:nvSpPr>
          <p:cNvPr id="3" name="object 3"/>
          <p:cNvSpPr/>
          <p:nvPr/>
        </p:nvSpPr>
        <p:spPr>
          <a:xfrm>
            <a:off x="10897868" y="337246"/>
            <a:ext cx="751249" cy="534143"/>
          </a:xfrm>
          <a:custGeom>
            <a:avLst/>
            <a:gdLst/>
            <a:ahLst/>
            <a:cxnLst/>
            <a:rect l="l" t="t" r="r" b="b"/>
            <a:pathLst>
              <a:path w="252729" h="252729">
                <a:moveTo>
                  <a:pt x="252463" y="0"/>
                </a:moveTo>
                <a:lnTo>
                  <a:pt x="0" y="0"/>
                </a:lnTo>
                <a:lnTo>
                  <a:pt x="0" y="252463"/>
                </a:lnTo>
                <a:lnTo>
                  <a:pt x="252463" y="252463"/>
                </a:lnTo>
                <a:lnTo>
                  <a:pt x="252463" y="0"/>
                </a:lnTo>
                <a:close/>
              </a:path>
            </a:pathLst>
          </a:custGeom>
          <a:solidFill>
            <a:srgbClr val="FEFEFE"/>
          </a:solidFill>
        </p:spPr>
        <p:txBody>
          <a:bodyPr wrap="square" lIns="0" tIns="0" rIns="0" bIns="0" rtlCol="0"/>
          <a:lstStyle/>
          <a:p>
            <a:endParaRPr sz="2000" dirty="0"/>
          </a:p>
        </p:txBody>
      </p:sp>
      <p:sp>
        <p:nvSpPr>
          <p:cNvPr id="9" name="TextBox 8">
            <a:extLst>
              <a:ext uri="{FF2B5EF4-FFF2-40B4-BE49-F238E27FC236}">
                <a16:creationId xmlns="" xmlns:a16="http://schemas.microsoft.com/office/drawing/2014/main" id="{0987A88E-3E38-4657-A6CB-7252E760983A}"/>
              </a:ext>
            </a:extLst>
          </p:cNvPr>
          <p:cNvSpPr txBox="1"/>
          <p:nvPr/>
        </p:nvSpPr>
        <p:spPr>
          <a:xfrm>
            <a:off x="623393" y="3059908"/>
            <a:ext cx="3264363" cy="1930357"/>
          </a:xfrm>
          <a:prstGeom prst="rect">
            <a:avLst/>
          </a:prstGeom>
        </p:spPr>
        <p:style>
          <a:lnRef idx="1">
            <a:schemeClr val="accent1"/>
          </a:lnRef>
          <a:fillRef idx="2">
            <a:schemeClr val="accent1"/>
          </a:fillRef>
          <a:effectRef idx="1">
            <a:schemeClr val="accent1"/>
          </a:effectRef>
          <a:fontRef idx="minor">
            <a:schemeClr val="dk1"/>
          </a:fontRef>
        </p:style>
        <p:txBody>
          <a:bodyPr wrap="square" lIns="204806" tIns="102404" rIns="204806" bIns="102404" rtlCol="0">
            <a:spAutoFit/>
          </a:bodyPr>
          <a:lstStyle/>
          <a:p>
            <a:pPr algn="ctr"/>
            <a:r>
              <a:rPr lang="ru-RU" sz="2800" b="1" dirty="0" smtClean="0">
                <a:solidFill>
                  <a:srgbClr val="002060"/>
                </a:solidFill>
                <a:latin typeface="Arial" pitchFamily="34" charset="0"/>
                <a:cs typeface="Arial" pitchFamily="34" charset="0"/>
              </a:rPr>
              <a:t>Прочитайте учебник </a:t>
            </a:r>
          </a:p>
          <a:p>
            <a:pPr algn="ctr"/>
            <a:r>
              <a:rPr lang="ru-RU" sz="2800" b="1" dirty="0" smtClean="0">
                <a:solidFill>
                  <a:srgbClr val="0070C0"/>
                </a:solidFill>
                <a:latin typeface="Arial" pitchFamily="34" charset="0"/>
                <a:cs typeface="Arial" pitchFamily="34" charset="0"/>
              </a:rPr>
              <a:t>§28 - 34.</a:t>
            </a:r>
          </a:p>
          <a:p>
            <a:pPr algn="ctr"/>
            <a:r>
              <a:rPr lang="ru-RU" sz="2800" b="1" dirty="0" smtClean="0">
                <a:solidFill>
                  <a:srgbClr val="002060"/>
                </a:solidFill>
                <a:latin typeface="Arial" pitchFamily="34" charset="0"/>
                <a:cs typeface="Arial" pitchFamily="34" charset="0"/>
              </a:rPr>
              <a:t>Стр. 86 – 109.</a:t>
            </a:r>
          </a:p>
        </p:txBody>
      </p:sp>
      <p:sp>
        <p:nvSpPr>
          <p:cNvPr id="10" name="TextBox 9">
            <a:extLst>
              <a:ext uri="{FF2B5EF4-FFF2-40B4-BE49-F238E27FC236}">
                <a16:creationId xmlns="" xmlns:a16="http://schemas.microsoft.com/office/drawing/2014/main" id="{0A876B8A-D6F4-45DD-A7CB-4E0ADA116FEA}"/>
              </a:ext>
            </a:extLst>
          </p:cNvPr>
          <p:cNvSpPr txBox="1"/>
          <p:nvPr/>
        </p:nvSpPr>
        <p:spPr>
          <a:xfrm>
            <a:off x="7536160" y="2636912"/>
            <a:ext cx="3888432" cy="1930357"/>
          </a:xfrm>
          <a:prstGeom prst="rect">
            <a:avLst/>
          </a:prstGeom>
        </p:spPr>
        <p:style>
          <a:lnRef idx="1">
            <a:schemeClr val="accent2"/>
          </a:lnRef>
          <a:fillRef idx="2">
            <a:schemeClr val="accent2"/>
          </a:fillRef>
          <a:effectRef idx="1">
            <a:schemeClr val="accent2"/>
          </a:effectRef>
          <a:fontRef idx="minor">
            <a:schemeClr val="dk1"/>
          </a:fontRef>
        </p:style>
        <p:txBody>
          <a:bodyPr wrap="square" lIns="204806" tIns="102404" rIns="204806" bIns="102404" rtlCol="0">
            <a:spAutoFit/>
          </a:bodyPr>
          <a:lstStyle/>
          <a:p>
            <a:pPr algn="ctr"/>
            <a:r>
              <a:rPr lang="ru-RU" sz="2800" b="1" dirty="0" smtClean="0">
                <a:solidFill>
                  <a:srgbClr val="002060"/>
                </a:solidFill>
                <a:latin typeface="Arial" pitchFamily="34" charset="0"/>
                <a:cs typeface="Arial" pitchFamily="34" charset="0"/>
              </a:rPr>
              <a:t>Нарисуйте, что вам понравилось по пройденным темам.</a:t>
            </a:r>
          </a:p>
        </p:txBody>
      </p:sp>
      <p:sp>
        <p:nvSpPr>
          <p:cNvPr id="13" name="Oval 7">
            <a:extLst>
              <a:ext uri="{FF2B5EF4-FFF2-40B4-BE49-F238E27FC236}">
                <a16:creationId xmlns="" xmlns:a16="http://schemas.microsoft.com/office/drawing/2014/main" id="{64D0C24B-9D0C-48A9-8DC5-96988E50BC38}"/>
              </a:ext>
            </a:extLst>
          </p:cNvPr>
          <p:cNvSpPr/>
          <p:nvPr/>
        </p:nvSpPr>
        <p:spPr>
          <a:xfrm>
            <a:off x="1583501" y="1700808"/>
            <a:ext cx="1385387" cy="1007270"/>
          </a:xfrm>
          <a:prstGeom prst="ellipse">
            <a:avLst/>
          </a:prstGeom>
          <a:ln/>
        </p:spPr>
        <p:style>
          <a:lnRef idx="3">
            <a:schemeClr val="lt1"/>
          </a:lnRef>
          <a:fillRef idx="1">
            <a:schemeClr val="accent5"/>
          </a:fillRef>
          <a:effectRef idx="1">
            <a:schemeClr val="accent5"/>
          </a:effectRef>
          <a:fontRef idx="minor">
            <a:schemeClr val="lt1"/>
          </a:fontRef>
        </p:style>
        <p:txBody>
          <a:bodyPr wrap="none" lIns="162580" tIns="81290" rIns="162580" bIns="81290" rtlCol="0" anchor="ctr"/>
          <a:lstStyle/>
          <a:p>
            <a:pPr algn="ctr"/>
            <a:r>
              <a:rPr lang="en-US" sz="4000" b="1" dirty="0">
                <a:solidFill>
                  <a:srgbClr val="002060"/>
                </a:solidFill>
                <a:latin typeface="Arial" panose="020B0604020202020204" pitchFamily="34" charset="0"/>
                <a:cs typeface="Arial" panose="020B0604020202020204" pitchFamily="34" charset="0"/>
              </a:rPr>
              <a:t>1</a:t>
            </a:r>
          </a:p>
        </p:txBody>
      </p:sp>
      <p:sp>
        <p:nvSpPr>
          <p:cNvPr id="18" name="Freeform 47"/>
          <p:cNvSpPr>
            <a:spLocks noEditPoints="1"/>
          </p:cNvSpPr>
          <p:nvPr/>
        </p:nvSpPr>
        <p:spPr bwMode="auto">
          <a:xfrm>
            <a:off x="8077612" y="244075"/>
            <a:ext cx="417671" cy="708844"/>
          </a:xfrm>
          <a:custGeom>
            <a:avLst/>
            <a:gdLst>
              <a:gd name="T0" fmla="*/ 237 w 271"/>
              <a:gd name="T1" fmla="*/ 184 h 461"/>
              <a:gd name="T2" fmla="*/ 221 w 271"/>
              <a:gd name="T3" fmla="*/ 188 h 461"/>
              <a:gd name="T4" fmla="*/ 221 w 271"/>
              <a:gd name="T5" fmla="*/ 182 h 461"/>
              <a:gd name="T6" fmla="*/ 187 w 271"/>
              <a:gd name="T7" fmla="*/ 148 h 461"/>
              <a:gd name="T8" fmla="*/ 171 w 271"/>
              <a:gd name="T9" fmla="*/ 152 h 461"/>
              <a:gd name="T10" fmla="*/ 171 w 271"/>
              <a:gd name="T11" fmla="*/ 146 h 461"/>
              <a:gd name="T12" fmla="*/ 137 w 271"/>
              <a:gd name="T13" fmla="*/ 112 h 461"/>
              <a:gd name="T14" fmla="*/ 119 w 271"/>
              <a:gd name="T15" fmla="*/ 117 h 461"/>
              <a:gd name="T16" fmla="*/ 119 w 271"/>
              <a:gd name="T17" fmla="*/ 34 h 461"/>
              <a:gd name="T18" fmla="*/ 85 w 271"/>
              <a:gd name="T19" fmla="*/ 0 h 461"/>
              <a:gd name="T20" fmla="*/ 51 w 271"/>
              <a:gd name="T21" fmla="*/ 34 h 461"/>
              <a:gd name="T22" fmla="*/ 51 w 271"/>
              <a:gd name="T23" fmla="*/ 178 h 461"/>
              <a:gd name="T24" fmla="*/ 34 w 271"/>
              <a:gd name="T25" fmla="*/ 174 h 461"/>
              <a:gd name="T26" fmla="*/ 0 w 271"/>
              <a:gd name="T27" fmla="*/ 208 h 461"/>
              <a:gd name="T28" fmla="*/ 0 w 271"/>
              <a:gd name="T29" fmla="*/ 325 h 461"/>
              <a:gd name="T30" fmla="*/ 136 w 271"/>
              <a:gd name="T31" fmla="*/ 461 h 461"/>
              <a:gd name="T32" fmla="*/ 271 w 271"/>
              <a:gd name="T33" fmla="*/ 325 h 461"/>
              <a:gd name="T34" fmla="*/ 271 w 271"/>
              <a:gd name="T35" fmla="*/ 218 h 461"/>
              <a:gd name="T36" fmla="*/ 237 w 271"/>
              <a:gd name="T37" fmla="*/ 184 h 461"/>
              <a:gd name="T38" fmla="*/ 262 w 271"/>
              <a:gd name="T39" fmla="*/ 325 h 461"/>
              <a:gd name="T40" fmla="*/ 136 w 271"/>
              <a:gd name="T41" fmla="*/ 451 h 461"/>
              <a:gd name="T42" fmla="*/ 10 w 271"/>
              <a:gd name="T43" fmla="*/ 325 h 461"/>
              <a:gd name="T44" fmla="*/ 10 w 271"/>
              <a:gd name="T45" fmla="*/ 208 h 461"/>
              <a:gd name="T46" fmla="*/ 34 w 271"/>
              <a:gd name="T47" fmla="*/ 183 h 461"/>
              <a:gd name="T48" fmla="*/ 51 w 271"/>
              <a:gd name="T49" fmla="*/ 190 h 461"/>
              <a:gd name="T50" fmla="*/ 51 w 271"/>
              <a:gd name="T51" fmla="*/ 290 h 461"/>
              <a:gd name="T52" fmla="*/ 56 w 271"/>
              <a:gd name="T53" fmla="*/ 295 h 461"/>
              <a:gd name="T54" fmla="*/ 60 w 271"/>
              <a:gd name="T55" fmla="*/ 290 h 461"/>
              <a:gd name="T56" fmla="*/ 60 w 271"/>
              <a:gd name="T57" fmla="*/ 34 h 461"/>
              <a:gd name="T58" fmla="*/ 85 w 271"/>
              <a:gd name="T59" fmla="*/ 9 h 461"/>
              <a:gd name="T60" fmla="*/ 110 w 271"/>
              <a:gd name="T61" fmla="*/ 34 h 461"/>
              <a:gd name="T62" fmla="*/ 110 w 271"/>
              <a:gd name="T63" fmla="*/ 187 h 461"/>
              <a:gd name="T64" fmla="*/ 115 w 271"/>
              <a:gd name="T65" fmla="*/ 191 h 461"/>
              <a:gd name="T66" fmla="*/ 119 w 271"/>
              <a:gd name="T67" fmla="*/ 187 h 461"/>
              <a:gd name="T68" fmla="*/ 119 w 271"/>
              <a:gd name="T69" fmla="*/ 128 h 461"/>
              <a:gd name="T70" fmla="*/ 137 w 271"/>
              <a:gd name="T71" fmla="*/ 121 h 461"/>
              <a:gd name="T72" fmla="*/ 162 w 271"/>
              <a:gd name="T73" fmla="*/ 146 h 461"/>
              <a:gd name="T74" fmla="*/ 162 w 271"/>
              <a:gd name="T75" fmla="*/ 160 h 461"/>
              <a:gd name="T76" fmla="*/ 162 w 271"/>
              <a:gd name="T77" fmla="*/ 161 h 461"/>
              <a:gd name="T78" fmla="*/ 162 w 271"/>
              <a:gd name="T79" fmla="*/ 202 h 461"/>
              <a:gd name="T80" fmla="*/ 166 w 271"/>
              <a:gd name="T81" fmla="*/ 207 h 461"/>
              <a:gd name="T82" fmla="*/ 171 w 271"/>
              <a:gd name="T83" fmla="*/ 202 h 461"/>
              <a:gd name="T84" fmla="*/ 171 w 271"/>
              <a:gd name="T85" fmla="*/ 163 h 461"/>
              <a:gd name="T86" fmla="*/ 187 w 271"/>
              <a:gd name="T87" fmla="*/ 157 h 461"/>
              <a:gd name="T88" fmla="*/ 211 w 271"/>
              <a:gd name="T89" fmla="*/ 182 h 461"/>
              <a:gd name="T90" fmla="*/ 211 w 271"/>
              <a:gd name="T91" fmla="*/ 197 h 461"/>
              <a:gd name="T92" fmla="*/ 211 w 271"/>
              <a:gd name="T93" fmla="*/ 197 h 461"/>
              <a:gd name="T94" fmla="*/ 211 w 271"/>
              <a:gd name="T95" fmla="*/ 219 h 461"/>
              <a:gd name="T96" fmla="*/ 216 w 271"/>
              <a:gd name="T97" fmla="*/ 224 h 461"/>
              <a:gd name="T98" fmla="*/ 221 w 271"/>
              <a:gd name="T99" fmla="*/ 219 h 461"/>
              <a:gd name="T100" fmla="*/ 221 w 271"/>
              <a:gd name="T101" fmla="*/ 199 h 461"/>
              <a:gd name="T102" fmla="*/ 237 w 271"/>
              <a:gd name="T103" fmla="*/ 193 h 461"/>
              <a:gd name="T104" fmla="*/ 262 w 271"/>
              <a:gd name="T105" fmla="*/ 218 h 461"/>
              <a:gd name="T106" fmla="*/ 262 w 271"/>
              <a:gd name="T107" fmla="*/ 325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1" h="461">
                <a:moveTo>
                  <a:pt x="237" y="184"/>
                </a:moveTo>
                <a:cubicBezTo>
                  <a:pt x="231" y="184"/>
                  <a:pt x="226" y="185"/>
                  <a:pt x="221" y="188"/>
                </a:cubicBezTo>
                <a:cubicBezTo>
                  <a:pt x="221" y="182"/>
                  <a:pt x="221" y="182"/>
                  <a:pt x="221" y="182"/>
                </a:cubicBezTo>
                <a:cubicBezTo>
                  <a:pt x="221" y="163"/>
                  <a:pt x="205" y="148"/>
                  <a:pt x="187" y="148"/>
                </a:cubicBezTo>
                <a:cubicBezTo>
                  <a:pt x="181" y="148"/>
                  <a:pt x="176" y="149"/>
                  <a:pt x="171" y="152"/>
                </a:cubicBezTo>
                <a:cubicBezTo>
                  <a:pt x="171" y="146"/>
                  <a:pt x="171" y="146"/>
                  <a:pt x="171" y="146"/>
                </a:cubicBezTo>
                <a:cubicBezTo>
                  <a:pt x="171" y="127"/>
                  <a:pt x="156" y="112"/>
                  <a:pt x="137" y="112"/>
                </a:cubicBezTo>
                <a:cubicBezTo>
                  <a:pt x="131" y="112"/>
                  <a:pt x="125" y="113"/>
                  <a:pt x="119" y="117"/>
                </a:cubicBezTo>
                <a:cubicBezTo>
                  <a:pt x="119" y="34"/>
                  <a:pt x="119" y="34"/>
                  <a:pt x="119" y="34"/>
                </a:cubicBezTo>
                <a:cubicBezTo>
                  <a:pt x="119" y="15"/>
                  <a:pt x="104" y="0"/>
                  <a:pt x="85" y="0"/>
                </a:cubicBezTo>
                <a:cubicBezTo>
                  <a:pt x="66" y="0"/>
                  <a:pt x="51" y="15"/>
                  <a:pt x="51" y="34"/>
                </a:cubicBezTo>
                <a:cubicBezTo>
                  <a:pt x="51" y="178"/>
                  <a:pt x="51" y="178"/>
                  <a:pt x="51" y="178"/>
                </a:cubicBezTo>
                <a:cubicBezTo>
                  <a:pt x="46" y="176"/>
                  <a:pt x="40" y="174"/>
                  <a:pt x="34" y="174"/>
                </a:cubicBezTo>
                <a:cubicBezTo>
                  <a:pt x="16" y="174"/>
                  <a:pt x="0" y="189"/>
                  <a:pt x="0" y="208"/>
                </a:cubicBezTo>
                <a:cubicBezTo>
                  <a:pt x="0" y="325"/>
                  <a:pt x="0" y="325"/>
                  <a:pt x="0" y="325"/>
                </a:cubicBezTo>
                <a:cubicBezTo>
                  <a:pt x="0" y="400"/>
                  <a:pt x="61" y="461"/>
                  <a:pt x="136" y="461"/>
                </a:cubicBezTo>
                <a:cubicBezTo>
                  <a:pt x="210" y="461"/>
                  <a:pt x="271" y="400"/>
                  <a:pt x="271" y="325"/>
                </a:cubicBezTo>
                <a:cubicBezTo>
                  <a:pt x="271" y="218"/>
                  <a:pt x="271" y="218"/>
                  <a:pt x="271" y="218"/>
                </a:cubicBezTo>
                <a:cubicBezTo>
                  <a:pt x="271" y="199"/>
                  <a:pt x="256" y="184"/>
                  <a:pt x="237" y="184"/>
                </a:cubicBezTo>
                <a:close/>
                <a:moveTo>
                  <a:pt x="262" y="325"/>
                </a:moveTo>
                <a:cubicBezTo>
                  <a:pt x="262" y="395"/>
                  <a:pt x="205" y="451"/>
                  <a:pt x="136" y="451"/>
                </a:cubicBezTo>
                <a:cubicBezTo>
                  <a:pt x="66" y="451"/>
                  <a:pt x="10" y="395"/>
                  <a:pt x="10" y="325"/>
                </a:cubicBezTo>
                <a:cubicBezTo>
                  <a:pt x="10" y="208"/>
                  <a:pt x="10" y="208"/>
                  <a:pt x="10" y="208"/>
                </a:cubicBezTo>
                <a:cubicBezTo>
                  <a:pt x="10" y="195"/>
                  <a:pt x="21" y="183"/>
                  <a:pt x="34" y="183"/>
                </a:cubicBezTo>
                <a:cubicBezTo>
                  <a:pt x="41" y="183"/>
                  <a:pt x="47" y="186"/>
                  <a:pt x="51" y="190"/>
                </a:cubicBezTo>
                <a:cubicBezTo>
                  <a:pt x="51" y="290"/>
                  <a:pt x="51" y="290"/>
                  <a:pt x="51" y="290"/>
                </a:cubicBezTo>
                <a:cubicBezTo>
                  <a:pt x="51" y="292"/>
                  <a:pt x="53" y="295"/>
                  <a:pt x="56" y="295"/>
                </a:cubicBezTo>
                <a:cubicBezTo>
                  <a:pt x="58" y="295"/>
                  <a:pt x="60" y="292"/>
                  <a:pt x="60" y="290"/>
                </a:cubicBezTo>
                <a:cubicBezTo>
                  <a:pt x="60" y="34"/>
                  <a:pt x="60" y="34"/>
                  <a:pt x="60" y="34"/>
                </a:cubicBezTo>
                <a:cubicBezTo>
                  <a:pt x="60" y="20"/>
                  <a:pt x="72" y="9"/>
                  <a:pt x="85" y="9"/>
                </a:cubicBezTo>
                <a:cubicBezTo>
                  <a:pt x="99" y="9"/>
                  <a:pt x="110" y="20"/>
                  <a:pt x="110" y="34"/>
                </a:cubicBezTo>
                <a:cubicBezTo>
                  <a:pt x="110" y="187"/>
                  <a:pt x="110" y="187"/>
                  <a:pt x="110" y="187"/>
                </a:cubicBezTo>
                <a:cubicBezTo>
                  <a:pt x="110" y="189"/>
                  <a:pt x="112" y="191"/>
                  <a:pt x="115" y="191"/>
                </a:cubicBezTo>
                <a:cubicBezTo>
                  <a:pt x="117" y="191"/>
                  <a:pt x="119" y="189"/>
                  <a:pt x="119" y="187"/>
                </a:cubicBezTo>
                <a:cubicBezTo>
                  <a:pt x="119" y="128"/>
                  <a:pt x="119" y="128"/>
                  <a:pt x="119" y="128"/>
                </a:cubicBezTo>
                <a:cubicBezTo>
                  <a:pt x="124" y="124"/>
                  <a:pt x="130" y="121"/>
                  <a:pt x="137" y="121"/>
                </a:cubicBezTo>
                <a:cubicBezTo>
                  <a:pt x="150" y="121"/>
                  <a:pt x="162" y="132"/>
                  <a:pt x="162" y="146"/>
                </a:cubicBezTo>
                <a:cubicBezTo>
                  <a:pt x="162" y="160"/>
                  <a:pt x="162" y="160"/>
                  <a:pt x="162" y="160"/>
                </a:cubicBezTo>
                <a:cubicBezTo>
                  <a:pt x="162" y="160"/>
                  <a:pt x="162" y="161"/>
                  <a:pt x="162" y="161"/>
                </a:cubicBezTo>
                <a:cubicBezTo>
                  <a:pt x="162" y="202"/>
                  <a:pt x="162" y="202"/>
                  <a:pt x="162" y="202"/>
                </a:cubicBezTo>
                <a:cubicBezTo>
                  <a:pt x="162" y="205"/>
                  <a:pt x="164" y="207"/>
                  <a:pt x="166" y="207"/>
                </a:cubicBezTo>
                <a:cubicBezTo>
                  <a:pt x="169" y="207"/>
                  <a:pt x="171" y="205"/>
                  <a:pt x="171" y="202"/>
                </a:cubicBezTo>
                <a:cubicBezTo>
                  <a:pt x="171" y="163"/>
                  <a:pt x="171" y="163"/>
                  <a:pt x="171" y="163"/>
                </a:cubicBezTo>
                <a:cubicBezTo>
                  <a:pt x="175" y="159"/>
                  <a:pt x="181" y="157"/>
                  <a:pt x="187" y="157"/>
                </a:cubicBezTo>
                <a:cubicBezTo>
                  <a:pt x="200" y="157"/>
                  <a:pt x="211" y="168"/>
                  <a:pt x="211" y="182"/>
                </a:cubicBezTo>
                <a:cubicBezTo>
                  <a:pt x="211" y="197"/>
                  <a:pt x="211" y="197"/>
                  <a:pt x="211" y="197"/>
                </a:cubicBezTo>
                <a:cubicBezTo>
                  <a:pt x="211" y="197"/>
                  <a:pt x="211" y="197"/>
                  <a:pt x="211" y="197"/>
                </a:cubicBezTo>
                <a:cubicBezTo>
                  <a:pt x="211" y="219"/>
                  <a:pt x="211" y="219"/>
                  <a:pt x="211" y="219"/>
                </a:cubicBezTo>
                <a:cubicBezTo>
                  <a:pt x="211" y="221"/>
                  <a:pt x="213" y="224"/>
                  <a:pt x="216" y="224"/>
                </a:cubicBezTo>
                <a:cubicBezTo>
                  <a:pt x="219" y="224"/>
                  <a:pt x="221" y="221"/>
                  <a:pt x="221" y="219"/>
                </a:cubicBezTo>
                <a:cubicBezTo>
                  <a:pt x="221" y="199"/>
                  <a:pt x="221" y="199"/>
                  <a:pt x="221" y="199"/>
                </a:cubicBezTo>
                <a:cubicBezTo>
                  <a:pt x="225" y="195"/>
                  <a:pt x="231" y="193"/>
                  <a:pt x="237" y="193"/>
                </a:cubicBezTo>
                <a:cubicBezTo>
                  <a:pt x="250" y="193"/>
                  <a:pt x="262" y="204"/>
                  <a:pt x="262" y="218"/>
                </a:cubicBezTo>
                <a:lnTo>
                  <a:pt x="262" y="325"/>
                </a:lnTo>
                <a:close/>
              </a:path>
            </a:pathLst>
          </a:custGeom>
          <a:solidFill>
            <a:srgbClr val="0070C0"/>
          </a:solidFill>
          <a:ln>
            <a:solidFill>
              <a:schemeClr val="tx1"/>
            </a:solidFill>
          </a:ln>
        </p:spPr>
        <p:txBody>
          <a:bodyPr vert="horz" wrap="square" lIns="76802" tIns="38401" rIns="76802" bIns="38401" numCol="1" anchor="t" anchorCtr="0" compatLnSpc="1">
            <a:prstTxWarp prst="textNoShape">
              <a:avLst/>
            </a:prstTxWarp>
          </a:bodyPr>
          <a:lstStyle/>
          <a:p>
            <a:pPr defTabSz="1024014"/>
            <a:endParaRPr lang="en-US" dirty="0">
              <a:solidFill>
                <a:srgbClr val="FFFFFF"/>
              </a:solidFill>
              <a:latin typeface="Open Sans Light"/>
            </a:endParaRPr>
          </a:p>
        </p:txBody>
      </p:sp>
      <p:sp>
        <p:nvSpPr>
          <p:cNvPr id="19" name="Oval 7">
            <a:extLst>
              <a:ext uri="{FF2B5EF4-FFF2-40B4-BE49-F238E27FC236}">
                <a16:creationId xmlns="" xmlns:a16="http://schemas.microsoft.com/office/drawing/2014/main" id="{64D0C24B-9D0C-48A9-8DC5-96988E50BC38}"/>
              </a:ext>
            </a:extLst>
          </p:cNvPr>
          <p:cNvSpPr/>
          <p:nvPr/>
        </p:nvSpPr>
        <p:spPr>
          <a:xfrm>
            <a:off x="8760296" y="1340768"/>
            <a:ext cx="1385387" cy="1007270"/>
          </a:xfrm>
          <a:prstGeom prst="ellipse">
            <a:avLst/>
          </a:prstGeom>
          <a:ln/>
        </p:spPr>
        <p:style>
          <a:lnRef idx="1">
            <a:schemeClr val="accent2"/>
          </a:lnRef>
          <a:fillRef idx="2">
            <a:schemeClr val="accent2"/>
          </a:fillRef>
          <a:effectRef idx="1">
            <a:schemeClr val="accent2"/>
          </a:effectRef>
          <a:fontRef idx="minor">
            <a:schemeClr val="dk1"/>
          </a:fontRef>
        </p:style>
        <p:txBody>
          <a:bodyPr wrap="none" lIns="162580" tIns="81290" rIns="162580" bIns="81290" rtlCol="0" anchor="ctr"/>
          <a:lstStyle/>
          <a:p>
            <a:pPr algn="ctr"/>
            <a:endParaRPr lang="en-US" sz="2100" b="1" dirty="0">
              <a:solidFill>
                <a:schemeClr val="bg1"/>
              </a:solidFill>
              <a:latin typeface="Arial" panose="020B0604020202020204" pitchFamily="34" charset="0"/>
              <a:cs typeface="Arial" panose="020B0604020202020204" pitchFamily="34" charset="0"/>
            </a:endParaRPr>
          </a:p>
        </p:txBody>
      </p:sp>
      <p:sp>
        <p:nvSpPr>
          <p:cNvPr id="25" name="Freeform 136"/>
          <p:cNvSpPr>
            <a:spLocks noEditPoints="1"/>
          </p:cNvSpPr>
          <p:nvPr/>
        </p:nvSpPr>
        <p:spPr bwMode="auto">
          <a:xfrm>
            <a:off x="10992544" y="404664"/>
            <a:ext cx="576064" cy="392486"/>
          </a:xfrm>
          <a:custGeom>
            <a:avLst/>
            <a:gdLst>
              <a:gd name="T0" fmla="*/ 100 w 616"/>
              <a:gd name="T1" fmla="*/ 285 h 509"/>
              <a:gd name="T2" fmla="*/ 323 w 616"/>
              <a:gd name="T3" fmla="*/ 422 h 509"/>
              <a:gd name="T4" fmla="*/ 323 w 616"/>
              <a:gd name="T5" fmla="*/ 278 h 509"/>
              <a:gd name="T6" fmla="*/ 114 w 616"/>
              <a:gd name="T7" fmla="*/ 292 h 509"/>
              <a:gd name="T8" fmla="*/ 612 w 616"/>
              <a:gd name="T9" fmla="*/ 188 h 509"/>
              <a:gd name="T10" fmla="*/ 555 w 616"/>
              <a:gd name="T11" fmla="*/ 4 h 509"/>
              <a:gd name="T12" fmla="*/ 554 w 616"/>
              <a:gd name="T13" fmla="*/ 3 h 509"/>
              <a:gd name="T14" fmla="*/ 553 w 616"/>
              <a:gd name="T15" fmla="*/ 1 h 509"/>
              <a:gd name="T16" fmla="*/ 551 w 616"/>
              <a:gd name="T17" fmla="*/ 1 h 509"/>
              <a:gd name="T18" fmla="*/ 549 w 616"/>
              <a:gd name="T19" fmla="*/ 0 h 509"/>
              <a:gd name="T20" fmla="*/ 308 w 616"/>
              <a:gd name="T21" fmla="*/ 0 h 509"/>
              <a:gd name="T22" fmla="*/ 147 w 616"/>
              <a:gd name="T23" fmla="*/ 0 h 509"/>
              <a:gd name="T24" fmla="*/ 66 w 616"/>
              <a:gd name="T25" fmla="*/ 0 h 509"/>
              <a:gd name="T26" fmla="*/ 64 w 616"/>
              <a:gd name="T27" fmla="*/ 1 h 509"/>
              <a:gd name="T28" fmla="*/ 62 w 616"/>
              <a:gd name="T29" fmla="*/ 2 h 509"/>
              <a:gd name="T30" fmla="*/ 61 w 616"/>
              <a:gd name="T31" fmla="*/ 4 h 509"/>
              <a:gd name="T32" fmla="*/ 60 w 616"/>
              <a:gd name="T33" fmla="*/ 5 h 509"/>
              <a:gd name="T34" fmla="*/ 27 w 616"/>
              <a:gd name="T35" fmla="*/ 242 h 509"/>
              <a:gd name="T36" fmla="*/ 582 w 616"/>
              <a:gd name="T37" fmla="*/ 509 h 509"/>
              <a:gd name="T38" fmla="*/ 606 w 616"/>
              <a:gd name="T39" fmla="*/ 229 h 509"/>
              <a:gd name="T40" fmla="*/ 464 w 616"/>
              <a:gd name="T41" fmla="*/ 232 h 509"/>
              <a:gd name="T42" fmla="*/ 463 w 616"/>
              <a:gd name="T43" fmla="*/ 14 h 509"/>
              <a:gd name="T44" fmla="*/ 391 w 616"/>
              <a:gd name="T45" fmla="*/ 219 h 509"/>
              <a:gd name="T46" fmla="*/ 315 w 616"/>
              <a:gd name="T47" fmla="*/ 14 h 509"/>
              <a:gd name="T48" fmla="*/ 391 w 616"/>
              <a:gd name="T49" fmla="*/ 219 h 509"/>
              <a:gd name="T50" fmla="*/ 257 w 616"/>
              <a:gd name="T51" fmla="*/ 232 h 509"/>
              <a:gd name="T52" fmla="*/ 234 w 616"/>
              <a:gd name="T53" fmla="*/ 14 h 509"/>
              <a:gd name="T54" fmla="*/ 117 w 616"/>
              <a:gd name="T55" fmla="*/ 192 h 509"/>
              <a:gd name="T56" fmla="*/ 202 w 616"/>
              <a:gd name="T57" fmla="*/ 190 h 509"/>
              <a:gd name="T58" fmla="*/ 117 w 616"/>
              <a:gd name="T59" fmla="*/ 192 h 509"/>
              <a:gd name="T60" fmla="*/ 72 w 616"/>
              <a:gd name="T61" fmla="*/ 14 h 509"/>
              <a:gd name="T62" fmla="*/ 48 w 616"/>
              <a:gd name="T63" fmla="*/ 232 h 509"/>
              <a:gd name="T64" fmla="*/ 392 w 616"/>
              <a:gd name="T65" fmla="*/ 495 h 509"/>
              <a:gd name="T66" fmla="*/ 503 w 616"/>
              <a:gd name="T67" fmla="*/ 495 h 509"/>
              <a:gd name="T68" fmla="*/ 517 w 616"/>
              <a:gd name="T69" fmla="*/ 285 h 509"/>
              <a:gd name="T70" fmla="*/ 378 w 616"/>
              <a:gd name="T71" fmla="*/ 285 h 509"/>
              <a:gd name="T72" fmla="*/ 41 w 616"/>
              <a:gd name="T73" fmla="*/ 246 h 509"/>
              <a:gd name="T74" fmla="*/ 113 w 616"/>
              <a:gd name="T75" fmla="*/ 229 h 509"/>
              <a:gd name="T76" fmla="*/ 215 w 616"/>
              <a:gd name="T77" fmla="*/ 229 h 509"/>
              <a:gd name="T78" fmla="*/ 308 w 616"/>
              <a:gd name="T79" fmla="*/ 217 h 509"/>
              <a:gd name="T80" fmla="*/ 410 w 616"/>
              <a:gd name="T81" fmla="*/ 217 h 509"/>
              <a:gd name="T82" fmla="*/ 511 w 616"/>
              <a:gd name="T83" fmla="*/ 217 h 509"/>
              <a:gd name="T84" fmla="*/ 575 w 616"/>
              <a:gd name="T85" fmla="*/ 495 h 509"/>
              <a:gd name="T86" fmla="*/ 513 w 616"/>
              <a:gd name="T87" fmla="*/ 189 h 509"/>
              <a:gd name="T88" fmla="*/ 598 w 616"/>
              <a:gd name="T89" fmla="*/ 19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 h="509">
                <a:moveTo>
                  <a:pt x="323" y="278"/>
                </a:moveTo>
                <a:cubicBezTo>
                  <a:pt x="107" y="278"/>
                  <a:pt x="107" y="278"/>
                  <a:pt x="107" y="278"/>
                </a:cubicBezTo>
                <a:cubicBezTo>
                  <a:pt x="104" y="278"/>
                  <a:pt x="100" y="282"/>
                  <a:pt x="100" y="285"/>
                </a:cubicBezTo>
                <a:cubicBezTo>
                  <a:pt x="100" y="415"/>
                  <a:pt x="100" y="415"/>
                  <a:pt x="100" y="415"/>
                </a:cubicBezTo>
                <a:cubicBezTo>
                  <a:pt x="100" y="419"/>
                  <a:pt x="104" y="422"/>
                  <a:pt x="107" y="422"/>
                </a:cubicBezTo>
                <a:cubicBezTo>
                  <a:pt x="323" y="422"/>
                  <a:pt x="323" y="422"/>
                  <a:pt x="323" y="422"/>
                </a:cubicBezTo>
                <a:cubicBezTo>
                  <a:pt x="327" y="422"/>
                  <a:pt x="330" y="419"/>
                  <a:pt x="330" y="415"/>
                </a:cubicBezTo>
                <a:cubicBezTo>
                  <a:pt x="330" y="285"/>
                  <a:pt x="330" y="285"/>
                  <a:pt x="330" y="285"/>
                </a:cubicBezTo>
                <a:cubicBezTo>
                  <a:pt x="330" y="282"/>
                  <a:pt x="327" y="278"/>
                  <a:pt x="323" y="278"/>
                </a:cubicBezTo>
                <a:close/>
                <a:moveTo>
                  <a:pt x="316" y="408"/>
                </a:moveTo>
                <a:cubicBezTo>
                  <a:pt x="114" y="408"/>
                  <a:pt x="114" y="408"/>
                  <a:pt x="114" y="408"/>
                </a:cubicBezTo>
                <a:cubicBezTo>
                  <a:pt x="114" y="292"/>
                  <a:pt x="114" y="292"/>
                  <a:pt x="114" y="292"/>
                </a:cubicBezTo>
                <a:cubicBezTo>
                  <a:pt x="316" y="292"/>
                  <a:pt x="316" y="292"/>
                  <a:pt x="316" y="292"/>
                </a:cubicBezTo>
                <a:lnTo>
                  <a:pt x="316" y="408"/>
                </a:lnTo>
                <a:close/>
                <a:moveTo>
                  <a:pt x="612" y="188"/>
                </a:moveTo>
                <a:cubicBezTo>
                  <a:pt x="556" y="5"/>
                  <a:pt x="556" y="5"/>
                  <a:pt x="556" y="5"/>
                </a:cubicBezTo>
                <a:cubicBezTo>
                  <a:pt x="556" y="5"/>
                  <a:pt x="556" y="5"/>
                  <a:pt x="556" y="5"/>
                </a:cubicBezTo>
                <a:cubicBezTo>
                  <a:pt x="556" y="5"/>
                  <a:pt x="555" y="4"/>
                  <a:pt x="555" y="4"/>
                </a:cubicBezTo>
                <a:cubicBezTo>
                  <a:pt x="555" y="4"/>
                  <a:pt x="555" y="4"/>
                  <a:pt x="555" y="4"/>
                </a:cubicBezTo>
                <a:cubicBezTo>
                  <a:pt x="555" y="3"/>
                  <a:pt x="555" y="3"/>
                  <a:pt x="555" y="3"/>
                </a:cubicBezTo>
                <a:cubicBezTo>
                  <a:pt x="555" y="3"/>
                  <a:pt x="554" y="3"/>
                  <a:pt x="554" y="3"/>
                </a:cubicBezTo>
                <a:cubicBezTo>
                  <a:pt x="554" y="2"/>
                  <a:pt x="554" y="2"/>
                  <a:pt x="554" y="2"/>
                </a:cubicBezTo>
                <a:cubicBezTo>
                  <a:pt x="554" y="2"/>
                  <a:pt x="553" y="2"/>
                  <a:pt x="553" y="2"/>
                </a:cubicBezTo>
                <a:cubicBezTo>
                  <a:pt x="553" y="2"/>
                  <a:pt x="553" y="1"/>
                  <a:pt x="553" y="1"/>
                </a:cubicBezTo>
                <a:cubicBezTo>
                  <a:pt x="552" y="1"/>
                  <a:pt x="552" y="1"/>
                  <a:pt x="552" y="1"/>
                </a:cubicBezTo>
                <a:cubicBezTo>
                  <a:pt x="552" y="1"/>
                  <a:pt x="552" y="1"/>
                  <a:pt x="551" y="1"/>
                </a:cubicBezTo>
                <a:cubicBezTo>
                  <a:pt x="551" y="1"/>
                  <a:pt x="551" y="1"/>
                  <a:pt x="551" y="1"/>
                </a:cubicBezTo>
                <a:cubicBezTo>
                  <a:pt x="551" y="0"/>
                  <a:pt x="550" y="0"/>
                  <a:pt x="550" y="0"/>
                </a:cubicBezTo>
                <a:cubicBezTo>
                  <a:pt x="550" y="0"/>
                  <a:pt x="550" y="0"/>
                  <a:pt x="549" y="0"/>
                </a:cubicBezTo>
                <a:cubicBezTo>
                  <a:pt x="549" y="0"/>
                  <a:pt x="549" y="0"/>
                  <a:pt x="549" y="0"/>
                </a:cubicBezTo>
                <a:cubicBezTo>
                  <a:pt x="469" y="0"/>
                  <a:pt x="469" y="0"/>
                  <a:pt x="469" y="0"/>
                </a:cubicBezTo>
                <a:cubicBezTo>
                  <a:pt x="469" y="0"/>
                  <a:pt x="469" y="0"/>
                  <a:pt x="469" y="0"/>
                </a:cubicBezTo>
                <a:cubicBezTo>
                  <a:pt x="308" y="0"/>
                  <a:pt x="308" y="0"/>
                  <a:pt x="308" y="0"/>
                </a:cubicBezTo>
                <a:cubicBezTo>
                  <a:pt x="308" y="0"/>
                  <a:pt x="308" y="0"/>
                  <a:pt x="308" y="0"/>
                </a:cubicBezTo>
                <a:cubicBezTo>
                  <a:pt x="147" y="0"/>
                  <a:pt x="147" y="0"/>
                  <a:pt x="147" y="0"/>
                </a:cubicBezTo>
                <a:cubicBezTo>
                  <a:pt x="147" y="0"/>
                  <a:pt x="147" y="0"/>
                  <a:pt x="147" y="0"/>
                </a:cubicBezTo>
                <a:cubicBezTo>
                  <a:pt x="67" y="0"/>
                  <a:pt x="67" y="0"/>
                  <a:pt x="67" y="0"/>
                </a:cubicBezTo>
                <a:cubicBezTo>
                  <a:pt x="67" y="0"/>
                  <a:pt x="67" y="0"/>
                  <a:pt x="67" y="0"/>
                </a:cubicBezTo>
                <a:cubicBezTo>
                  <a:pt x="67" y="0"/>
                  <a:pt x="66" y="0"/>
                  <a:pt x="66" y="0"/>
                </a:cubicBezTo>
                <a:cubicBezTo>
                  <a:pt x="66" y="0"/>
                  <a:pt x="66" y="0"/>
                  <a:pt x="65" y="1"/>
                </a:cubicBezTo>
                <a:cubicBezTo>
                  <a:pt x="65" y="1"/>
                  <a:pt x="65" y="1"/>
                  <a:pt x="65" y="1"/>
                </a:cubicBezTo>
                <a:cubicBezTo>
                  <a:pt x="65" y="1"/>
                  <a:pt x="64" y="1"/>
                  <a:pt x="64" y="1"/>
                </a:cubicBezTo>
                <a:cubicBezTo>
                  <a:pt x="64" y="1"/>
                  <a:pt x="64" y="1"/>
                  <a:pt x="64" y="1"/>
                </a:cubicBezTo>
                <a:cubicBezTo>
                  <a:pt x="63" y="1"/>
                  <a:pt x="63" y="2"/>
                  <a:pt x="63" y="2"/>
                </a:cubicBezTo>
                <a:cubicBezTo>
                  <a:pt x="63" y="2"/>
                  <a:pt x="63" y="2"/>
                  <a:pt x="62" y="2"/>
                </a:cubicBezTo>
                <a:cubicBezTo>
                  <a:pt x="62" y="2"/>
                  <a:pt x="62" y="2"/>
                  <a:pt x="62" y="3"/>
                </a:cubicBezTo>
                <a:cubicBezTo>
                  <a:pt x="62" y="3"/>
                  <a:pt x="62" y="3"/>
                  <a:pt x="62" y="3"/>
                </a:cubicBezTo>
                <a:cubicBezTo>
                  <a:pt x="61" y="3"/>
                  <a:pt x="61" y="3"/>
                  <a:pt x="61" y="4"/>
                </a:cubicBezTo>
                <a:cubicBezTo>
                  <a:pt x="61" y="4"/>
                  <a:pt x="61" y="4"/>
                  <a:pt x="61" y="4"/>
                </a:cubicBezTo>
                <a:cubicBezTo>
                  <a:pt x="61" y="4"/>
                  <a:pt x="61" y="5"/>
                  <a:pt x="61" y="5"/>
                </a:cubicBezTo>
                <a:cubicBezTo>
                  <a:pt x="61" y="5"/>
                  <a:pt x="60" y="5"/>
                  <a:pt x="60" y="5"/>
                </a:cubicBezTo>
                <a:cubicBezTo>
                  <a:pt x="5" y="188"/>
                  <a:pt x="5" y="188"/>
                  <a:pt x="5" y="188"/>
                </a:cubicBezTo>
                <a:cubicBezTo>
                  <a:pt x="0" y="203"/>
                  <a:pt x="2" y="218"/>
                  <a:pt x="10" y="229"/>
                </a:cubicBezTo>
                <a:cubicBezTo>
                  <a:pt x="15" y="235"/>
                  <a:pt x="20" y="239"/>
                  <a:pt x="27" y="242"/>
                </a:cubicBezTo>
                <a:cubicBezTo>
                  <a:pt x="27" y="502"/>
                  <a:pt x="27" y="502"/>
                  <a:pt x="27" y="502"/>
                </a:cubicBezTo>
                <a:cubicBezTo>
                  <a:pt x="27" y="506"/>
                  <a:pt x="30" y="509"/>
                  <a:pt x="34" y="509"/>
                </a:cubicBezTo>
                <a:cubicBezTo>
                  <a:pt x="582" y="509"/>
                  <a:pt x="582" y="509"/>
                  <a:pt x="582" y="509"/>
                </a:cubicBezTo>
                <a:cubicBezTo>
                  <a:pt x="586" y="509"/>
                  <a:pt x="589" y="506"/>
                  <a:pt x="589" y="502"/>
                </a:cubicBezTo>
                <a:cubicBezTo>
                  <a:pt x="589" y="242"/>
                  <a:pt x="589" y="242"/>
                  <a:pt x="589" y="242"/>
                </a:cubicBezTo>
                <a:cubicBezTo>
                  <a:pt x="596" y="239"/>
                  <a:pt x="602" y="235"/>
                  <a:pt x="606" y="229"/>
                </a:cubicBezTo>
                <a:cubicBezTo>
                  <a:pt x="614" y="218"/>
                  <a:pt x="616" y="203"/>
                  <a:pt x="612" y="188"/>
                </a:cubicBezTo>
                <a:close/>
                <a:moveTo>
                  <a:pt x="493" y="220"/>
                </a:moveTo>
                <a:cubicBezTo>
                  <a:pt x="486" y="228"/>
                  <a:pt x="476" y="232"/>
                  <a:pt x="464" y="232"/>
                </a:cubicBezTo>
                <a:cubicBezTo>
                  <a:pt x="439" y="232"/>
                  <a:pt x="417" y="213"/>
                  <a:pt x="414" y="190"/>
                </a:cubicBezTo>
                <a:cubicBezTo>
                  <a:pt x="396" y="14"/>
                  <a:pt x="396" y="14"/>
                  <a:pt x="396" y="14"/>
                </a:cubicBezTo>
                <a:cubicBezTo>
                  <a:pt x="463" y="14"/>
                  <a:pt x="463" y="14"/>
                  <a:pt x="463" y="14"/>
                </a:cubicBezTo>
                <a:cubicBezTo>
                  <a:pt x="499" y="192"/>
                  <a:pt x="499" y="192"/>
                  <a:pt x="499" y="192"/>
                </a:cubicBezTo>
                <a:cubicBezTo>
                  <a:pt x="501" y="202"/>
                  <a:pt x="499" y="212"/>
                  <a:pt x="493" y="220"/>
                </a:cubicBezTo>
                <a:close/>
                <a:moveTo>
                  <a:pt x="391" y="219"/>
                </a:moveTo>
                <a:cubicBezTo>
                  <a:pt x="383" y="228"/>
                  <a:pt x="373" y="232"/>
                  <a:pt x="360" y="232"/>
                </a:cubicBezTo>
                <a:cubicBezTo>
                  <a:pt x="336" y="232"/>
                  <a:pt x="315" y="213"/>
                  <a:pt x="315" y="190"/>
                </a:cubicBezTo>
                <a:cubicBezTo>
                  <a:pt x="315" y="14"/>
                  <a:pt x="315" y="14"/>
                  <a:pt x="315" y="14"/>
                </a:cubicBezTo>
                <a:cubicBezTo>
                  <a:pt x="382" y="14"/>
                  <a:pt x="382" y="14"/>
                  <a:pt x="382" y="14"/>
                </a:cubicBezTo>
                <a:cubicBezTo>
                  <a:pt x="400" y="191"/>
                  <a:pt x="400" y="191"/>
                  <a:pt x="400" y="191"/>
                </a:cubicBezTo>
                <a:cubicBezTo>
                  <a:pt x="401" y="201"/>
                  <a:pt x="398" y="211"/>
                  <a:pt x="391" y="219"/>
                </a:cubicBezTo>
                <a:close/>
                <a:moveTo>
                  <a:pt x="301" y="190"/>
                </a:moveTo>
                <a:cubicBezTo>
                  <a:pt x="301" y="201"/>
                  <a:pt x="297" y="212"/>
                  <a:pt x="288" y="220"/>
                </a:cubicBezTo>
                <a:cubicBezTo>
                  <a:pt x="280" y="228"/>
                  <a:pt x="269" y="232"/>
                  <a:pt x="257" y="232"/>
                </a:cubicBezTo>
                <a:cubicBezTo>
                  <a:pt x="244" y="232"/>
                  <a:pt x="233" y="228"/>
                  <a:pt x="226" y="219"/>
                </a:cubicBezTo>
                <a:cubicBezTo>
                  <a:pt x="219" y="211"/>
                  <a:pt x="216" y="201"/>
                  <a:pt x="217" y="191"/>
                </a:cubicBezTo>
                <a:cubicBezTo>
                  <a:pt x="234" y="14"/>
                  <a:pt x="234" y="14"/>
                  <a:pt x="234" y="14"/>
                </a:cubicBezTo>
                <a:cubicBezTo>
                  <a:pt x="301" y="14"/>
                  <a:pt x="301" y="14"/>
                  <a:pt x="301" y="14"/>
                </a:cubicBezTo>
                <a:lnTo>
                  <a:pt x="301" y="190"/>
                </a:lnTo>
                <a:close/>
                <a:moveTo>
                  <a:pt x="117" y="192"/>
                </a:moveTo>
                <a:cubicBezTo>
                  <a:pt x="153" y="14"/>
                  <a:pt x="153" y="14"/>
                  <a:pt x="153" y="14"/>
                </a:cubicBezTo>
                <a:cubicBezTo>
                  <a:pt x="220" y="14"/>
                  <a:pt x="220" y="14"/>
                  <a:pt x="220" y="14"/>
                </a:cubicBezTo>
                <a:cubicBezTo>
                  <a:pt x="202" y="190"/>
                  <a:pt x="202" y="190"/>
                  <a:pt x="202" y="190"/>
                </a:cubicBezTo>
                <a:cubicBezTo>
                  <a:pt x="200" y="213"/>
                  <a:pt x="177" y="232"/>
                  <a:pt x="152" y="232"/>
                </a:cubicBezTo>
                <a:cubicBezTo>
                  <a:pt x="140" y="232"/>
                  <a:pt x="130" y="228"/>
                  <a:pt x="123" y="220"/>
                </a:cubicBezTo>
                <a:cubicBezTo>
                  <a:pt x="117" y="212"/>
                  <a:pt x="115" y="202"/>
                  <a:pt x="117" y="192"/>
                </a:cubicBezTo>
                <a:close/>
                <a:moveTo>
                  <a:pt x="22" y="220"/>
                </a:moveTo>
                <a:cubicBezTo>
                  <a:pt x="16" y="213"/>
                  <a:pt x="15" y="203"/>
                  <a:pt x="18" y="192"/>
                </a:cubicBezTo>
                <a:cubicBezTo>
                  <a:pt x="72" y="14"/>
                  <a:pt x="72" y="14"/>
                  <a:pt x="72" y="14"/>
                </a:cubicBezTo>
                <a:cubicBezTo>
                  <a:pt x="139" y="14"/>
                  <a:pt x="139" y="14"/>
                  <a:pt x="139" y="14"/>
                </a:cubicBezTo>
                <a:cubicBezTo>
                  <a:pt x="103" y="189"/>
                  <a:pt x="103" y="189"/>
                  <a:pt x="103" y="189"/>
                </a:cubicBezTo>
                <a:cubicBezTo>
                  <a:pt x="99" y="212"/>
                  <a:pt x="73" y="232"/>
                  <a:pt x="48" y="232"/>
                </a:cubicBezTo>
                <a:cubicBezTo>
                  <a:pt x="37" y="232"/>
                  <a:pt x="27" y="228"/>
                  <a:pt x="22" y="220"/>
                </a:cubicBezTo>
                <a:close/>
                <a:moveTo>
                  <a:pt x="503" y="495"/>
                </a:moveTo>
                <a:cubicBezTo>
                  <a:pt x="392" y="495"/>
                  <a:pt x="392" y="495"/>
                  <a:pt x="392" y="495"/>
                </a:cubicBezTo>
                <a:cubicBezTo>
                  <a:pt x="392" y="292"/>
                  <a:pt x="392" y="292"/>
                  <a:pt x="392" y="292"/>
                </a:cubicBezTo>
                <a:cubicBezTo>
                  <a:pt x="503" y="292"/>
                  <a:pt x="503" y="292"/>
                  <a:pt x="503" y="292"/>
                </a:cubicBezTo>
                <a:lnTo>
                  <a:pt x="503" y="495"/>
                </a:lnTo>
                <a:close/>
                <a:moveTo>
                  <a:pt x="575" y="495"/>
                </a:moveTo>
                <a:cubicBezTo>
                  <a:pt x="517" y="495"/>
                  <a:pt x="517" y="495"/>
                  <a:pt x="517" y="495"/>
                </a:cubicBezTo>
                <a:cubicBezTo>
                  <a:pt x="517" y="285"/>
                  <a:pt x="517" y="285"/>
                  <a:pt x="517" y="285"/>
                </a:cubicBezTo>
                <a:cubicBezTo>
                  <a:pt x="517" y="282"/>
                  <a:pt x="514" y="278"/>
                  <a:pt x="510" y="278"/>
                </a:cubicBezTo>
                <a:cubicBezTo>
                  <a:pt x="385" y="278"/>
                  <a:pt x="385" y="278"/>
                  <a:pt x="385" y="278"/>
                </a:cubicBezTo>
                <a:cubicBezTo>
                  <a:pt x="381" y="278"/>
                  <a:pt x="378" y="282"/>
                  <a:pt x="378" y="285"/>
                </a:cubicBezTo>
                <a:cubicBezTo>
                  <a:pt x="378" y="495"/>
                  <a:pt x="378" y="495"/>
                  <a:pt x="378" y="495"/>
                </a:cubicBezTo>
                <a:cubicBezTo>
                  <a:pt x="41" y="495"/>
                  <a:pt x="41" y="495"/>
                  <a:pt x="41" y="495"/>
                </a:cubicBezTo>
                <a:cubicBezTo>
                  <a:pt x="41" y="246"/>
                  <a:pt x="41" y="246"/>
                  <a:pt x="41" y="246"/>
                </a:cubicBezTo>
                <a:cubicBezTo>
                  <a:pt x="43" y="246"/>
                  <a:pt x="46" y="246"/>
                  <a:pt x="48" y="246"/>
                </a:cubicBezTo>
                <a:cubicBezTo>
                  <a:pt x="71" y="246"/>
                  <a:pt x="92" y="234"/>
                  <a:pt x="106" y="217"/>
                </a:cubicBezTo>
                <a:cubicBezTo>
                  <a:pt x="107" y="221"/>
                  <a:pt x="110" y="225"/>
                  <a:pt x="113" y="229"/>
                </a:cubicBezTo>
                <a:cubicBezTo>
                  <a:pt x="122" y="240"/>
                  <a:pt x="136" y="246"/>
                  <a:pt x="152" y="246"/>
                </a:cubicBezTo>
                <a:cubicBezTo>
                  <a:pt x="175" y="246"/>
                  <a:pt x="196" y="234"/>
                  <a:pt x="207" y="216"/>
                </a:cubicBezTo>
                <a:cubicBezTo>
                  <a:pt x="209" y="221"/>
                  <a:pt x="212" y="225"/>
                  <a:pt x="215" y="229"/>
                </a:cubicBezTo>
                <a:cubicBezTo>
                  <a:pt x="226" y="240"/>
                  <a:pt x="241" y="246"/>
                  <a:pt x="257" y="246"/>
                </a:cubicBezTo>
                <a:cubicBezTo>
                  <a:pt x="272" y="246"/>
                  <a:pt x="287" y="240"/>
                  <a:pt x="298" y="230"/>
                </a:cubicBezTo>
                <a:cubicBezTo>
                  <a:pt x="302" y="226"/>
                  <a:pt x="306" y="221"/>
                  <a:pt x="308" y="217"/>
                </a:cubicBezTo>
                <a:cubicBezTo>
                  <a:pt x="318" y="234"/>
                  <a:pt x="338" y="246"/>
                  <a:pt x="360" y="246"/>
                </a:cubicBezTo>
                <a:cubicBezTo>
                  <a:pt x="376" y="246"/>
                  <a:pt x="391" y="240"/>
                  <a:pt x="401" y="229"/>
                </a:cubicBezTo>
                <a:cubicBezTo>
                  <a:pt x="405" y="225"/>
                  <a:pt x="407" y="221"/>
                  <a:pt x="410" y="217"/>
                </a:cubicBezTo>
                <a:cubicBezTo>
                  <a:pt x="421" y="234"/>
                  <a:pt x="442" y="246"/>
                  <a:pt x="464" y="246"/>
                </a:cubicBezTo>
                <a:cubicBezTo>
                  <a:pt x="480" y="246"/>
                  <a:pt x="495" y="240"/>
                  <a:pt x="504" y="229"/>
                </a:cubicBezTo>
                <a:cubicBezTo>
                  <a:pt x="507" y="225"/>
                  <a:pt x="509" y="221"/>
                  <a:pt x="511" y="217"/>
                </a:cubicBezTo>
                <a:cubicBezTo>
                  <a:pt x="524" y="234"/>
                  <a:pt x="546" y="246"/>
                  <a:pt x="568" y="246"/>
                </a:cubicBezTo>
                <a:cubicBezTo>
                  <a:pt x="570" y="246"/>
                  <a:pt x="573" y="246"/>
                  <a:pt x="575" y="246"/>
                </a:cubicBezTo>
                <a:lnTo>
                  <a:pt x="575" y="495"/>
                </a:lnTo>
                <a:close/>
                <a:moveTo>
                  <a:pt x="595" y="220"/>
                </a:moveTo>
                <a:cubicBezTo>
                  <a:pt x="589" y="228"/>
                  <a:pt x="579" y="232"/>
                  <a:pt x="568" y="232"/>
                </a:cubicBezTo>
                <a:cubicBezTo>
                  <a:pt x="543" y="232"/>
                  <a:pt x="518" y="212"/>
                  <a:pt x="513" y="189"/>
                </a:cubicBezTo>
                <a:cubicBezTo>
                  <a:pt x="477" y="14"/>
                  <a:pt x="477" y="14"/>
                  <a:pt x="477" y="14"/>
                </a:cubicBezTo>
                <a:cubicBezTo>
                  <a:pt x="544" y="14"/>
                  <a:pt x="544" y="14"/>
                  <a:pt x="544" y="14"/>
                </a:cubicBezTo>
                <a:cubicBezTo>
                  <a:pt x="598" y="192"/>
                  <a:pt x="598" y="192"/>
                  <a:pt x="598" y="192"/>
                </a:cubicBezTo>
                <a:cubicBezTo>
                  <a:pt x="601" y="203"/>
                  <a:pt x="600" y="213"/>
                  <a:pt x="595" y="220"/>
                </a:cubicBezTo>
                <a:close/>
              </a:path>
            </a:pathLst>
          </a:custGeom>
          <a:solidFill>
            <a:srgbClr val="0070C0"/>
          </a:solid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grpSp>
        <p:nvGrpSpPr>
          <p:cNvPr id="4" name="Group 9253"/>
          <p:cNvGrpSpPr/>
          <p:nvPr/>
        </p:nvGrpSpPr>
        <p:grpSpPr>
          <a:xfrm>
            <a:off x="1583500" y="1700808"/>
            <a:ext cx="1344149" cy="1080120"/>
            <a:chOff x="4556125" y="2476500"/>
            <a:chExt cx="949325" cy="949325"/>
          </a:xfrm>
          <a:solidFill>
            <a:srgbClr val="0070C0"/>
          </a:solidFill>
        </p:grpSpPr>
        <p:sp>
          <p:nvSpPr>
            <p:cNvPr id="22" name="Oval 8"/>
            <p:cNvSpPr>
              <a:spLocks noChangeArrowheads="1"/>
            </p:cNvSpPr>
            <p:nvPr/>
          </p:nvSpPr>
          <p:spPr bwMode="auto">
            <a:xfrm>
              <a:off x="4556125" y="2476500"/>
              <a:ext cx="949325" cy="949325"/>
            </a:xfrm>
            <a:prstGeom prst="ellipse">
              <a:avLst/>
            </a:prstGeom>
            <a:ln/>
          </p:spPr>
          <p:style>
            <a:lnRef idx="1">
              <a:schemeClr val="accent1"/>
            </a:lnRef>
            <a:fillRef idx="2">
              <a:schemeClr val="accent1"/>
            </a:fillRef>
            <a:effectRef idx="1">
              <a:schemeClr val="accent1"/>
            </a:effectRef>
            <a:fontRef idx="minor">
              <a:schemeClr val="dk1"/>
            </a:fontRef>
          </p:style>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sp>
          <p:nvSpPr>
            <p:cNvPr id="23" name="Freeform 21"/>
            <p:cNvSpPr>
              <a:spLocks noEditPoints="1"/>
            </p:cNvSpPr>
            <p:nvPr/>
          </p:nvSpPr>
          <p:spPr bwMode="auto">
            <a:xfrm>
              <a:off x="4768850" y="2697163"/>
              <a:ext cx="523875" cy="508000"/>
            </a:xfrm>
            <a:custGeom>
              <a:avLst/>
              <a:gdLst>
                <a:gd name="T0" fmla="*/ 537 w 587"/>
                <a:gd name="T1" fmla="*/ 74 h 569"/>
                <a:gd name="T2" fmla="*/ 530 w 587"/>
                <a:gd name="T3" fmla="*/ 0 h 569"/>
                <a:gd name="T4" fmla="*/ 293 w 587"/>
                <a:gd name="T5" fmla="*/ 71 h 569"/>
                <a:gd name="T6" fmla="*/ 56 w 587"/>
                <a:gd name="T7" fmla="*/ 0 h 569"/>
                <a:gd name="T8" fmla="*/ 49 w 587"/>
                <a:gd name="T9" fmla="*/ 74 h 569"/>
                <a:gd name="T10" fmla="*/ 0 w 587"/>
                <a:gd name="T11" fmla="*/ 102 h 569"/>
                <a:gd name="T12" fmla="*/ 28 w 587"/>
                <a:gd name="T13" fmla="*/ 537 h 569"/>
                <a:gd name="T14" fmla="*/ 293 w 587"/>
                <a:gd name="T15" fmla="*/ 569 h 569"/>
                <a:gd name="T16" fmla="*/ 558 w 587"/>
                <a:gd name="T17" fmla="*/ 537 h 569"/>
                <a:gd name="T18" fmla="*/ 587 w 587"/>
                <a:gd name="T19" fmla="*/ 102 h 569"/>
                <a:gd name="T20" fmla="*/ 523 w 587"/>
                <a:gd name="T21" fmla="*/ 14 h 569"/>
                <a:gd name="T22" fmla="*/ 516 w 587"/>
                <a:gd name="T23" fmla="*/ 439 h 569"/>
                <a:gd name="T24" fmla="*/ 300 w 587"/>
                <a:gd name="T25" fmla="*/ 83 h 569"/>
                <a:gd name="T26" fmla="*/ 523 w 587"/>
                <a:gd name="T27" fmla="*/ 14 h 569"/>
                <a:gd name="T28" fmla="*/ 71 w 587"/>
                <a:gd name="T29" fmla="*/ 14 h 569"/>
                <a:gd name="T30" fmla="*/ 286 w 587"/>
                <a:gd name="T31" fmla="*/ 479 h 569"/>
                <a:gd name="T32" fmla="*/ 63 w 587"/>
                <a:gd name="T33" fmla="*/ 439 h 569"/>
                <a:gd name="T34" fmla="*/ 573 w 587"/>
                <a:gd name="T35" fmla="*/ 508 h 569"/>
                <a:gd name="T36" fmla="*/ 353 w 587"/>
                <a:gd name="T37" fmla="*/ 523 h 569"/>
                <a:gd name="T38" fmla="*/ 293 w 587"/>
                <a:gd name="T39" fmla="*/ 555 h 569"/>
                <a:gd name="T40" fmla="*/ 234 w 587"/>
                <a:gd name="T41" fmla="*/ 523 h 569"/>
                <a:gd name="T42" fmla="*/ 14 w 587"/>
                <a:gd name="T43" fmla="*/ 508 h 569"/>
                <a:gd name="T44" fmla="*/ 28 w 587"/>
                <a:gd name="T45" fmla="*/ 88 h 569"/>
                <a:gd name="T46" fmla="*/ 49 w 587"/>
                <a:gd name="T47" fmla="*/ 446 h 569"/>
                <a:gd name="T48" fmla="*/ 71 w 587"/>
                <a:gd name="T49" fmla="*/ 453 h 569"/>
                <a:gd name="T50" fmla="*/ 289 w 587"/>
                <a:gd name="T51" fmla="*/ 498 h 569"/>
                <a:gd name="T52" fmla="*/ 291 w 587"/>
                <a:gd name="T53" fmla="*/ 498 h 569"/>
                <a:gd name="T54" fmla="*/ 293 w 587"/>
                <a:gd name="T55" fmla="*/ 499 h 569"/>
                <a:gd name="T56" fmla="*/ 296 w 587"/>
                <a:gd name="T57" fmla="*/ 498 h 569"/>
                <a:gd name="T58" fmla="*/ 297 w 587"/>
                <a:gd name="T59" fmla="*/ 498 h 569"/>
                <a:gd name="T60" fmla="*/ 516 w 587"/>
                <a:gd name="T61" fmla="*/ 453 h 569"/>
                <a:gd name="T62" fmla="*/ 537 w 587"/>
                <a:gd name="T63" fmla="*/ 446 h 569"/>
                <a:gd name="T64" fmla="*/ 558 w 587"/>
                <a:gd name="T65" fmla="*/ 88 h 569"/>
                <a:gd name="T66" fmla="*/ 573 w 587"/>
                <a:gd name="T67" fmla="*/ 50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7" h="569">
                  <a:moveTo>
                    <a:pt x="558" y="74"/>
                  </a:moveTo>
                  <a:cubicBezTo>
                    <a:pt x="537" y="74"/>
                    <a:pt x="537" y="74"/>
                    <a:pt x="537" y="74"/>
                  </a:cubicBezTo>
                  <a:cubicBezTo>
                    <a:pt x="537" y="7"/>
                    <a:pt x="537" y="7"/>
                    <a:pt x="537" y="7"/>
                  </a:cubicBezTo>
                  <a:cubicBezTo>
                    <a:pt x="537" y="3"/>
                    <a:pt x="534" y="0"/>
                    <a:pt x="530" y="0"/>
                  </a:cubicBezTo>
                  <a:cubicBezTo>
                    <a:pt x="516" y="0"/>
                    <a:pt x="516" y="0"/>
                    <a:pt x="516" y="0"/>
                  </a:cubicBezTo>
                  <a:cubicBezTo>
                    <a:pt x="462" y="0"/>
                    <a:pt x="364" y="0"/>
                    <a:pt x="293" y="71"/>
                  </a:cubicBezTo>
                  <a:cubicBezTo>
                    <a:pt x="222" y="0"/>
                    <a:pt x="124" y="0"/>
                    <a:pt x="71" y="0"/>
                  </a:cubicBezTo>
                  <a:cubicBezTo>
                    <a:pt x="56" y="0"/>
                    <a:pt x="56" y="0"/>
                    <a:pt x="56" y="0"/>
                  </a:cubicBezTo>
                  <a:cubicBezTo>
                    <a:pt x="52" y="0"/>
                    <a:pt x="49" y="3"/>
                    <a:pt x="49" y="7"/>
                  </a:cubicBezTo>
                  <a:cubicBezTo>
                    <a:pt x="49" y="74"/>
                    <a:pt x="49" y="74"/>
                    <a:pt x="49" y="74"/>
                  </a:cubicBezTo>
                  <a:cubicBezTo>
                    <a:pt x="28" y="74"/>
                    <a:pt x="28" y="74"/>
                    <a:pt x="28" y="74"/>
                  </a:cubicBezTo>
                  <a:cubicBezTo>
                    <a:pt x="12" y="74"/>
                    <a:pt x="0" y="86"/>
                    <a:pt x="0" y="102"/>
                  </a:cubicBezTo>
                  <a:cubicBezTo>
                    <a:pt x="0" y="508"/>
                    <a:pt x="0" y="508"/>
                    <a:pt x="0" y="508"/>
                  </a:cubicBezTo>
                  <a:cubicBezTo>
                    <a:pt x="0" y="524"/>
                    <a:pt x="12" y="537"/>
                    <a:pt x="28" y="537"/>
                  </a:cubicBezTo>
                  <a:cubicBezTo>
                    <a:pt x="230" y="537"/>
                    <a:pt x="230" y="537"/>
                    <a:pt x="230" y="537"/>
                  </a:cubicBezTo>
                  <a:cubicBezTo>
                    <a:pt x="242" y="556"/>
                    <a:pt x="267" y="569"/>
                    <a:pt x="293" y="569"/>
                  </a:cubicBezTo>
                  <a:cubicBezTo>
                    <a:pt x="320" y="569"/>
                    <a:pt x="344" y="556"/>
                    <a:pt x="357" y="537"/>
                  </a:cubicBezTo>
                  <a:cubicBezTo>
                    <a:pt x="558" y="537"/>
                    <a:pt x="558" y="537"/>
                    <a:pt x="558" y="537"/>
                  </a:cubicBezTo>
                  <a:cubicBezTo>
                    <a:pt x="574" y="537"/>
                    <a:pt x="587" y="524"/>
                    <a:pt x="587" y="508"/>
                  </a:cubicBezTo>
                  <a:cubicBezTo>
                    <a:pt x="587" y="102"/>
                    <a:pt x="587" y="102"/>
                    <a:pt x="587" y="102"/>
                  </a:cubicBezTo>
                  <a:cubicBezTo>
                    <a:pt x="587" y="86"/>
                    <a:pt x="574" y="74"/>
                    <a:pt x="558" y="74"/>
                  </a:cubicBezTo>
                  <a:close/>
                  <a:moveTo>
                    <a:pt x="523" y="14"/>
                  </a:moveTo>
                  <a:cubicBezTo>
                    <a:pt x="523" y="439"/>
                    <a:pt x="523" y="439"/>
                    <a:pt x="523" y="439"/>
                  </a:cubicBezTo>
                  <a:cubicBezTo>
                    <a:pt x="516" y="439"/>
                    <a:pt x="516" y="439"/>
                    <a:pt x="516" y="439"/>
                  </a:cubicBezTo>
                  <a:cubicBezTo>
                    <a:pt x="464" y="439"/>
                    <a:pt x="370" y="439"/>
                    <a:pt x="300" y="479"/>
                  </a:cubicBezTo>
                  <a:cubicBezTo>
                    <a:pt x="300" y="83"/>
                    <a:pt x="300" y="83"/>
                    <a:pt x="300" y="83"/>
                  </a:cubicBezTo>
                  <a:cubicBezTo>
                    <a:pt x="367" y="14"/>
                    <a:pt x="463" y="14"/>
                    <a:pt x="516" y="14"/>
                  </a:cubicBezTo>
                  <a:lnTo>
                    <a:pt x="523" y="14"/>
                  </a:lnTo>
                  <a:close/>
                  <a:moveTo>
                    <a:pt x="63" y="14"/>
                  </a:moveTo>
                  <a:cubicBezTo>
                    <a:pt x="71" y="14"/>
                    <a:pt x="71" y="14"/>
                    <a:pt x="71" y="14"/>
                  </a:cubicBezTo>
                  <a:cubicBezTo>
                    <a:pt x="123" y="14"/>
                    <a:pt x="219" y="14"/>
                    <a:pt x="286" y="83"/>
                  </a:cubicBezTo>
                  <a:cubicBezTo>
                    <a:pt x="286" y="479"/>
                    <a:pt x="286" y="479"/>
                    <a:pt x="286" y="479"/>
                  </a:cubicBezTo>
                  <a:cubicBezTo>
                    <a:pt x="216" y="439"/>
                    <a:pt x="122" y="439"/>
                    <a:pt x="71" y="439"/>
                  </a:cubicBezTo>
                  <a:cubicBezTo>
                    <a:pt x="63" y="439"/>
                    <a:pt x="63" y="439"/>
                    <a:pt x="63" y="439"/>
                  </a:cubicBezTo>
                  <a:lnTo>
                    <a:pt x="63" y="14"/>
                  </a:lnTo>
                  <a:close/>
                  <a:moveTo>
                    <a:pt x="573" y="508"/>
                  </a:moveTo>
                  <a:cubicBezTo>
                    <a:pt x="573" y="516"/>
                    <a:pt x="566" y="523"/>
                    <a:pt x="558" y="523"/>
                  </a:cubicBezTo>
                  <a:cubicBezTo>
                    <a:pt x="353" y="523"/>
                    <a:pt x="353" y="523"/>
                    <a:pt x="353" y="523"/>
                  </a:cubicBezTo>
                  <a:cubicBezTo>
                    <a:pt x="350" y="523"/>
                    <a:pt x="348" y="524"/>
                    <a:pt x="346" y="526"/>
                  </a:cubicBezTo>
                  <a:cubicBezTo>
                    <a:pt x="337" y="544"/>
                    <a:pt x="316" y="555"/>
                    <a:pt x="293" y="555"/>
                  </a:cubicBezTo>
                  <a:cubicBezTo>
                    <a:pt x="270" y="555"/>
                    <a:pt x="249" y="544"/>
                    <a:pt x="240" y="526"/>
                  </a:cubicBezTo>
                  <a:cubicBezTo>
                    <a:pt x="239" y="524"/>
                    <a:pt x="236" y="523"/>
                    <a:pt x="234" y="523"/>
                  </a:cubicBezTo>
                  <a:cubicBezTo>
                    <a:pt x="28" y="523"/>
                    <a:pt x="28" y="523"/>
                    <a:pt x="28" y="523"/>
                  </a:cubicBezTo>
                  <a:cubicBezTo>
                    <a:pt x="20" y="523"/>
                    <a:pt x="14" y="516"/>
                    <a:pt x="14" y="508"/>
                  </a:cubicBezTo>
                  <a:cubicBezTo>
                    <a:pt x="14" y="102"/>
                    <a:pt x="14" y="102"/>
                    <a:pt x="14" y="102"/>
                  </a:cubicBezTo>
                  <a:cubicBezTo>
                    <a:pt x="14" y="94"/>
                    <a:pt x="20" y="88"/>
                    <a:pt x="28" y="88"/>
                  </a:cubicBezTo>
                  <a:cubicBezTo>
                    <a:pt x="49" y="88"/>
                    <a:pt x="49" y="88"/>
                    <a:pt x="49" y="88"/>
                  </a:cubicBezTo>
                  <a:cubicBezTo>
                    <a:pt x="49" y="446"/>
                    <a:pt x="49" y="446"/>
                    <a:pt x="49" y="446"/>
                  </a:cubicBezTo>
                  <a:cubicBezTo>
                    <a:pt x="49" y="450"/>
                    <a:pt x="52" y="453"/>
                    <a:pt x="56" y="453"/>
                  </a:cubicBezTo>
                  <a:cubicBezTo>
                    <a:pt x="71" y="453"/>
                    <a:pt x="71" y="453"/>
                    <a:pt x="71" y="453"/>
                  </a:cubicBezTo>
                  <a:cubicBezTo>
                    <a:pt x="123" y="453"/>
                    <a:pt x="222" y="453"/>
                    <a:pt x="289" y="498"/>
                  </a:cubicBezTo>
                  <a:cubicBezTo>
                    <a:pt x="289" y="498"/>
                    <a:pt x="289" y="498"/>
                    <a:pt x="289" y="498"/>
                  </a:cubicBezTo>
                  <a:cubicBezTo>
                    <a:pt x="290" y="498"/>
                    <a:pt x="290" y="498"/>
                    <a:pt x="290" y="498"/>
                  </a:cubicBezTo>
                  <a:cubicBezTo>
                    <a:pt x="290" y="498"/>
                    <a:pt x="290" y="498"/>
                    <a:pt x="291" y="498"/>
                  </a:cubicBezTo>
                  <a:cubicBezTo>
                    <a:pt x="291" y="498"/>
                    <a:pt x="291" y="499"/>
                    <a:pt x="291" y="499"/>
                  </a:cubicBezTo>
                  <a:cubicBezTo>
                    <a:pt x="292" y="499"/>
                    <a:pt x="292" y="499"/>
                    <a:pt x="293" y="499"/>
                  </a:cubicBezTo>
                  <a:cubicBezTo>
                    <a:pt x="294" y="499"/>
                    <a:pt x="294" y="499"/>
                    <a:pt x="295" y="499"/>
                  </a:cubicBezTo>
                  <a:cubicBezTo>
                    <a:pt x="295" y="499"/>
                    <a:pt x="295" y="498"/>
                    <a:pt x="296" y="498"/>
                  </a:cubicBezTo>
                  <a:cubicBezTo>
                    <a:pt x="296" y="498"/>
                    <a:pt x="296" y="498"/>
                    <a:pt x="296" y="498"/>
                  </a:cubicBezTo>
                  <a:cubicBezTo>
                    <a:pt x="297" y="498"/>
                    <a:pt x="297" y="498"/>
                    <a:pt x="297" y="498"/>
                  </a:cubicBezTo>
                  <a:cubicBezTo>
                    <a:pt x="297" y="498"/>
                    <a:pt x="297" y="498"/>
                    <a:pt x="297" y="498"/>
                  </a:cubicBezTo>
                  <a:cubicBezTo>
                    <a:pt x="364" y="453"/>
                    <a:pt x="463" y="453"/>
                    <a:pt x="516" y="453"/>
                  </a:cubicBezTo>
                  <a:cubicBezTo>
                    <a:pt x="530" y="453"/>
                    <a:pt x="530" y="453"/>
                    <a:pt x="530" y="453"/>
                  </a:cubicBezTo>
                  <a:cubicBezTo>
                    <a:pt x="534" y="453"/>
                    <a:pt x="537" y="450"/>
                    <a:pt x="537" y="446"/>
                  </a:cubicBezTo>
                  <a:cubicBezTo>
                    <a:pt x="537" y="88"/>
                    <a:pt x="537" y="88"/>
                    <a:pt x="537" y="88"/>
                  </a:cubicBezTo>
                  <a:cubicBezTo>
                    <a:pt x="558" y="88"/>
                    <a:pt x="558" y="88"/>
                    <a:pt x="558" y="88"/>
                  </a:cubicBezTo>
                  <a:cubicBezTo>
                    <a:pt x="566" y="88"/>
                    <a:pt x="573" y="94"/>
                    <a:pt x="573" y="102"/>
                  </a:cubicBezTo>
                  <a:lnTo>
                    <a:pt x="573" y="508"/>
                  </a:lnTo>
                  <a:close/>
                </a:path>
              </a:pathLst>
            </a:custGeom>
            <a:grp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grpSp>
      <p:sp>
        <p:nvSpPr>
          <p:cNvPr id="27" name="Freeform 116"/>
          <p:cNvSpPr>
            <a:spLocks noEditPoints="1"/>
          </p:cNvSpPr>
          <p:nvPr/>
        </p:nvSpPr>
        <p:spPr bwMode="auto">
          <a:xfrm>
            <a:off x="8904312" y="1484784"/>
            <a:ext cx="1056117" cy="576064"/>
          </a:xfrm>
          <a:custGeom>
            <a:avLst/>
            <a:gdLst>
              <a:gd name="T0" fmla="*/ 566 w 641"/>
              <a:gd name="T1" fmla="*/ 533 h 653"/>
              <a:gd name="T2" fmla="*/ 525 w 641"/>
              <a:gd name="T3" fmla="*/ 323 h 653"/>
              <a:gd name="T4" fmla="*/ 439 w 641"/>
              <a:gd name="T5" fmla="*/ 267 h 653"/>
              <a:gd name="T6" fmla="*/ 381 w 641"/>
              <a:gd name="T7" fmla="*/ 61 h 653"/>
              <a:gd name="T8" fmla="*/ 259 w 641"/>
              <a:gd name="T9" fmla="*/ 61 h 653"/>
              <a:gd name="T10" fmla="*/ 202 w 641"/>
              <a:gd name="T11" fmla="*/ 267 h 653"/>
              <a:gd name="T12" fmla="*/ 115 w 641"/>
              <a:gd name="T13" fmla="*/ 323 h 653"/>
              <a:gd name="T14" fmla="*/ 74 w 641"/>
              <a:gd name="T15" fmla="*/ 533 h 653"/>
              <a:gd name="T16" fmla="*/ 0 w 641"/>
              <a:gd name="T17" fmla="*/ 592 h 653"/>
              <a:gd name="T18" fmla="*/ 122 w 641"/>
              <a:gd name="T19" fmla="*/ 592 h 653"/>
              <a:gd name="T20" fmla="*/ 162 w 641"/>
              <a:gd name="T21" fmla="*/ 382 h 653"/>
              <a:gd name="T22" fmla="*/ 188 w 641"/>
              <a:gd name="T23" fmla="*/ 382 h 653"/>
              <a:gd name="T24" fmla="*/ 173 w 641"/>
              <a:gd name="T25" fmla="*/ 592 h 653"/>
              <a:gd name="T26" fmla="*/ 295 w 641"/>
              <a:gd name="T27" fmla="*/ 592 h 653"/>
              <a:gd name="T28" fmla="*/ 233 w 641"/>
              <a:gd name="T29" fmla="*/ 531 h 653"/>
              <a:gd name="T30" fmla="*/ 237 w 641"/>
              <a:gd name="T31" fmla="*/ 323 h 653"/>
              <a:gd name="T32" fmla="*/ 294 w 641"/>
              <a:gd name="T33" fmla="*/ 116 h 653"/>
              <a:gd name="T34" fmla="*/ 346 w 641"/>
              <a:gd name="T35" fmla="*/ 116 h 653"/>
              <a:gd name="T36" fmla="*/ 404 w 641"/>
              <a:gd name="T37" fmla="*/ 323 h 653"/>
              <a:gd name="T38" fmla="*/ 408 w 641"/>
              <a:gd name="T39" fmla="*/ 531 h 653"/>
              <a:gd name="T40" fmla="*/ 346 w 641"/>
              <a:gd name="T41" fmla="*/ 592 h 653"/>
              <a:gd name="T42" fmla="*/ 468 w 641"/>
              <a:gd name="T43" fmla="*/ 592 h 653"/>
              <a:gd name="T44" fmla="*/ 452 w 641"/>
              <a:gd name="T45" fmla="*/ 382 h 653"/>
              <a:gd name="T46" fmla="*/ 478 w 641"/>
              <a:gd name="T47" fmla="*/ 382 h 653"/>
              <a:gd name="T48" fmla="*/ 519 w 641"/>
              <a:gd name="T49" fmla="*/ 592 h 653"/>
              <a:gd name="T50" fmla="*/ 641 w 641"/>
              <a:gd name="T51" fmla="*/ 592 h 653"/>
              <a:gd name="T52" fmla="*/ 108 w 641"/>
              <a:gd name="T53" fmla="*/ 592 h 653"/>
              <a:gd name="T54" fmla="*/ 14 w 641"/>
              <a:gd name="T55" fmla="*/ 592 h 653"/>
              <a:gd name="T56" fmla="*/ 108 w 641"/>
              <a:gd name="T57" fmla="*/ 592 h 653"/>
              <a:gd name="T58" fmla="*/ 234 w 641"/>
              <a:gd name="T59" fmla="*/ 639 h 653"/>
              <a:gd name="T60" fmla="*/ 234 w 641"/>
              <a:gd name="T61" fmla="*/ 545 h 653"/>
              <a:gd name="T62" fmla="*/ 223 w 641"/>
              <a:gd name="T63" fmla="*/ 323 h 653"/>
              <a:gd name="T64" fmla="*/ 129 w 641"/>
              <a:gd name="T65" fmla="*/ 323 h 653"/>
              <a:gd name="T66" fmla="*/ 223 w 641"/>
              <a:gd name="T67" fmla="*/ 323 h 653"/>
              <a:gd name="T68" fmla="*/ 320 w 641"/>
              <a:gd name="T69" fmla="*/ 14 h 653"/>
              <a:gd name="T70" fmla="*/ 320 w 641"/>
              <a:gd name="T71" fmla="*/ 108 h 653"/>
              <a:gd name="T72" fmla="*/ 454 w 641"/>
              <a:gd name="T73" fmla="*/ 592 h 653"/>
              <a:gd name="T74" fmla="*/ 360 w 641"/>
              <a:gd name="T75" fmla="*/ 592 h 653"/>
              <a:gd name="T76" fmla="*/ 454 w 641"/>
              <a:gd name="T77" fmla="*/ 592 h 653"/>
              <a:gd name="T78" fmla="*/ 464 w 641"/>
              <a:gd name="T79" fmla="*/ 276 h 653"/>
              <a:gd name="T80" fmla="*/ 464 w 641"/>
              <a:gd name="T81" fmla="*/ 369 h 653"/>
              <a:gd name="T82" fmla="*/ 580 w 641"/>
              <a:gd name="T83" fmla="*/ 639 h 653"/>
              <a:gd name="T84" fmla="*/ 580 w 641"/>
              <a:gd name="T85" fmla="*/ 545 h 653"/>
              <a:gd name="T86" fmla="*/ 580 w 641"/>
              <a:gd name="T87" fmla="*/ 639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1" h="653">
                <a:moveTo>
                  <a:pt x="580" y="531"/>
                </a:moveTo>
                <a:cubicBezTo>
                  <a:pt x="575" y="531"/>
                  <a:pt x="571" y="532"/>
                  <a:pt x="566" y="533"/>
                </a:cubicBezTo>
                <a:cubicBezTo>
                  <a:pt x="491" y="377"/>
                  <a:pt x="491" y="377"/>
                  <a:pt x="491" y="377"/>
                </a:cubicBezTo>
                <a:cubicBezTo>
                  <a:pt x="511" y="367"/>
                  <a:pt x="525" y="346"/>
                  <a:pt x="525" y="323"/>
                </a:cubicBezTo>
                <a:cubicBezTo>
                  <a:pt x="525" y="289"/>
                  <a:pt x="498" y="262"/>
                  <a:pt x="464" y="262"/>
                </a:cubicBezTo>
                <a:cubicBezTo>
                  <a:pt x="455" y="262"/>
                  <a:pt x="447" y="264"/>
                  <a:pt x="439" y="267"/>
                </a:cubicBezTo>
                <a:cubicBezTo>
                  <a:pt x="358" y="109"/>
                  <a:pt x="358" y="109"/>
                  <a:pt x="358" y="109"/>
                </a:cubicBezTo>
                <a:cubicBezTo>
                  <a:pt x="372" y="97"/>
                  <a:pt x="381" y="80"/>
                  <a:pt x="381" y="61"/>
                </a:cubicBezTo>
                <a:cubicBezTo>
                  <a:pt x="381" y="28"/>
                  <a:pt x="354" y="0"/>
                  <a:pt x="320" y="0"/>
                </a:cubicBezTo>
                <a:cubicBezTo>
                  <a:pt x="287" y="0"/>
                  <a:pt x="259" y="28"/>
                  <a:pt x="259" y="61"/>
                </a:cubicBezTo>
                <a:cubicBezTo>
                  <a:pt x="259" y="80"/>
                  <a:pt x="268" y="97"/>
                  <a:pt x="282" y="109"/>
                </a:cubicBezTo>
                <a:cubicBezTo>
                  <a:pt x="202" y="267"/>
                  <a:pt x="202" y="267"/>
                  <a:pt x="202" y="267"/>
                </a:cubicBezTo>
                <a:cubicBezTo>
                  <a:pt x="194" y="264"/>
                  <a:pt x="185" y="262"/>
                  <a:pt x="176" y="262"/>
                </a:cubicBezTo>
                <a:cubicBezTo>
                  <a:pt x="143" y="262"/>
                  <a:pt x="115" y="289"/>
                  <a:pt x="115" y="323"/>
                </a:cubicBezTo>
                <a:cubicBezTo>
                  <a:pt x="115" y="346"/>
                  <a:pt x="129" y="367"/>
                  <a:pt x="149" y="377"/>
                </a:cubicBezTo>
                <a:cubicBezTo>
                  <a:pt x="74" y="533"/>
                  <a:pt x="74" y="533"/>
                  <a:pt x="74" y="533"/>
                </a:cubicBezTo>
                <a:cubicBezTo>
                  <a:pt x="70" y="532"/>
                  <a:pt x="65" y="531"/>
                  <a:pt x="61" y="531"/>
                </a:cubicBezTo>
                <a:cubicBezTo>
                  <a:pt x="27" y="531"/>
                  <a:pt x="0" y="558"/>
                  <a:pt x="0" y="592"/>
                </a:cubicBezTo>
                <a:cubicBezTo>
                  <a:pt x="0" y="625"/>
                  <a:pt x="27" y="653"/>
                  <a:pt x="61" y="653"/>
                </a:cubicBezTo>
                <a:cubicBezTo>
                  <a:pt x="94" y="653"/>
                  <a:pt x="122" y="625"/>
                  <a:pt x="122" y="592"/>
                </a:cubicBezTo>
                <a:cubicBezTo>
                  <a:pt x="122" y="568"/>
                  <a:pt x="108" y="547"/>
                  <a:pt x="87" y="537"/>
                </a:cubicBezTo>
                <a:cubicBezTo>
                  <a:pt x="162" y="382"/>
                  <a:pt x="162" y="382"/>
                  <a:pt x="162" y="382"/>
                </a:cubicBezTo>
                <a:cubicBezTo>
                  <a:pt x="167" y="383"/>
                  <a:pt x="171" y="383"/>
                  <a:pt x="176" y="383"/>
                </a:cubicBezTo>
                <a:cubicBezTo>
                  <a:pt x="180" y="383"/>
                  <a:pt x="184" y="383"/>
                  <a:pt x="188" y="382"/>
                </a:cubicBezTo>
                <a:cubicBezTo>
                  <a:pt x="219" y="533"/>
                  <a:pt x="219" y="533"/>
                  <a:pt x="219" y="533"/>
                </a:cubicBezTo>
                <a:cubicBezTo>
                  <a:pt x="192" y="540"/>
                  <a:pt x="173" y="564"/>
                  <a:pt x="173" y="592"/>
                </a:cubicBezTo>
                <a:cubicBezTo>
                  <a:pt x="173" y="625"/>
                  <a:pt x="200" y="653"/>
                  <a:pt x="234" y="653"/>
                </a:cubicBezTo>
                <a:cubicBezTo>
                  <a:pt x="267" y="653"/>
                  <a:pt x="295" y="625"/>
                  <a:pt x="295" y="592"/>
                </a:cubicBezTo>
                <a:cubicBezTo>
                  <a:pt x="295" y="558"/>
                  <a:pt x="267" y="531"/>
                  <a:pt x="234" y="531"/>
                </a:cubicBezTo>
                <a:cubicBezTo>
                  <a:pt x="233" y="531"/>
                  <a:pt x="233" y="531"/>
                  <a:pt x="233" y="531"/>
                </a:cubicBezTo>
                <a:cubicBezTo>
                  <a:pt x="202" y="378"/>
                  <a:pt x="202" y="378"/>
                  <a:pt x="202" y="378"/>
                </a:cubicBezTo>
                <a:cubicBezTo>
                  <a:pt x="222" y="368"/>
                  <a:pt x="237" y="347"/>
                  <a:pt x="237" y="323"/>
                </a:cubicBezTo>
                <a:cubicBezTo>
                  <a:pt x="237" y="303"/>
                  <a:pt x="228" y="286"/>
                  <a:pt x="213" y="275"/>
                </a:cubicBezTo>
                <a:cubicBezTo>
                  <a:pt x="294" y="116"/>
                  <a:pt x="294" y="116"/>
                  <a:pt x="294" y="116"/>
                </a:cubicBezTo>
                <a:cubicBezTo>
                  <a:pt x="302" y="120"/>
                  <a:pt x="311" y="122"/>
                  <a:pt x="320" y="122"/>
                </a:cubicBezTo>
                <a:cubicBezTo>
                  <a:pt x="330" y="122"/>
                  <a:pt x="338" y="120"/>
                  <a:pt x="346" y="116"/>
                </a:cubicBezTo>
                <a:cubicBezTo>
                  <a:pt x="427" y="275"/>
                  <a:pt x="427" y="275"/>
                  <a:pt x="427" y="275"/>
                </a:cubicBezTo>
                <a:cubicBezTo>
                  <a:pt x="413" y="286"/>
                  <a:pt x="404" y="303"/>
                  <a:pt x="404" y="323"/>
                </a:cubicBezTo>
                <a:cubicBezTo>
                  <a:pt x="404" y="347"/>
                  <a:pt x="418" y="368"/>
                  <a:pt x="439" y="378"/>
                </a:cubicBezTo>
                <a:cubicBezTo>
                  <a:pt x="408" y="531"/>
                  <a:pt x="408" y="531"/>
                  <a:pt x="408" y="531"/>
                </a:cubicBezTo>
                <a:cubicBezTo>
                  <a:pt x="408" y="531"/>
                  <a:pt x="407" y="531"/>
                  <a:pt x="407" y="531"/>
                </a:cubicBezTo>
                <a:cubicBezTo>
                  <a:pt x="373" y="531"/>
                  <a:pt x="346" y="558"/>
                  <a:pt x="346" y="592"/>
                </a:cubicBezTo>
                <a:cubicBezTo>
                  <a:pt x="346" y="625"/>
                  <a:pt x="373" y="653"/>
                  <a:pt x="407" y="653"/>
                </a:cubicBezTo>
                <a:cubicBezTo>
                  <a:pt x="440" y="653"/>
                  <a:pt x="468" y="625"/>
                  <a:pt x="468" y="592"/>
                </a:cubicBezTo>
                <a:cubicBezTo>
                  <a:pt x="468" y="564"/>
                  <a:pt x="448" y="540"/>
                  <a:pt x="422" y="533"/>
                </a:cubicBezTo>
                <a:cubicBezTo>
                  <a:pt x="452" y="382"/>
                  <a:pt x="452" y="382"/>
                  <a:pt x="452" y="382"/>
                </a:cubicBezTo>
                <a:cubicBezTo>
                  <a:pt x="456" y="383"/>
                  <a:pt x="460" y="383"/>
                  <a:pt x="464" y="383"/>
                </a:cubicBezTo>
                <a:cubicBezTo>
                  <a:pt x="469" y="383"/>
                  <a:pt x="474" y="383"/>
                  <a:pt x="478" y="382"/>
                </a:cubicBezTo>
                <a:cubicBezTo>
                  <a:pt x="553" y="537"/>
                  <a:pt x="553" y="537"/>
                  <a:pt x="553" y="537"/>
                </a:cubicBezTo>
                <a:cubicBezTo>
                  <a:pt x="533" y="547"/>
                  <a:pt x="519" y="568"/>
                  <a:pt x="519" y="592"/>
                </a:cubicBezTo>
                <a:cubicBezTo>
                  <a:pt x="519" y="625"/>
                  <a:pt x="546" y="653"/>
                  <a:pt x="580" y="653"/>
                </a:cubicBezTo>
                <a:cubicBezTo>
                  <a:pt x="613" y="653"/>
                  <a:pt x="641" y="625"/>
                  <a:pt x="641" y="592"/>
                </a:cubicBezTo>
                <a:cubicBezTo>
                  <a:pt x="641" y="558"/>
                  <a:pt x="613" y="531"/>
                  <a:pt x="580" y="531"/>
                </a:cubicBezTo>
                <a:close/>
                <a:moveTo>
                  <a:pt x="108" y="592"/>
                </a:moveTo>
                <a:cubicBezTo>
                  <a:pt x="108" y="618"/>
                  <a:pt x="87" y="639"/>
                  <a:pt x="61" y="639"/>
                </a:cubicBezTo>
                <a:cubicBezTo>
                  <a:pt x="35" y="639"/>
                  <a:pt x="14" y="618"/>
                  <a:pt x="14" y="592"/>
                </a:cubicBezTo>
                <a:cubicBezTo>
                  <a:pt x="14" y="566"/>
                  <a:pt x="35" y="545"/>
                  <a:pt x="61" y="545"/>
                </a:cubicBezTo>
                <a:cubicBezTo>
                  <a:pt x="87" y="545"/>
                  <a:pt x="108" y="566"/>
                  <a:pt x="108" y="592"/>
                </a:cubicBezTo>
                <a:close/>
                <a:moveTo>
                  <a:pt x="281" y="592"/>
                </a:moveTo>
                <a:cubicBezTo>
                  <a:pt x="281" y="618"/>
                  <a:pt x="260" y="639"/>
                  <a:pt x="234" y="639"/>
                </a:cubicBezTo>
                <a:cubicBezTo>
                  <a:pt x="208" y="639"/>
                  <a:pt x="187" y="618"/>
                  <a:pt x="187" y="592"/>
                </a:cubicBezTo>
                <a:cubicBezTo>
                  <a:pt x="187" y="566"/>
                  <a:pt x="208" y="545"/>
                  <a:pt x="234" y="545"/>
                </a:cubicBezTo>
                <a:cubicBezTo>
                  <a:pt x="260" y="545"/>
                  <a:pt x="281" y="566"/>
                  <a:pt x="281" y="592"/>
                </a:cubicBezTo>
                <a:close/>
                <a:moveTo>
                  <a:pt x="223" y="323"/>
                </a:moveTo>
                <a:cubicBezTo>
                  <a:pt x="223" y="348"/>
                  <a:pt x="202" y="369"/>
                  <a:pt x="176" y="369"/>
                </a:cubicBezTo>
                <a:cubicBezTo>
                  <a:pt x="150" y="369"/>
                  <a:pt x="129" y="348"/>
                  <a:pt x="129" y="323"/>
                </a:cubicBezTo>
                <a:cubicBezTo>
                  <a:pt x="129" y="297"/>
                  <a:pt x="150" y="276"/>
                  <a:pt x="176" y="276"/>
                </a:cubicBezTo>
                <a:cubicBezTo>
                  <a:pt x="202" y="276"/>
                  <a:pt x="223" y="297"/>
                  <a:pt x="223" y="323"/>
                </a:cubicBezTo>
                <a:close/>
                <a:moveTo>
                  <a:pt x="273" y="61"/>
                </a:moveTo>
                <a:cubicBezTo>
                  <a:pt x="273" y="35"/>
                  <a:pt x="294" y="14"/>
                  <a:pt x="320" y="14"/>
                </a:cubicBezTo>
                <a:cubicBezTo>
                  <a:pt x="346" y="14"/>
                  <a:pt x="367" y="35"/>
                  <a:pt x="367" y="61"/>
                </a:cubicBezTo>
                <a:cubicBezTo>
                  <a:pt x="367" y="87"/>
                  <a:pt x="346" y="108"/>
                  <a:pt x="320" y="108"/>
                </a:cubicBezTo>
                <a:cubicBezTo>
                  <a:pt x="294" y="108"/>
                  <a:pt x="273" y="87"/>
                  <a:pt x="273" y="61"/>
                </a:cubicBezTo>
                <a:close/>
                <a:moveTo>
                  <a:pt x="454" y="592"/>
                </a:moveTo>
                <a:cubicBezTo>
                  <a:pt x="454" y="618"/>
                  <a:pt x="433" y="639"/>
                  <a:pt x="407" y="639"/>
                </a:cubicBezTo>
                <a:cubicBezTo>
                  <a:pt x="381" y="639"/>
                  <a:pt x="360" y="618"/>
                  <a:pt x="360" y="592"/>
                </a:cubicBezTo>
                <a:cubicBezTo>
                  <a:pt x="360" y="566"/>
                  <a:pt x="381" y="545"/>
                  <a:pt x="407" y="545"/>
                </a:cubicBezTo>
                <a:cubicBezTo>
                  <a:pt x="433" y="545"/>
                  <a:pt x="454" y="566"/>
                  <a:pt x="454" y="592"/>
                </a:cubicBezTo>
                <a:close/>
                <a:moveTo>
                  <a:pt x="418" y="323"/>
                </a:moveTo>
                <a:cubicBezTo>
                  <a:pt x="418" y="297"/>
                  <a:pt x="439" y="276"/>
                  <a:pt x="464" y="276"/>
                </a:cubicBezTo>
                <a:cubicBezTo>
                  <a:pt x="490" y="276"/>
                  <a:pt x="511" y="297"/>
                  <a:pt x="511" y="323"/>
                </a:cubicBezTo>
                <a:cubicBezTo>
                  <a:pt x="511" y="348"/>
                  <a:pt x="490" y="369"/>
                  <a:pt x="464" y="369"/>
                </a:cubicBezTo>
                <a:cubicBezTo>
                  <a:pt x="439" y="369"/>
                  <a:pt x="418" y="348"/>
                  <a:pt x="418" y="323"/>
                </a:cubicBezTo>
                <a:close/>
                <a:moveTo>
                  <a:pt x="580" y="639"/>
                </a:moveTo>
                <a:cubicBezTo>
                  <a:pt x="554" y="639"/>
                  <a:pt x="533" y="618"/>
                  <a:pt x="533" y="592"/>
                </a:cubicBezTo>
                <a:cubicBezTo>
                  <a:pt x="533" y="566"/>
                  <a:pt x="554" y="545"/>
                  <a:pt x="580" y="545"/>
                </a:cubicBezTo>
                <a:cubicBezTo>
                  <a:pt x="606" y="545"/>
                  <a:pt x="627" y="566"/>
                  <a:pt x="627" y="592"/>
                </a:cubicBezTo>
                <a:cubicBezTo>
                  <a:pt x="627" y="618"/>
                  <a:pt x="606" y="639"/>
                  <a:pt x="580" y="639"/>
                </a:cubicBezTo>
                <a:close/>
              </a:path>
            </a:pathLst>
          </a:custGeom>
          <a:solidFill>
            <a:srgbClr val="0070C0"/>
          </a:solid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pic>
        <p:nvPicPr>
          <p:cNvPr id="17" name="Рисунок 3"/>
          <p:cNvPicPr>
            <a:picLocks noChangeAspect="1"/>
          </p:cNvPicPr>
          <p:nvPr/>
        </p:nvPicPr>
        <p:blipFill>
          <a:blip r:embed="rId2" cstate="print"/>
          <a:srcRect/>
          <a:stretch>
            <a:fillRect/>
          </a:stretch>
        </p:blipFill>
        <p:spPr bwMode="auto">
          <a:xfrm>
            <a:off x="5015880" y="3068960"/>
            <a:ext cx="1371032" cy="2016224"/>
          </a:xfrm>
          <a:prstGeom prst="rect">
            <a:avLst/>
          </a:prstGeom>
          <a:noFill/>
          <a:ln w="9525">
            <a:noFill/>
            <a:miter lim="800000"/>
            <a:headEnd/>
            <a:tailEnd/>
          </a:ln>
        </p:spPr>
      </p:pic>
    </p:spTree>
    <p:extLst>
      <p:ext uri="{BB962C8B-B14F-4D97-AF65-F5344CB8AC3E}">
        <p14:creationId xmlns="" xmlns:p14="http://schemas.microsoft.com/office/powerpoint/2010/main" val="85161405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3935760" y="908720"/>
            <a:ext cx="4478288" cy="3268954"/>
          </a:xfrm>
        </p:spPr>
        <p:style>
          <a:lnRef idx="1">
            <a:schemeClr val="accent1"/>
          </a:lnRef>
          <a:fillRef idx="2">
            <a:schemeClr val="accent1"/>
          </a:fillRef>
          <a:effectRef idx="1">
            <a:schemeClr val="accent1"/>
          </a:effectRef>
          <a:fontRef idx="minor">
            <a:schemeClr val="dk1"/>
          </a:fontRef>
        </p:style>
        <p:txBody>
          <a:bodyPr/>
          <a:lstStyle/>
          <a:p>
            <a:pPr>
              <a:buNone/>
            </a:pPr>
            <a:r>
              <a:rPr lang="ru-RU" b="1" dirty="0" smtClean="0">
                <a:latin typeface="Arial" pitchFamily="34" charset="0"/>
                <a:cs typeface="Arial" pitchFamily="34" charset="0"/>
              </a:rPr>
              <a:t>   Нам силу дает                          </a:t>
            </a:r>
            <a:r>
              <a:rPr lang="en-US" b="1" dirty="0" smtClean="0">
                <a:latin typeface="Arial" pitchFamily="34" charset="0"/>
                <a:cs typeface="Arial" pitchFamily="34" charset="0"/>
              </a:rPr>
              <a:t>                                          </a:t>
            </a:r>
            <a:r>
              <a:rPr lang="ru-RU" b="1" dirty="0" smtClean="0">
                <a:latin typeface="Arial" pitchFamily="34" charset="0"/>
                <a:cs typeface="Arial" pitchFamily="34" charset="0"/>
              </a:rPr>
              <a:t>Наша верность Отчизне,</a:t>
            </a:r>
            <a:r>
              <a:rPr lang="en-US" b="1" dirty="0" smtClean="0">
                <a:latin typeface="Arial" pitchFamily="34" charset="0"/>
                <a:cs typeface="Arial" pitchFamily="34" charset="0"/>
              </a:rPr>
              <a:t>                                               </a:t>
            </a:r>
            <a:r>
              <a:rPr lang="ru-RU" b="1" dirty="0" smtClean="0">
                <a:latin typeface="Arial" pitchFamily="34" charset="0"/>
                <a:cs typeface="Arial" pitchFamily="34" charset="0"/>
              </a:rPr>
              <a:t>Так было, </a:t>
            </a:r>
            <a:r>
              <a:rPr lang="en-US" b="1" dirty="0" smtClean="0">
                <a:latin typeface="Arial" pitchFamily="34" charset="0"/>
                <a:cs typeface="Arial" pitchFamily="34" charset="0"/>
              </a:rPr>
              <a:t>                                               </a:t>
            </a:r>
            <a:r>
              <a:rPr lang="ru-RU" b="1" dirty="0" smtClean="0">
                <a:latin typeface="Arial" pitchFamily="34" charset="0"/>
                <a:cs typeface="Arial" pitchFamily="34" charset="0"/>
              </a:rPr>
              <a:t>Так есть </a:t>
            </a:r>
            <a:r>
              <a:rPr lang="en-US" b="1" dirty="0" smtClean="0">
                <a:latin typeface="Arial" pitchFamily="34" charset="0"/>
                <a:cs typeface="Arial" pitchFamily="34" charset="0"/>
              </a:rPr>
              <a:t>                                                   </a:t>
            </a:r>
            <a:r>
              <a:rPr lang="ru-RU" b="1" dirty="0" smtClean="0">
                <a:latin typeface="Arial" pitchFamily="34" charset="0"/>
                <a:cs typeface="Arial" pitchFamily="34" charset="0"/>
              </a:rPr>
              <a:t>И так будет всегда!</a:t>
            </a:r>
            <a:endParaRPr lang="ru-RU" b="1" dirty="0">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pic>
        <p:nvPicPr>
          <p:cNvPr id="21508" name="Picture 4" descr="https://img11.postila.ru/data/68/cf/37/16/68cf37162ce5c3a793afc5e7e84eb8ee6aaaedb878e07a116e6d294410237476.jpg"/>
          <p:cNvPicPr>
            <a:picLocks noChangeAspect="1" noChangeArrowheads="1"/>
          </p:cNvPicPr>
          <p:nvPr/>
        </p:nvPicPr>
        <p:blipFill>
          <a:blip r:embed="rId2" cstate="print"/>
          <a:srcRect/>
          <a:stretch>
            <a:fillRect/>
          </a:stretch>
        </p:blipFill>
        <p:spPr bwMode="auto">
          <a:xfrm>
            <a:off x="7752184" y="4365104"/>
            <a:ext cx="4071004" cy="2088232"/>
          </a:xfrm>
          <a:prstGeom prst="rect">
            <a:avLst/>
          </a:prstGeom>
          <a:noFill/>
        </p:spPr>
      </p:pic>
      <p:pic>
        <p:nvPicPr>
          <p:cNvPr id="21510" name="Picture 6" descr="https://diletant.media/upload/medialibrary/5a1/5a17326faca38ef5ec418dcd0a3dff2b.jpg"/>
          <p:cNvPicPr>
            <a:picLocks noChangeAspect="1" noChangeArrowheads="1"/>
          </p:cNvPicPr>
          <p:nvPr/>
        </p:nvPicPr>
        <p:blipFill>
          <a:blip r:embed="rId3" cstate="print"/>
          <a:srcRect/>
          <a:stretch>
            <a:fillRect/>
          </a:stretch>
        </p:blipFill>
        <p:spPr bwMode="auto">
          <a:xfrm>
            <a:off x="407368" y="4293096"/>
            <a:ext cx="5688632" cy="2180703"/>
          </a:xfrm>
          <a:prstGeom prst="rect">
            <a:avLst/>
          </a:prstGeom>
          <a:noFill/>
        </p:spPr>
      </p:pic>
      <p:pic>
        <p:nvPicPr>
          <p:cNvPr id="21512" name="Picture 8" descr="https://sibro.ru/upload/iblock/9a9/chevalkov-016.jpg"/>
          <p:cNvPicPr>
            <a:picLocks noChangeAspect="1" noChangeArrowheads="1"/>
          </p:cNvPicPr>
          <p:nvPr/>
        </p:nvPicPr>
        <p:blipFill>
          <a:blip r:embed="rId4" cstate="print"/>
          <a:srcRect/>
          <a:stretch>
            <a:fillRect/>
          </a:stretch>
        </p:blipFill>
        <p:spPr bwMode="auto">
          <a:xfrm>
            <a:off x="407368" y="1268760"/>
            <a:ext cx="3324200" cy="2536023"/>
          </a:xfrm>
          <a:prstGeom prst="rect">
            <a:avLst/>
          </a:prstGeom>
          <a:noFill/>
        </p:spPr>
      </p:pic>
      <p:pic>
        <p:nvPicPr>
          <p:cNvPr id="21516" name="Picture 12" descr="https://i.ytimg.com/vi/4n7AHQj6eQ0/maxresdefault.jpg"/>
          <p:cNvPicPr>
            <a:picLocks noChangeAspect="1" noChangeArrowheads="1"/>
          </p:cNvPicPr>
          <p:nvPr/>
        </p:nvPicPr>
        <p:blipFill>
          <a:blip r:embed="rId5" cstate="print"/>
          <a:srcRect/>
          <a:stretch>
            <a:fillRect/>
          </a:stretch>
        </p:blipFill>
        <p:spPr bwMode="auto">
          <a:xfrm>
            <a:off x="8616280" y="1340768"/>
            <a:ext cx="3233499" cy="2448272"/>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63352" y="3717032"/>
            <a:ext cx="11377264" cy="2736304"/>
          </a:xfrm>
        </p:spPr>
        <p:style>
          <a:lnRef idx="1">
            <a:schemeClr val="accent3"/>
          </a:lnRef>
          <a:fillRef idx="2">
            <a:schemeClr val="accent3"/>
          </a:fillRef>
          <a:effectRef idx="1">
            <a:schemeClr val="accent3"/>
          </a:effectRef>
          <a:fontRef idx="minor">
            <a:schemeClr val="dk1"/>
          </a:fontRef>
        </p:style>
        <p:txBody>
          <a:bodyPr>
            <a:normAutofit/>
          </a:bodyPr>
          <a:lstStyle/>
          <a:p>
            <a:pPr algn="ctr">
              <a:buNone/>
            </a:pPr>
            <a:r>
              <a:rPr lang="ru-RU" dirty="0" smtClean="0"/>
              <a:t>   </a:t>
            </a:r>
            <a:r>
              <a:rPr lang="ru-RU" b="1" dirty="0" smtClean="0">
                <a:latin typeface="Arial" pitchFamily="34" charset="0"/>
                <a:cs typeface="Arial" pitchFamily="34" charset="0"/>
              </a:rPr>
              <a:t>В каждую эпоху есть свои ГЕРОИ - это люди, которые отважно защищали своё Отечество, внесли огромный вклад в историю своей страны. Люди, которые совершили подвиг, многие из них пожертвовали своей жизнью во благо Родины.</a:t>
            </a:r>
            <a:endParaRPr lang="ru-RU" b="1" dirty="0">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pic>
        <p:nvPicPr>
          <p:cNvPr id="7" name="Picture 2" descr="https://ds02.infourok.ru/uploads/ex/051d/00044adc-d8ef1caa/2/img31.jpg"/>
          <p:cNvPicPr>
            <a:picLocks noChangeAspect="1" noChangeArrowheads="1"/>
          </p:cNvPicPr>
          <p:nvPr/>
        </p:nvPicPr>
        <p:blipFill>
          <a:blip r:embed="rId2" cstate="print"/>
          <a:srcRect l="55124" t="7350" r="10226" b="43301"/>
          <a:stretch>
            <a:fillRect/>
          </a:stretch>
        </p:blipFill>
        <p:spPr bwMode="auto">
          <a:xfrm>
            <a:off x="407368" y="980728"/>
            <a:ext cx="2736304" cy="2520280"/>
          </a:xfrm>
          <a:prstGeom prst="rect">
            <a:avLst/>
          </a:prstGeom>
          <a:noFill/>
        </p:spPr>
      </p:pic>
      <p:pic>
        <p:nvPicPr>
          <p:cNvPr id="8" name="Рисунок 7" descr="hello_html_31273dd4.jpg"/>
          <p:cNvPicPr/>
          <p:nvPr/>
        </p:nvPicPr>
        <p:blipFill>
          <a:blip r:embed="rId3" cstate="print"/>
          <a:srcRect l="26962" t="25145" b="36944"/>
          <a:stretch>
            <a:fillRect/>
          </a:stretch>
        </p:blipFill>
        <p:spPr bwMode="auto">
          <a:xfrm>
            <a:off x="3575720" y="1052736"/>
            <a:ext cx="4752528" cy="2376264"/>
          </a:xfrm>
          <a:prstGeom prst="rect">
            <a:avLst/>
          </a:prstGeom>
          <a:noFill/>
          <a:ln w="9525">
            <a:noFill/>
            <a:miter lim="800000"/>
            <a:headEnd/>
            <a:tailEnd/>
          </a:ln>
        </p:spPr>
      </p:pic>
      <p:pic>
        <p:nvPicPr>
          <p:cNvPr id="9" name="Picture 4" descr="https://slayd.arxiv.uz/uploads/download/posts/2017-03/1488895135_slayd3.jpg"/>
          <p:cNvPicPr>
            <a:picLocks noChangeAspect="1" noChangeArrowheads="1"/>
          </p:cNvPicPr>
          <p:nvPr/>
        </p:nvPicPr>
        <p:blipFill>
          <a:blip r:embed="rId4" cstate="print"/>
          <a:srcRect l="12002" t="9450" r="14651" b="29651"/>
          <a:stretch>
            <a:fillRect/>
          </a:stretch>
        </p:blipFill>
        <p:spPr bwMode="auto">
          <a:xfrm>
            <a:off x="8904312" y="1196752"/>
            <a:ext cx="2520280" cy="2295669"/>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407368" y="4581128"/>
            <a:ext cx="11233248" cy="2116825"/>
          </a:xfrm>
        </p:spPr>
        <p:style>
          <a:lnRef idx="1">
            <a:schemeClr val="accent4"/>
          </a:lnRef>
          <a:fillRef idx="2">
            <a:schemeClr val="accent4"/>
          </a:fillRef>
          <a:effectRef idx="1">
            <a:schemeClr val="accent4"/>
          </a:effectRef>
          <a:fontRef idx="minor">
            <a:schemeClr val="dk1"/>
          </a:fontRef>
        </p:style>
        <p:txBody>
          <a:bodyPr>
            <a:normAutofit/>
          </a:bodyPr>
          <a:lstStyle/>
          <a:p>
            <a:pPr algn="ctr">
              <a:buNone/>
            </a:pPr>
            <a:r>
              <a:rPr lang="ru-RU" dirty="0" smtClean="0"/>
              <a:t>   </a:t>
            </a:r>
            <a:r>
              <a:rPr lang="ru-RU" b="1" dirty="0" smtClean="0">
                <a:latin typeface="Arial" pitchFamily="34" charset="0"/>
                <a:cs typeface="Arial" pitchFamily="34" charset="0"/>
              </a:rPr>
              <a:t>Есть такая профессия – Родину защищать! Охранять рубежи и насмерть стоять! Сил своих не жалея, не щадя свою кровь, Защищают страну! Защищают любовь!</a:t>
            </a:r>
            <a:endParaRPr lang="ru-RU" b="1" dirty="0">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pic>
        <p:nvPicPr>
          <p:cNvPr id="7" name="Рисунок 6" descr="Восстание Муканны"/>
          <p:cNvPicPr/>
          <p:nvPr/>
        </p:nvPicPr>
        <p:blipFill>
          <a:blip r:embed="rId2" cstate="print"/>
          <a:srcRect/>
          <a:stretch>
            <a:fillRect/>
          </a:stretch>
        </p:blipFill>
        <p:spPr bwMode="auto">
          <a:xfrm>
            <a:off x="695400" y="1124744"/>
            <a:ext cx="4824536" cy="3240360"/>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8" name="Picture 2" descr="https://talaba.su/wp-content/uploads/2020/04/jaloliddin-manguberdi-e1587705027455.jpg"/>
          <p:cNvPicPr>
            <a:picLocks noChangeAspect="1" noChangeArrowheads="1"/>
          </p:cNvPicPr>
          <p:nvPr/>
        </p:nvPicPr>
        <p:blipFill>
          <a:blip r:embed="rId3" cstate="print"/>
          <a:srcRect l="3240" r="2801"/>
          <a:stretch>
            <a:fillRect/>
          </a:stretch>
        </p:blipFill>
        <p:spPr bwMode="auto">
          <a:xfrm>
            <a:off x="6528048" y="1124744"/>
            <a:ext cx="4896544" cy="3220609"/>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sp>
        <p:nvSpPr>
          <p:cNvPr id="8" name="Rectangle 6"/>
          <p:cNvSpPr>
            <a:spLocks noChangeArrowheads="1"/>
          </p:cNvSpPr>
          <p:nvPr/>
        </p:nvSpPr>
        <p:spPr bwMode="auto">
          <a:xfrm>
            <a:off x="4655840" y="3068960"/>
            <a:ext cx="3096344" cy="792088"/>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defRPr/>
            </a:pPr>
            <a:r>
              <a:rPr lang="ru-RU" sz="3200" b="1" dirty="0" smtClean="0">
                <a:solidFill>
                  <a:srgbClr val="002060"/>
                </a:solidFill>
                <a:latin typeface="Arial" pitchFamily="34" charset="0"/>
                <a:cs typeface="Arial" pitchFamily="34" charset="0"/>
              </a:rPr>
              <a:t>ГЕРОЙ </a:t>
            </a:r>
            <a:endParaRPr lang="ru-RU" sz="3200" b="1" dirty="0">
              <a:solidFill>
                <a:srgbClr val="002060"/>
              </a:solidFill>
              <a:latin typeface="Arial" pitchFamily="34" charset="0"/>
              <a:cs typeface="Arial" pitchFamily="34" charset="0"/>
            </a:endParaRPr>
          </a:p>
        </p:txBody>
      </p:sp>
      <p:sp>
        <p:nvSpPr>
          <p:cNvPr id="9" name="Стрелка вниз 8"/>
          <p:cNvSpPr/>
          <p:nvPr/>
        </p:nvSpPr>
        <p:spPr>
          <a:xfrm rot="6374149">
            <a:off x="3387857" y="1683662"/>
            <a:ext cx="792088" cy="170297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0" name="Rectangle 6"/>
          <p:cNvSpPr>
            <a:spLocks noChangeArrowheads="1"/>
          </p:cNvSpPr>
          <p:nvPr/>
        </p:nvSpPr>
        <p:spPr bwMode="auto">
          <a:xfrm>
            <a:off x="335360" y="1124744"/>
            <a:ext cx="3096344" cy="7920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ru-RU" sz="3200" b="1" dirty="0" smtClean="0">
                <a:latin typeface="Arial" pitchFamily="34" charset="0"/>
                <a:cs typeface="Arial" pitchFamily="34" charset="0"/>
              </a:rPr>
              <a:t>Бесстрашный </a:t>
            </a:r>
            <a:endParaRPr lang="ru-RU" sz="3200" b="1" dirty="0">
              <a:solidFill>
                <a:srgbClr val="002060"/>
              </a:solidFill>
              <a:latin typeface="Arial" pitchFamily="34" charset="0"/>
              <a:cs typeface="Arial" pitchFamily="34" charset="0"/>
            </a:endParaRPr>
          </a:p>
        </p:txBody>
      </p:sp>
      <p:sp>
        <p:nvSpPr>
          <p:cNvPr id="11" name="Стрелка вниз 10"/>
          <p:cNvSpPr/>
          <p:nvPr/>
        </p:nvSpPr>
        <p:spPr>
          <a:xfrm rot="3452804">
            <a:off x="3525620" y="3815856"/>
            <a:ext cx="792088" cy="170297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12" name="Rectangle 6"/>
          <p:cNvSpPr>
            <a:spLocks noChangeArrowheads="1"/>
          </p:cNvSpPr>
          <p:nvPr/>
        </p:nvSpPr>
        <p:spPr bwMode="auto">
          <a:xfrm>
            <a:off x="623392" y="5229200"/>
            <a:ext cx="3096344" cy="79208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ru-RU" sz="3200" b="1" dirty="0" smtClean="0">
                <a:latin typeface="Arial" pitchFamily="34" charset="0"/>
                <a:cs typeface="Arial" pitchFamily="34" charset="0"/>
              </a:rPr>
              <a:t>Выносливый </a:t>
            </a:r>
            <a:endParaRPr lang="ru-RU" sz="3200" b="1" dirty="0">
              <a:solidFill>
                <a:srgbClr val="002060"/>
              </a:solidFill>
              <a:latin typeface="Arial" pitchFamily="34" charset="0"/>
              <a:cs typeface="Arial" pitchFamily="34" charset="0"/>
            </a:endParaRPr>
          </a:p>
        </p:txBody>
      </p:sp>
      <p:sp>
        <p:nvSpPr>
          <p:cNvPr id="13" name="Стрелка вниз 12"/>
          <p:cNvSpPr/>
          <p:nvPr/>
        </p:nvSpPr>
        <p:spPr>
          <a:xfrm rot="10800000">
            <a:off x="6168008" y="1844824"/>
            <a:ext cx="578244" cy="119502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4" name="Rectangle 6"/>
          <p:cNvSpPr>
            <a:spLocks noChangeArrowheads="1"/>
          </p:cNvSpPr>
          <p:nvPr/>
        </p:nvSpPr>
        <p:spPr bwMode="auto">
          <a:xfrm>
            <a:off x="4727848" y="980728"/>
            <a:ext cx="3096344" cy="7920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3200" b="1" dirty="0" smtClean="0">
                <a:latin typeface="Arial" pitchFamily="34" charset="0"/>
                <a:cs typeface="Arial" pitchFamily="34" charset="0"/>
              </a:rPr>
              <a:t>Стойкий</a:t>
            </a:r>
            <a:endParaRPr lang="ru-RU" sz="3200" b="1" dirty="0">
              <a:solidFill>
                <a:srgbClr val="002060"/>
              </a:solidFill>
              <a:latin typeface="Arial" pitchFamily="34" charset="0"/>
              <a:cs typeface="Arial" pitchFamily="34" charset="0"/>
            </a:endParaRPr>
          </a:p>
        </p:txBody>
      </p:sp>
      <p:sp>
        <p:nvSpPr>
          <p:cNvPr id="15" name="Стрелка вниз 14"/>
          <p:cNvSpPr/>
          <p:nvPr/>
        </p:nvSpPr>
        <p:spPr>
          <a:xfrm rot="13576688">
            <a:off x="8163053" y="1819186"/>
            <a:ext cx="751459" cy="145815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16" name="Rectangle 6"/>
          <p:cNvSpPr>
            <a:spLocks noChangeArrowheads="1"/>
          </p:cNvSpPr>
          <p:nvPr/>
        </p:nvSpPr>
        <p:spPr bwMode="auto">
          <a:xfrm>
            <a:off x="8688288" y="1052736"/>
            <a:ext cx="3096344" cy="79208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ru-RU" sz="3200" b="1" dirty="0" smtClean="0">
                <a:latin typeface="Arial" pitchFamily="34" charset="0"/>
                <a:cs typeface="Arial" pitchFamily="34" charset="0"/>
              </a:rPr>
              <a:t>Решительный</a:t>
            </a:r>
            <a:endParaRPr lang="ru-RU" sz="3200" b="1" dirty="0">
              <a:solidFill>
                <a:srgbClr val="002060"/>
              </a:solidFill>
              <a:latin typeface="Arial" pitchFamily="34" charset="0"/>
              <a:cs typeface="Arial" pitchFamily="34" charset="0"/>
            </a:endParaRPr>
          </a:p>
        </p:txBody>
      </p:sp>
      <p:sp>
        <p:nvSpPr>
          <p:cNvPr id="17" name="Стрелка вниз 16"/>
          <p:cNvSpPr/>
          <p:nvPr/>
        </p:nvSpPr>
        <p:spPr>
          <a:xfrm rot="17418670">
            <a:off x="8334639" y="3665405"/>
            <a:ext cx="751459" cy="145815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8" name="Rectangle 6"/>
          <p:cNvSpPr>
            <a:spLocks noChangeArrowheads="1"/>
          </p:cNvSpPr>
          <p:nvPr/>
        </p:nvSpPr>
        <p:spPr bwMode="auto">
          <a:xfrm>
            <a:off x="8904312" y="5085184"/>
            <a:ext cx="3096344" cy="7920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ru-RU" sz="3200" b="1" dirty="0" smtClean="0">
                <a:latin typeface="Arial" pitchFamily="34" charset="0"/>
                <a:cs typeface="Arial" pitchFamily="34" charset="0"/>
              </a:rPr>
              <a:t>Сознательный</a:t>
            </a:r>
            <a:endParaRPr lang="ru-RU" sz="3200" b="1" dirty="0">
              <a:solidFill>
                <a:srgbClr val="002060"/>
              </a:solidFill>
              <a:latin typeface="Arial" pitchFamily="34" charset="0"/>
              <a:cs typeface="Arial" pitchFamily="34" charset="0"/>
            </a:endParaRPr>
          </a:p>
        </p:txBody>
      </p:sp>
      <p:sp>
        <p:nvSpPr>
          <p:cNvPr id="19" name="Стрелка вниз 18"/>
          <p:cNvSpPr/>
          <p:nvPr/>
        </p:nvSpPr>
        <p:spPr>
          <a:xfrm>
            <a:off x="6061078" y="4023464"/>
            <a:ext cx="751459" cy="145815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20" name="Rectangle 6"/>
          <p:cNvSpPr>
            <a:spLocks noChangeArrowheads="1"/>
          </p:cNvSpPr>
          <p:nvPr/>
        </p:nvSpPr>
        <p:spPr bwMode="auto">
          <a:xfrm>
            <a:off x="5231904" y="5733256"/>
            <a:ext cx="3096344" cy="7920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3200" b="1" dirty="0" smtClean="0">
                <a:latin typeface="Arial" pitchFamily="34" charset="0"/>
                <a:cs typeface="Arial" pitchFamily="34" charset="0"/>
              </a:rPr>
              <a:t>Справедливый</a:t>
            </a:r>
            <a:endParaRPr lang="ru-RU" sz="3200" b="1" dirty="0">
              <a:solidFill>
                <a:srgbClr val="002060"/>
              </a:solidFill>
              <a:latin typeface="Arial" pitchFamily="34" charset="0"/>
              <a:cs typeface="Arial" pitchFamily="34" charset="0"/>
            </a:endParaRPr>
          </a:p>
        </p:txBody>
      </p:sp>
      <p:sp>
        <p:nvSpPr>
          <p:cNvPr id="21" name="Стрелка вниз 20"/>
          <p:cNvSpPr/>
          <p:nvPr/>
        </p:nvSpPr>
        <p:spPr>
          <a:xfrm rot="5135059">
            <a:off x="3348162" y="2874150"/>
            <a:ext cx="751459" cy="1458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6"/>
          <p:cNvSpPr>
            <a:spLocks noChangeArrowheads="1"/>
          </p:cNvSpPr>
          <p:nvPr/>
        </p:nvSpPr>
        <p:spPr bwMode="auto">
          <a:xfrm>
            <a:off x="191344" y="3212976"/>
            <a:ext cx="2664296" cy="7920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ru-RU" sz="3200" b="1" dirty="0" smtClean="0">
                <a:latin typeface="Arial" pitchFamily="34" charset="0"/>
                <a:cs typeface="Arial" pitchFamily="34" charset="0"/>
              </a:rPr>
              <a:t>Честный</a:t>
            </a:r>
            <a:endParaRPr lang="ru-RU" sz="3200" b="1" dirty="0">
              <a:solidFill>
                <a:srgbClr val="002060"/>
              </a:solidFill>
              <a:latin typeface="Arial" pitchFamily="34" charset="0"/>
              <a:cs typeface="Arial" pitchFamily="34" charset="0"/>
            </a:endParaRPr>
          </a:p>
        </p:txBody>
      </p:sp>
      <p:sp>
        <p:nvSpPr>
          <p:cNvPr id="23" name="Стрелка вниз 22"/>
          <p:cNvSpPr/>
          <p:nvPr/>
        </p:nvSpPr>
        <p:spPr>
          <a:xfrm rot="16428267">
            <a:off x="8200866" y="2835164"/>
            <a:ext cx="751459" cy="1458159"/>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24" name="Rectangle 6"/>
          <p:cNvSpPr>
            <a:spLocks noChangeArrowheads="1"/>
          </p:cNvSpPr>
          <p:nvPr/>
        </p:nvSpPr>
        <p:spPr bwMode="auto">
          <a:xfrm>
            <a:off x="9336360" y="2924944"/>
            <a:ext cx="2664296" cy="79208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ru-RU" sz="3200" b="1" dirty="0" smtClean="0">
                <a:latin typeface="Arial" pitchFamily="34" charset="0"/>
                <a:cs typeface="Arial" pitchFamily="34" charset="0"/>
              </a:rPr>
              <a:t>Преданный</a:t>
            </a:r>
            <a:endParaRPr lang="ru-RU" sz="3200" b="1" dirty="0">
              <a:solidFill>
                <a:srgbClr val="002060"/>
              </a:solidFill>
              <a:latin typeface="Arial" pitchFamily="34" charset="0"/>
              <a:cs typeface="Arial" pitchFamily="34" charset="0"/>
            </a:endParaRP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7"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1000"/>
                                        <p:tgtEl>
                                          <p:spTgt spid="21"/>
                                        </p:tgtEl>
                                      </p:cBhvr>
                                    </p:animEffect>
                                    <p:anim calcmode="lin" valueType="num">
                                      <p:cBhvr>
                                        <p:cTn id="92" dur="1000" fill="hold"/>
                                        <p:tgtEl>
                                          <p:spTgt spid="21"/>
                                        </p:tgtEl>
                                        <p:attrNameLst>
                                          <p:attrName>ppt_x</p:attrName>
                                        </p:attrNameLst>
                                      </p:cBhvr>
                                      <p:tavLst>
                                        <p:tav tm="0">
                                          <p:val>
                                            <p:strVal val="#ppt_x"/>
                                          </p:val>
                                        </p:tav>
                                        <p:tav tm="100000">
                                          <p:val>
                                            <p:strVal val="#ppt_x"/>
                                          </p:val>
                                        </p:tav>
                                      </p:tavLst>
                                    </p:anim>
                                    <p:anim calcmode="lin" valueType="num">
                                      <p:cBhvr>
                                        <p:cTn id="9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10"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p:cTn id="98" dur="500" fill="hold"/>
                                        <p:tgtEl>
                                          <p:spTgt spid="22"/>
                                        </p:tgtEl>
                                        <p:attrNameLst>
                                          <p:attrName>ppt_w</p:attrName>
                                        </p:attrNameLst>
                                      </p:cBhvr>
                                      <p:tavLst>
                                        <p:tav tm="0">
                                          <p:val>
                                            <p:fltVal val="0"/>
                                          </p:val>
                                        </p:tav>
                                        <p:tav tm="100000">
                                          <p:val>
                                            <p:strVal val="#ppt_w"/>
                                          </p:val>
                                        </p:tav>
                                      </p:tavLst>
                                    </p:anim>
                                    <p:anim calcmode="lin" valueType="num">
                                      <p:cBhvr>
                                        <p:cTn id="99"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1000"/>
                                        <p:tgtEl>
                                          <p:spTgt spid="23"/>
                                        </p:tgtEl>
                                      </p:cBhvr>
                                    </p:animEffect>
                                    <p:anim calcmode="lin" valueType="num">
                                      <p:cBhvr>
                                        <p:cTn id="105" dur="1000" fill="hold"/>
                                        <p:tgtEl>
                                          <p:spTgt spid="23"/>
                                        </p:tgtEl>
                                        <p:attrNameLst>
                                          <p:attrName>ppt_x</p:attrName>
                                        </p:attrNameLst>
                                      </p:cBhvr>
                                      <p:tavLst>
                                        <p:tav tm="0">
                                          <p:val>
                                            <p:strVal val="#ppt_x"/>
                                          </p:val>
                                        </p:tav>
                                        <p:tav tm="100000">
                                          <p:val>
                                            <p:strVal val="#ppt_x"/>
                                          </p:val>
                                        </p:tav>
                                      </p:tavLst>
                                    </p:anim>
                                    <p:anim calcmode="lin" valueType="num">
                                      <p:cBhvr>
                                        <p:cTn id="10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7" presetClass="entr" presetSubtype="1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335360" y="980728"/>
            <a:ext cx="5659040" cy="5544616"/>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algn="ctr">
              <a:buNone/>
            </a:pPr>
            <a:r>
              <a:rPr lang="ru-RU" b="1" dirty="0" smtClean="0">
                <a:latin typeface="Arial" pitchFamily="34" charset="0"/>
                <a:cs typeface="Arial" pitchFamily="34" charset="0"/>
              </a:rPr>
              <a:t>Давно это было, когда ещё наша родина  Хорезмом,  </a:t>
            </a:r>
            <a:r>
              <a:rPr lang="ru-RU" b="1" dirty="0" err="1" smtClean="0">
                <a:latin typeface="Arial" pitchFamily="34" charset="0"/>
                <a:cs typeface="Arial" pitchFamily="34" charset="0"/>
              </a:rPr>
              <a:t>Мавераннахром</a:t>
            </a:r>
            <a:r>
              <a:rPr lang="ru-RU" b="1" dirty="0" smtClean="0">
                <a:latin typeface="Arial" pitchFamily="34" charset="0"/>
                <a:cs typeface="Arial" pitchFamily="34" charset="0"/>
              </a:rPr>
              <a:t> величалась! А защищали её древние воины – простые люди. Благодаря необыкновенной силе, мудрости, смелости они побеждали, освобождали города от полчищ иноземных захватчиков. На протяжении многих лет они стояли на страже мира и единства.</a:t>
            </a:r>
            <a:endParaRPr lang="ru-RU" b="1" dirty="0">
              <a:latin typeface="Arial" pitchFamily="34" charset="0"/>
              <a:cs typeface="Arial" pitchFamily="34" charset="0"/>
            </a:endParaRPr>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pic>
        <p:nvPicPr>
          <p:cNvPr id="17410" name="Picture 2" descr="https://avatars.mds.yandex.net/get-zen_doc/1904927/pub_5e666061b86afa74c58d9e4c_5e66652615e73325d7633465/scale_1200"/>
          <p:cNvPicPr>
            <a:picLocks noChangeAspect="1" noChangeArrowheads="1"/>
          </p:cNvPicPr>
          <p:nvPr/>
        </p:nvPicPr>
        <p:blipFill>
          <a:blip r:embed="rId2" cstate="print"/>
          <a:srcRect/>
          <a:stretch>
            <a:fillRect/>
          </a:stretch>
        </p:blipFill>
        <p:spPr bwMode="auto">
          <a:xfrm>
            <a:off x="6096000" y="1124744"/>
            <a:ext cx="5792432" cy="5184576"/>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a:xfrm>
            <a:off x="191344" y="1124744"/>
            <a:ext cx="11665296" cy="2520280"/>
          </a:xfrm>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algn="ctr">
              <a:buNone/>
            </a:pPr>
            <a:r>
              <a:rPr lang="ru-RU" sz="4600" b="1" dirty="0" smtClean="0">
                <a:latin typeface="Arial" pitchFamily="34" charset="0"/>
                <a:cs typeface="Arial" pitchFamily="34" charset="0"/>
              </a:rPr>
              <a:t>     На протяжении своей многовековой истории нашей Родине  часто приходилось отражать нашествия врагов. Людям всегда была свойственна любовь к родному краю, к своей Родине. Эта любовь испокон веков проявляется в их готовности защищать, не жалея жизни, своё Отечество от врагов. </a:t>
            </a:r>
          </a:p>
          <a:p>
            <a:pPr algn="ctr">
              <a:buNone/>
            </a:pPr>
            <a:endParaRPr lang="ru-RU" sz="4600" b="1" dirty="0" smtClean="0">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ПОДВИГИ</a:t>
            </a:r>
            <a:endParaRPr lang="ru-RU" sz="6000" dirty="0">
              <a:solidFill>
                <a:schemeClr val="bg1"/>
              </a:solidFill>
            </a:endParaRPr>
          </a:p>
        </p:txBody>
      </p:sp>
      <p:pic>
        <p:nvPicPr>
          <p:cNvPr id="16386" name="Picture 2" descr="http://art-blog.uz/wp-content/uploads/2012/01/%D0%90%D0%BB%D0%B8%D0%BA%D1%83%D0%BB%D0%BE%D0%B2-%D0%90.-%D0%91%D0%B8%D1%82%D0%B2%D0%B0-%D0%B7%D0%B0-%D0%B7%D0%BD%D0%B0%D0%BC%D1%8F.-2008.jpg"/>
          <p:cNvPicPr>
            <a:picLocks noChangeAspect="1" noChangeArrowheads="1"/>
          </p:cNvPicPr>
          <p:nvPr/>
        </p:nvPicPr>
        <p:blipFill>
          <a:blip r:embed="rId2" cstate="print"/>
          <a:srcRect/>
          <a:stretch>
            <a:fillRect/>
          </a:stretch>
        </p:blipFill>
        <p:spPr bwMode="auto">
          <a:xfrm>
            <a:off x="263352" y="3933056"/>
            <a:ext cx="5760640" cy="2592288"/>
          </a:xfrm>
          <a:prstGeom prst="rect">
            <a:avLst/>
          </a:prstGeom>
          <a:noFill/>
        </p:spPr>
      </p:pic>
      <p:pic>
        <p:nvPicPr>
          <p:cNvPr id="16388" name="Picture 4" descr="https://ds05.infourok.ru/uploads/ex/08f6/000302ad-6b411a7c/hello_html_30292440.png"/>
          <p:cNvPicPr>
            <a:picLocks noChangeAspect="1" noChangeArrowheads="1"/>
          </p:cNvPicPr>
          <p:nvPr/>
        </p:nvPicPr>
        <p:blipFill>
          <a:blip r:embed="rId3" cstate="print"/>
          <a:srcRect/>
          <a:stretch>
            <a:fillRect/>
          </a:stretch>
        </p:blipFill>
        <p:spPr bwMode="auto">
          <a:xfrm>
            <a:off x="6456040" y="3861048"/>
            <a:ext cx="5328592" cy="2645113"/>
          </a:xfrm>
          <a:prstGeom prst="rect">
            <a:avLst/>
          </a:prstGeom>
          <a:noFill/>
        </p:spPr>
      </p:pic>
    </p:spTree>
  </p:cSld>
  <p:clrMapOvr>
    <a:masterClrMapping/>
  </p:clrMapOvr>
  <p:transition spd="slow">
    <p:cover dir="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f6921a3ccc6e3272c479ebc64d68ff1fa5f55319"/>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8614</TotalTime>
  <Words>1428</Words>
  <Application>Microsoft Office PowerPoint</Application>
  <PresentationFormat>Произвольный</PresentationFormat>
  <Paragraphs>130</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Тема Office</vt:lpstr>
      <vt:lpstr> ИСТОРИЯ</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  ЗАДАНИЯ</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африка</dc:title>
  <dc:creator>Acer</dc:creator>
  <cp:lastModifiedBy>USER</cp:lastModifiedBy>
  <cp:revision>1718</cp:revision>
  <dcterms:created xsi:type="dcterms:W3CDTF">2020-04-27T10:05:42Z</dcterms:created>
  <dcterms:modified xsi:type="dcterms:W3CDTF">2020-12-10T03:50:43Z</dcterms:modified>
</cp:coreProperties>
</file>