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64" r:id="rId2"/>
    <p:sldId id="951" r:id="rId3"/>
    <p:sldId id="1143" r:id="rId4"/>
    <p:sldId id="1146" r:id="rId5"/>
    <p:sldId id="1127" r:id="rId6"/>
    <p:sldId id="1129" r:id="rId7"/>
    <p:sldId id="1141" r:id="rId8"/>
    <p:sldId id="1142" r:id="rId9"/>
    <p:sldId id="1105" r:id="rId10"/>
    <p:sldId id="1106" r:id="rId11"/>
    <p:sldId id="1130" r:id="rId12"/>
    <p:sldId id="1131" r:id="rId13"/>
    <p:sldId id="1125" r:id="rId14"/>
    <p:sldId id="1140" r:id="rId15"/>
    <p:sldId id="1139" r:id="rId16"/>
    <p:sldId id="1107" r:id="rId17"/>
    <p:sldId id="1137" r:id="rId18"/>
    <p:sldId id="1108" r:id="rId19"/>
    <p:sldId id="1109" r:id="rId20"/>
    <p:sldId id="1110" r:id="rId21"/>
    <p:sldId id="1133" r:id="rId22"/>
    <p:sldId id="1134" r:id="rId23"/>
    <p:sldId id="1135" r:id="rId24"/>
    <p:sldId id="1132" r:id="rId25"/>
    <p:sldId id="1151" r:id="rId26"/>
    <p:sldId id="1111" r:id="rId27"/>
    <p:sldId id="1147" r:id="rId28"/>
    <p:sldId id="1149" r:id="rId29"/>
    <p:sldId id="1104" r:id="rId30"/>
    <p:sldId id="701" r:id="rId31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smtClean="0">
              <a:latin typeface="Arial" pitchFamily="34" charset="0"/>
              <a:cs typeface="Arial" pitchFamily="34" charset="0"/>
            </a:rPr>
            <a:t>Первые сведения о </a:t>
          </a:r>
          <a:r>
            <a:rPr lang="ru-RU" sz="3000" b="1" i="0" dirty="0" err="1" smtClean="0">
              <a:latin typeface="Arial" pitchFamily="34" charset="0"/>
              <a:cs typeface="Arial" pitchFamily="34" charset="0"/>
            </a:rPr>
            <a:t>Темуре</a:t>
          </a:r>
          <a:r>
            <a:rPr lang="ru-RU" sz="3000" b="1" i="0" dirty="0" smtClean="0">
              <a:latin typeface="Arial" pitchFamily="34" charset="0"/>
              <a:cs typeface="Arial" pitchFamily="34" charset="0"/>
            </a:rPr>
            <a:t> появились в источниках начиная с 1361 года, когда он начал свою политическую деятельность</a:t>
          </a:r>
          <a:endParaRPr lang="ru-RU" sz="3000" b="1" i="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0B9D5-EA85-4EE2-AC01-4AB4C1983E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err="1" smtClean="0">
              <a:latin typeface="Arial" pitchFamily="34" charset="0"/>
              <a:cs typeface="Arial" pitchFamily="34" charset="0"/>
            </a:rPr>
            <a:t>Амир</a:t>
          </a:r>
          <a:r>
            <a:rPr lang="ru-RU" sz="30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000" b="1" i="0" dirty="0" err="1" smtClean="0">
              <a:latin typeface="Arial" pitchFamily="34" charset="0"/>
              <a:cs typeface="Arial" pitchFamily="34" charset="0"/>
            </a:rPr>
            <a:t>Темур</a:t>
          </a:r>
          <a:r>
            <a:rPr lang="ru-RU" sz="3000" b="1" i="0" dirty="0" smtClean="0">
              <a:latin typeface="Arial" pitchFamily="34" charset="0"/>
              <a:cs typeface="Arial" pitchFamily="34" charset="0"/>
            </a:rPr>
            <a:t> - человек, изменивший ход истории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826121-EE82-4EC9-B875-65D4894F13E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err="1" smtClean="0">
              <a:latin typeface="Arial" pitchFamily="34" charset="0"/>
              <a:cs typeface="Arial" pitchFamily="34" charset="0"/>
            </a:rPr>
            <a:t>Амир</a:t>
          </a:r>
          <a:r>
            <a:rPr lang="ru-RU" sz="3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000" b="1" dirty="0" err="1" smtClean="0">
              <a:latin typeface="Arial" pitchFamily="34" charset="0"/>
              <a:cs typeface="Arial" pitchFamily="34" charset="0"/>
            </a:rPr>
            <a:t>Темур</a:t>
          </a:r>
          <a:r>
            <a:rPr lang="ru-RU" sz="3000" b="1" dirty="0" smtClean="0">
              <a:latin typeface="Arial" pitchFamily="34" charset="0"/>
              <a:cs typeface="Arial" pitchFamily="34" charset="0"/>
            </a:rPr>
            <a:t> основатель могущественного государства</a:t>
          </a:r>
          <a:endParaRPr lang="ru-RU" sz="3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52A083-B918-4A3F-BB0D-4F3CE4077B47}" type="parTrans" cxnId="{CECA86A4-65FA-43EB-93DE-217E1A004468}">
      <dgm:prSet/>
      <dgm:spPr/>
      <dgm:t>
        <a:bodyPr/>
        <a:lstStyle/>
        <a:p>
          <a:endParaRPr lang="ru-RU"/>
        </a:p>
      </dgm:t>
    </dgm:pt>
    <dgm:pt modelId="{EF398533-E015-48BD-964F-14D69A400ECB}" type="sibTrans" cxnId="{CECA86A4-65FA-43EB-93DE-217E1A004468}">
      <dgm:prSet/>
      <dgm:spPr/>
      <dgm:t>
        <a:bodyPr/>
        <a:lstStyle/>
        <a:p>
          <a:endParaRPr lang="ru-RU"/>
        </a:p>
      </dgm:t>
    </dgm:pt>
    <dgm:pt modelId="{7BCE5AD0-C711-4E37-97F4-AED9AAA54F0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err="1" smtClean="0">
              <a:latin typeface="Arial" pitchFamily="34" charset="0"/>
              <a:cs typeface="Arial" pitchFamily="34" charset="0"/>
            </a:rPr>
            <a:t>Темур</a:t>
          </a:r>
          <a:r>
            <a:rPr lang="ru-RU" sz="3000" b="1" dirty="0" smtClean="0">
              <a:latin typeface="Arial" pitchFamily="34" charset="0"/>
              <a:cs typeface="Arial" pitchFamily="34" charset="0"/>
            </a:rPr>
            <a:t> есть и останется для всех нас большой загадкой, </a:t>
          </a:r>
        </a:p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его работоспособность – великой тайной…</a:t>
          </a:r>
          <a:endParaRPr lang="ru-RU" sz="3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DCB636-0CA7-44BB-B5FF-2503DC01AB70}" type="parTrans" cxnId="{F4106103-2AD1-4DFC-B0D4-0F080C31B3F6}">
      <dgm:prSet/>
      <dgm:spPr/>
      <dgm:t>
        <a:bodyPr/>
        <a:lstStyle/>
        <a:p>
          <a:endParaRPr lang="ru-RU"/>
        </a:p>
      </dgm:t>
    </dgm:pt>
    <dgm:pt modelId="{42B75136-BF57-44F4-BA98-37EFC7D879B2}" type="sibTrans" cxnId="{F4106103-2AD1-4DFC-B0D4-0F080C31B3F6}">
      <dgm:prSet/>
      <dgm:spPr/>
      <dgm:t>
        <a:bodyPr/>
        <a:lstStyle/>
        <a:p>
          <a:endParaRPr lang="ru-RU"/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4" custScaleX="374349" custScaleY="149584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CD5C445-56B8-405A-B378-89C8BE1B8BEE}" type="pres">
      <dgm:prSet presAssocID="{7BCE5AD0-C711-4E37-97F4-AED9AAA54F0B}" presName="node" presStyleLbl="node1" presStyleIdx="1" presStyleCnt="4" custScaleX="385376" custScaleY="12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0FE43-8216-4AC6-A909-66869E20A220}" type="pres">
      <dgm:prSet presAssocID="{42B75136-BF57-44F4-BA98-37EFC7D879B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F172477-C880-44D9-8E8D-34F2AA4802FC}" type="pres">
      <dgm:prSet presAssocID="{42B75136-BF57-44F4-BA98-37EFC7D879B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51EA354-B7BF-4E17-B279-23993A4C3656}" type="pres">
      <dgm:prSet presAssocID="{CC826121-EE82-4EC9-B875-65D4894F13E2}" presName="node" presStyleLbl="node1" presStyleIdx="2" presStyleCnt="4" custScaleX="374349" custScaleY="98844" custLinFactNeighborX="-5136" custLinFactNeighborY="-7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AD3A-1536-4075-9533-651D8493D5AC}" type="pres">
      <dgm:prSet presAssocID="{EF398533-E015-48BD-964F-14D69A400EC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16DAF3C-D194-4CA8-B621-DB2118CA73E4}" type="pres">
      <dgm:prSet presAssocID="{EF398533-E015-48BD-964F-14D69A400EC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3" presStyleCnt="4" custScaleX="385376" custScaleY="70071" custLinFactNeighborX="-3961" custLinFactNeighborY="7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6A552-4C16-450A-A0E9-ED260B7B1D91}" type="presOf" srcId="{CC826121-EE82-4EC9-B875-65D4894F13E2}" destId="{851EA354-B7BF-4E17-B279-23993A4C3656}" srcOrd="0" destOrd="0" presId="urn:microsoft.com/office/officeart/2005/8/layout/process2"/>
    <dgm:cxn modelId="{BEEB406C-908A-4D8B-8C4E-7A4138B2F776}" type="presOf" srcId="{7BB888F9-38AC-491F-9767-A2740C7024A5}" destId="{DCBDC0F0-6741-4C7F-BF09-E698C478B404}" srcOrd="1" destOrd="0" presId="urn:microsoft.com/office/officeart/2005/8/layout/process2"/>
    <dgm:cxn modelId="{5232FA99-EF8B-414E-A2BB-32BB87A4008A}" type="presOf" srcId="{EF398533-E015-48BD-964F-14D69A400ECB}" destId="{4FD6AD3A-1536-4075-9533-651D8493D5AC}" srcOrd="0" destOrd="0" presId="urn:microsoft.com/office/officeart/2005/8/layout/process2"/>
    <dgm:cxn modelId="{536E82CB-161F-4DF0-B9FB-A0A6C4BACEC9}" type="presOf" srcId="{7BB888F9-38AC-491F-9767-A2740C7024A5}" destId="{261EA25F-C933-4C09-B661-2E3993E0CA6F}" srcOrd="0" destOrd="0" presId="urn:microsoft.com/office/officeart/2005/8/layout/process2"/>
    <dgm:cxn modelId="{316DD30F-1B98-46CB-B305-CB122568EC15}" type="presOf" srcId="{42B75136-BF57-44F4-BA98-37EFC7D879B2}" destId="{5590FE43-8216-4AC6-A909-66869E20A220}" srcOrd="0" destOrd="0" presId="urn:microsoft.com/office/officeart/2005/8/layout/process2"/>
    <dgm:cxn modelId="{DE69F42B-9140-4346-B6C6-8CD35481595D}" type="presOf" srcId="{55CA8F6A-A719-4DC8-94AC-BDB5570A48AD}" destId="{71FD606C-BDF9-431F-B036-6ACA5D71E9FB}" srcOrd="0" destOrd="0" presId="urn:microsoft.com/office/officeart/2005/8/layout/process2"/>
    <dgm:cxn modelId="{CECA86A4-65FA-43EB-93DE-217E1A004468}" srcId="{55CA8F6A-A719-4DC8-94AC-BDB5570A48AD}" destId="{CC826121-EE82-4EC9-B875-65D4894F13E2}" srcOrd="2" destOrd="0" parTransId="{5852A083-B918-4A3F-BB0D-4F3CE4077B47}" sibTransId="{EF398533-E015-48BD-964F-14D69A400ECB}"/>
    <dgm:cxn modelId="{F4106103-2AD1-4DFC-B0D4-0F080C31B3F6}" srcId="{55CA8F6A-A719-4DC8-94AC-BDB5570A48AD}" destId="{7BCE5AD0-C711-4E37-97F4-AED9AAA54F0B}" srcOrd="1" destOrd="0" parTransId="{CFDCB636-0CA7-44BB-B5FF-2503DC01AB70}" sibTransId="{42B75136-BF57-44F4-BA98-37EFC7D879B2}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2FEBE147-C046-4010-952E-CD32E4E9D311}" srcId="{55CA8F6A-A719-4DC8-94AC-BDB5570A48AD}" destId="{C250B9D5-EA85-4EE2-AC01-4AB4C1983EE1}" srcOrd="3" destOrd="0" parTransId="{AADE0474-5764-459F-99B6-2BDA66DC5548}" sibTransId="{2E677265-4466-4F62-828C-C111B714D3F4}"/>
    <dgm:cxn modelId="{BEA6CE85-94E5-47FE-85B9-167C791B6903}" type="presOf" srcId="{EF398533-E015-48BD-964F-14D69A400ECB}" destId="{D16DAF3C-D194-4CA8-B621-DB2118CA73E4}" srcOrd="1" destOrd="0" presId="urn:microsoft.com/office/officeart/2005/8/layout/process2"/>
    <dgm:cxn modelId="{41F87336-0844-401B-A2D0-CFF9F81EE2AD}" type="presOf" srcId="{40BFF0ED-64E2-459A-A26E-8D0018A04622}" destId="{121CE2F8-E67C-4BB2-8B7A-0153E465E37B}" srcOrd="0" destOrd="0" presId="urn:microsoft.com/office/officeart/2005/8/layout/process2"/>
    <dgm:cxn modelId="{E0AB2CD2-9A79-4BA8-B1C1-E40822853FED}" type="presOf" srcId="{42B75136-BF57-44F4-BA98-37EFC7D879B2}" destId="{0F172477-C880-44D9-8E8D-34F2AA4802FC}" srcOrd="1" destOrd="0" presId="urn:microsoft.com/office/officeart/2005/8/layout/process2"/>
    <dgm:cxn modelId="{04E4F8C6-8CBF-4CE4-B2E1-4B57361B5A4E}" type="presOf" srcId="{7BCE5AD0-C711-4E37-97F4-AED9AAA54F0B}" destId="{0CD5C445-56B8-405A-B378-89C8BE1B8BEE}" srcOrd="0" destOrd="0" presId="urn:microsoft.com/office/officeart/2005/8/layout/process2"/>
    <dgm:cxn modelId="{9E74F6FC-FBF9-4BFD-BD4C-CD21C3033729}" type="presOf" srcId="{C250B9D5-EA85-4EE2-AC01-4AB4C1983EE1}" destId="{D92AB306-7E3D-477C-9D22-FDE42D09E422}" srcOrd="0" destOrd="0" presId="urn:microsoft.com/office/officeart/2005/8/layout/process2"/>
    <dgm:cxn modelId="{832E9A93-CA49-4073-9678-36B92321E2DC}" type="presParOf" srcId="{71FD606C-BDF9-431F-B036-6ACA5D71E9FB}" destId="{121CE2F8-E67C-4BB2-8B7A-0153E465E37B}" srcOrd="0" destOrd="0" presId="urn:microsoft.com/office/officeart/2005/8/layout/process2"/>
    <dgm:cxn modelId="{9F7A8355-4530-4CB1-AFC7-45B5DF55B34C}" type="presParOf" srcId="{71FD606C-BDF9-431F-B036-6ACA5D71E9FB}" destId="{261EA25F-C933-4C09-B661-2E3993E0CA6F}" srcOrd="1" destOrd="0" presId="urn:microsoft.com/office/officeart/2005/8/layout/process2"/>
    <dgm:cxn modelId="{7330036A-607D-4B52-B6B6-6CA139F5B21A}" type="presParOf" srcId="{261EA25F-C933-4C09-B661-2E3993E0CA6F}" destId="{DCBDC0F0-6741-4C7F-BF09-E698C478B404}" srcOrd="0" destOrd="0" presId="urn:microsoft.com/office/officeart/2005/8/layout/process2"/>
    <dgm:cxn modelId="{65E61498-7A09-40F9-9490-CC8506CF82B4}" type="presParOf" srcId="{71FD606C-BDF9-431F-B036-6ACA5D71E9FB}" destId="{0CD5C445-56B8-405A-B378-89C8BE1B8BEE}" srcOrd="2" destOrd="0" presId="urn:microsoft.com/office/officeart/2005/8/layout/process2"/>
    <dgm:cxn modelId="{B120240E-6364-4D99-A3C2-9D6F5B280BCB}" type="presParOf" srcId="{71FD606C-BDF9-431F-B036-6ACA5D71E9FB}" destId="{5590FE43-8216-4AC6-A909-66869E20A220}" srcOrd="3" destOrd="0" presId="urn:microsoft.com/office/officeart/2005/8/layout/process2"/>
    <dgm:cxn modelId="{F7E01064-F07F-4C6E-AFBF-A7A85A8DFA61}" type="presParOf" srcId="{5590FE43-8216-4AC6-A909-66869E20A220}" destId="{0F172477-C880-44D9-8E8D-34F2AA4802FC}" srcOrd="0" destOrd="0" presId="urn:microsoft.com/office/officeart/2005/8/layout/process2"/>
    <dgm:cxn modelId="{40AC42BA-7055-449B-B3E7-11547E6F4AFF}" type="presParOf" srcId="{71FD606C-BDF9-431F-B036-6ACA5D71E9FB}" destId="{851EA354-B7BF-4E17-B279-23993A4C3656}" srcOrd="4" destOrd="0" presId="urn:microsoft.com/office/officeart/2005/8/layout/process2"/>
    <dgm:cxn modelId="{3A1BC86B-675E-4D92-9A57-3944BB9425B1}" type="presParOf" srcId="{71FD606C-BDF9-431F-B036-6ACA5D71E9FB}" destId="{4FD6AD3A-1536-4075-9533-651D8493D5AC}" srcOrd="5" destOrd="0" presId="urn:microsoft.com/office/officeart/2005/8/layout/process2"/>
    <dgm:cxn modelId="{27516C8F-F7E0-4F51-8E05-944087719113}" type="presParOf" srcId="{4FD6AD3A-1536-4075-9533-651D8493D5AC}" destId="{D16DAF3C-D194-4CA8-B621-DB2118CA73E4}" srcOrd="0" destOrd="0" presId="urn:microsoft.com/office/officeart/2005/8/layout/process2"/>
    <dgm:cxn modelId="{ACD45C77-255A-475A-88E0-18E1C4DEE83A}" type="presParOf" srcId="{71FD606C-BDF9-431F-B036-6ACA5D71E9FB}" destId="{D92AB306-7E3D-477C-9D22-FDE42D09E42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167923" y="0"/>
          <a:ext cx="11401457" cy="14928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>
              <a:latin typeface="Arial" pitchFamily="34" charset="0"/>
              <a:cs typeface="Arial" pitchFamily="34" charset="0"/>
            </a:rPr>
            <a:t>Первые сведения о </a:t>
          </a:r>
          <a:r>
            <a:rPr lang="ru-RU" sz="3000" b="1" i="0" kern="1200" dirty="0" err="1" smtClean="0">
              <a:latin typeface="Arial" pitchFamily="34" charset="0"/>
              <a:cs typeface="Arial" pitchFamily="34" charset="0"/>
            </a:rPr>
            <a:t>Темуре</a:t>
          </a:r>
          <a:r>
            <a:rPr lang="ru-RU" sz="3000" b="1" i="0" kern="1200" dirty="0" smtClean="0">
              <a:latin typeface="Arial" pitchFamily="34" charset="0"/>
              <a:cs typeface="Arial" pitchFamily="34" charset="0"/>
            </a:rPr>
            <a:t> появились в источниках начиная с 1361 года, когда он начал свою политическую деятельность</a:t>
          </a:r>
          <a:endParaRPr lang="ru-RU" sz="3000" b="1" i="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67923" y="0"/>
        <a:ext cx="11401457" cy="1492893"/>
      </dsp:txXfrm>
    </dsp:sp>
    <dsp:sp modelId="{261EA25F-C933-4C09-B661-2E3993E0CA6F}">
      <dsp:nvSpPr>
        <dsp:cNvPr id="0" name=""/>
        <dsp:cNvSpPr/>
      </dsp:nvSpPr>
      <dsp:spPr>
        <a:xfrm rot="5400000">
          <a:off x="5679891" y="1520017"/>
          <a:ext cx="377521" cy="449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679891" y="1520017"/>
        <a:ext cx="377521" cy="449113"/>
      </dsp:txXfrm>
    </dsp:sp>
    <dsp:sp modelId="{0CD5C445-56B8-405A-B378-89C8BE1B8BEE}">
      <dsp:nvSpPr>
        <dsp:cNvPr id="0" name=""/>
        <dsp:cNvSpPr/>
      </dsp:nvSpPr>
      <dsp:spPr>
        <a:xfrm>
          <a:off x="0" y="1996255"/>
          <a:ext cx="11737304" cy="12202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latin typeface="Arial" pitchFamily="34" charset="0"/>
              <a:cs typeface="Arial" pitchFamily="34" charset="0"/>
            </a:rPr>
            <a:t>Темур</a:t>
          </a: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 есть и останется для всех нас большой загадкой,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его работоспособность – великой тайной…</a:t>
          </a:r>
          <a:endParaRPr lang="ru-RU" sz="3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996255"/>
        <a:ext cx="11737304" cy="1220201"/>
      </dsp:txXfrm>
    </dsp:sp>
    <dsp:sp modelId="{5590FE43-8216-4AC6-A909-66869E20A220}">
      <dsp:nvSpPr>
        <dsp:cNvPr id="0" name=""/>
        <dsp:cNvSpPr/>
      </dsp:nvSpPr>
      <dsp:spPr>
        <a:xfrm rot="5742162">
          <a:off x="5610081" y="3223445"/>
          <a:ext cx="349045" cy="449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742162">
        <a:off x="5610081" y="3223445"/>
        <a:ext cx="349045" cy="449113"/>
      </dsp:txXfrm>
    </dsp:sp>
    <dsp:sp modelId="{851EA354-B7BF-4E17-B279-23993A4C3656}">
      <dsp:nvSpPr>
        <dsp:cNvPr id="0" name=""/>
        <dsp:cNvSpPr/>
      </dsp:nvSpPr>
      <dsp:spPr>
        <a:xfrm>
          <a:off x="11497" y="3679547"/>
          <a:ext cx="11401457" cy="9864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latin typeface="Arial" pitchFamily="34" charset="0"/>
              <a:cs typeface="Arial" pitchFamily="34" charset="0"/>
            </a:rPr>
            <a:t>Амир</a:t>
          </a: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000" b="1" kern="1200" dirty="0" err="1" smtClean="0">
              <a:latin typeface="Arial" pitchFamily="34" charset="0"/>
              <a:cs typeface="Arial" pitchFamily="34" charset="0"/>
            </a:rPr>
            <a:t>Темур</a:t>
          </a: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 основатель могущественного государства</a:t>
          </a:r>
          <a:endParaRPr lang="ru-RU" sz="3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497" y="3679547"/>
        <a:ext cx="11401457" cy="986492"/>
      </dsp:txXfrm>
    </dsp:sp>
    <dsp:sp modelId="{4FD6AD3A-1536-4075-9533-651D8493D5AC}">
      <dsp:nvSpPr>
        <dsp:cNvPr id="0" name=""/>
        <dsp:cNvSpPr/>
      </dsp:nvSpPr>
      <dsp:spPr>
        <a:xfrm rot="5012592">
          <a:off x="5595040" y="4711126"/>
          <a:ext cx="407046" cy="449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012592">
        <a:off x="5595040" y="4711126"/>
        <a:ext cx="407046" cy="449113"/>
      </dsp:txXfrm>
    </dsp:sp>
    <dsp:sp modelId="{D92AB306-7E3D-477C-9D22-FDE42D09E422}">
      <dsp:nvSpPr>
        <dsp:cNvPr id="0" name=""/>
        <dsp:cNvSpPr/>
      </dsp:nvSpPr>
      <dsp:spPr>
        <a:xfrm>
          <a:off x="0" y="5205326"/>
          <a:ext cx="11737304" cy="6993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err="1" smtClean="0">
              <a:latin typeface="Arial" pitchFamily="34" charset="0"/>
              <a:cs typeface="Arial" pitchFamily="34" charset="0"/>
            </a:rPr>
            <a:t>Амир</a:t>
          </a:r>
          <a:r>
            <a:rPr lang="ru-RU" sz="30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000" b="1" i="0" kern="1200" dirty="0" err="1" smtClean="0">
              <a:latin typeface="Arial" pitchFamily="34" charset="0"/>
              <a:cs typeface="Arial" pitchFamily="34" charset="0"/>
            </a:rPr>
            <a:t>Темур</a:t>
          </a:r>
          <a:r>
            <a:rPr lang="ru-RU" sz="3000" b="1" i="0" kern="1200" dirty="0" smtClean="0">
              <a:latin typeface="Arial" pitchFamily="34" charset="0"/>
              <a:cs typeface="Arial" pitchFamily="34" charset="0"/>
            </a:rPr>
            <a:t> - человек, изменивший ход истории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5205326"/>
        <a:ext cx="11737304" cy="699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32F52-5376-4195-AFB7-B4B9DCBDA9A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839416" y="3140968"/>
            <a:ext cx="5616624" cy="2728346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 ТЕМУР</a:t>
            </a: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»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64432" y="3061002"/>
            <a:ext cx="648072" cy="28083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s://www.nkfu.com/wp-content/uploads/2013/01/timu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2708920"/>
            <a:ext cx="496855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2565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Детство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прошло в родном городе Кеше. С семи лет он начал учиться. У него был духовный наставник.                    С детства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любил конные состязания и охоту, метание копья и стрельбу из лука, имел склонность к военным играм.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ЮНОСТЬ АМИРА ТЕМУРА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s://avatars.mds.yandex.net/get-zen_doc/3380298/pub_5f7f0b9bb4802f1c4a6194f1_5f8487b4cae5a83b5507f65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980728"/>
            <a:ext cx="3311328" cy="2641893"/>
          </a:xfrm>
          <a:prstGeom prst="rect">
            <a:avLst/>
          </a:prstGeom>
          <a:noFill/>
        </p:spPr>
      </p:pic>
      <p:pic>
        <p:nvPicPr>
          <p:cNvPr id="30724" name="Picture 4" descr="https://st.weblancer.net/download/1446180_935xp.jpg"/>
          <p:cNvPicPr>
            <a:picLocks noChangeAspect="1" noChangeArrowheads="1"/>
          </p:cNvPicPr>
          <p:nvPr/>
        </p:nvPicPr>
        <p:blipFill>
          <a:blip r:embed="rId3" cstate="print"/>
          <a:srcRect l="8894" t="12770" r="36125" b="10609"/>
          <a:stretch>
            <a:fillRect/>
          </a:stretch>
        </p:blipFill>
        <p:spPr bwMode="auto">
          <a:xfrm>
            <a:off x="6168008" y="3789040"/>
            <a:ext cx="5544616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6192688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 молодости он был знаком военным делом и принимал участия в междоусобных войнах феодалов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Мавереннахра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.                       Личная храбрость, щедрость и умения выбирать помощников создали ему славу главаря среди военной кочевой молодежи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барласов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Кашкадарьи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ЮНОСТЬ АМИРА ТЕМУРА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img.wikireading.ru/421958_19_b00001057.jpg"/>
          <p:cNvPicPr>
            <a:picLocks noChangeAspect="1" noChangeArrowheads="1"/>
          </p:cNvPicPr>
          <p:nvPr/>
        </p:nvPicPr>
        <p:blipFill>
          <a:blip r:embed="rId2" cstate="print"/>
          <a:srcRect t="3984"/>
          <a:stretch>
            <a:fillRect/>
          </a:stretch>
        </p:blipFill>
        <p:spPr bwMode="auto">
          <a:xfrm>
            <a:off x="6600056" y="1412776"/>
            <a:ext cx="5288732" cy="4637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471339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 детства владел тюркским и таджикским языками, хорошо знал не только кочевую, скотоводческую, но и городскую, оседлую жизнь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Шахрисабза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власть над которым была у его дяди.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ЮНОСТЬ АМИРА ТЕМУРА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uzbek-travel.com/images/uz/Cities/Shakhrisabz/7494357836_00c31b312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3573016"/>
            <a:ext cx="5112568" cy="2598676"/>
          </a:xfrm>
          <a:prstGeom prst="rect">
            <a:avLst/>
          </a:prstGeom>
          <a:noFill/>
        </p:spPr>
      </p:pic>
      <p:pic>
        <p:nvPicPr>
          <p:cNvPr id="7172" name="Picture 4" descr="https://www.parhlo.com/wp-content/uploads/2016/01/Amir-Taim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1268760"/>
            <a:ext cx="504056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12776"/>
            <a:ext cx="5384800" cy="471339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Он прочно овладел знаниями своего времени. Вырос мыслящим, достойным уважения, проницательным и смелым воином.                  В 17 лет он самостоятельно управлял всем имуществом отца.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ЮНОСТЬ АМИРА ТЕМУРА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i080.radikal.ru/1205/53/9e99266c6a79.jpg"/>
          <p:cNvPicPr>
            <a:picLocks noChangeAspect="1" noChangeArrowheads="1"/>
          </p:cNvPicPr>
          <p:nvPr/>
        </p:nvPicPr>
        <p:blipFill>
          <a:blip r:embed="rId2" cstate="print"/>
          <a:srcRect l="3576" t="5670" r="3445" b="4556"/>
          <a:stretch>
            <a:fillRect/>
          </a:stretch>
        </p:blipFill>
        <p:spPr bwMode="auto">
          <a:xfrm>
            <a:off x="6528048" y="1556792"/>
            <a:ext cx="5040560" cy="4533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980728"/>
            <a:ext cx="5731048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Тимуре                   Кеш был обнесён новой крепостной стеной и превращён в крупный центр под названием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Шахрисабз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»,                            что означает «Зелёный город». Но, несмотря на то, что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Шахрисабз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был родным городом Тимура, он не стал столицей его империи.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ЮНОСТЬ АМИРА ТЕМУРА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3250" name="Picture 2" descr="Дорога в Шахрисабз лежит через красивейший горный перевал Тахта-Карача (1675 м над уровнем моря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196753"/>
            <a:ext cx="5663952" cy="2592288"/>
          </a:xfrm>
          <a:prstGeom prst="rect">
            <a:avLst/>
          </a:prstGeom>
          <a:noFill/>
        </p:spPr>
      </p:pic>
      <p:pic>
        <p:nvPicPr>
          <p:cNvPr id="53252" name="Picture 4" descr="Шахрисабз: вотчина Тамерлана"/>
          <p:cNvPicPr>
            <a:picLocks noChangeAspect="1" noChangeArrowheads="1"/>
          </p:cNvPicPr>
          <p:nvPr/>
        </p:nvPicPr>
        <p:blipFill>
          <a:blip r:embed="rId3" cstate="print"/>
          <a:srcRect t="33090" r="44513" b="4123"/>
          <a:stretch>
            <a:fillRect/>
          </a:stretch>
        </p:blipFill>
        <p:spPr bwMode="auto">
          <a:xfrm>
            <a:off x="6240016" y="3861048"/>
            <a:ext cx="5688632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5731048" cy="5661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Но при его царствовании, город стал центром торговли, ремесла, науки и культуры.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Шахрисабз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 праву считался центром зарождения своеобразной культуры архитектурного стиля и направления в зодчестве, который потом распространился на другие средневековые города.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ЮНОСТЬ АМИРА ТЕМУРА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4274" name="Picture 2" descr="Древнейший город Узбекистана. Мечты о Шахрисабзе"/>
          <p:cNvPicPr>
            <a:picLocks noChangeAspect="1" noChangeArrowheads="1"/>
          </p:cNvPicPr>
          <p:nvPr/>
        </p:nvPicPr>
        <p:blipFill>
          <a:blip r:embed="rId2" cstate="print"/>
          <a:srcRect t="24569"/>
          <a:stretch>
            <a:fillRect/>
          </a:stretch>
        </p:blipFill>
        <p:spPr bwMode="auto">
          <a:xfrm>
            <a:off x="6240016" y="1124744"/>
            <a:ext cx="5256584" cy="2592288"/>
          </a:xfrm>
          <a:prstGeom prst="rect">
            <a:avLst/>
          </a:prstGeom>
          <a:noFill/>
        </p:spPr>
      </p:pic>
      <p:pic>
        <p:nvPicPr>
          <p:cNvPr id="54276" name="Picture 4" descr="Древнейший город Узбекистана. Мечты о Шахрисабз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3789040"/>
            <a:ext cx="5333256" cy="2762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11593288" cy="24768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стал талантливым и смелым наездником,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хорошо разбирался в лошадях. Повзрослев, он собрал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друзей детства в хорошо вооруженную дружину.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последствии они стали его верными полководцами.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ЮНОСТЬ АМИРА ТЕМУРА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717032"/>
            <a:ext cx="10225136" cy="288032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ЮНОСТЬ АМИРА ТЕМУРА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352" y="1052736"/>
            <a:ext cx="11593288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«…Великолепный наездник, охотник, меткий стрелок, фехтовальщик, смелый и отважный воин, освоивший военное искусство на высоком уровне. Первоначально он возглавлял мелкие военные группы, вскоре становится известным во всей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Кашгарии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батыром, а с 1361 г. становится правителем. В молодости во время битвы он был ранен в ногу и с тех пор в истории он известен как «</a:t>
            </a:r>
            <a:r>
              <a:rPr lang="kk-KZ" sz="3600" b="1" dirty="0" smtClean="0">
                <a:latin typeface="Arial" pitchFamily="34" charset="0"/>
                <a:cs typeface="Arial" pitchFamily="34" charset="0"/>
              </a:rPr>
              <a:t>Ақсақ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 (хромой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)…» 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18356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08114"/>
            <a:ext cx="5704432" cy="55612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вышел на историческую арену в сложное время междоусобиц. Свою военную деятельность вместе с отрядом подчиненных ему воинов он начал со службы у эмиров разных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вилаятов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(областей).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844824"/>
            <a:ext cx="5184576" cy="396044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414392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Участвовал в их междоусобных распрях и постепенно приобретал военно-тактический опыт и не раз проявлял личную отвагу.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Вскоре слава об отваге и храбрости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разнеслась по всей Кашкадарьинской долине, особенно в области Кеша.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 descr="G:\урок Походы Тимура\65269_1_o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951984" y="1772816"/>
            <a:ext cx="5832648" cy="41373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79376" y="1052736"/>
            <a:ext cx="11305256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 ТЕМУР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4" y="2060848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ДЕТСТВО И ЮНОСТЬ АМИРА ТЕМУРА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3284984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ЖИЗНЬ И ДЕЯТЕЛЬНОСТЬ АМИРА ТЕМУРА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9376" y="4581128"/>
            <a:ext cx="11137237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 ТЕМУР ОСНОВАТЕЛЬ МОГУЩЕСТВЕННОГО ГОСУДАРСТВА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5301208"/>
            <a:ext cx="11161240" cy="12241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поставил перед собой священную задачу - освободить Родину от монголов.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6627" name="Picture 3" descr="https://avatars.mds.yandex.net/get-zen_doc/96780/pub_5b13aec6bcf1bcfca3f83b7b_5b13af52c71a923cfb5d6382/scale_1200"/>
          <p:cNvPicPr>
            <a:picLocks noChangeAspect="1" noChangeArrowheads="1"/>
          </p:cNvPicPr>
          <p:nvPr/>
        </p:nvPicPr>
        <p:blipFill>
          <a:blip r:embed="rId2" cstate="print"/>
          <a:srcRect l="2215" t="3943" r="1810" b="4392"/>
          <a:stretch>
            <a:fillRect/>
          </a:stretch>
        </p:blipFill>
        <p:spPr bwMode="auto">
          <a:xfrm>
            <a:off x="1415480" y="980728"/>
            <a:ext cx="9649072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052736"/>
            <a:ext cx="10887000" cy="1656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 скором времени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начал освободительную борьбу, против монголов. Эта борьба продолжалась восемь лет. 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pbs.twimg.com/media/EJzYlXNWwAAzc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3068960"/>
            <a:ext cx="5550024" cy="3381947"/>
          </a:xfrm>
          <a:prstGeom prst="rect">
            <a:avLst/>
          </a:prstGeom>
          <a:noFill/>
        </p:spPr>
      </p:pic>
      <p:pic>
        <p:nvPicPr>
          <p:cNvPr id="5128" name="Picture 8" descr="https://egemen.kz/media/2020/09/24/altyn-orda-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3068960"/>
            <a:ext cx="5112568" cy="33627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49294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Наконец, борцами за свободу монгольское войско было изгнано с территории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Мавераннахра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                          9 апреля 1370 года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был объявлен правителем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Мавереннахра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                                  В это время ему было 34 года.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history-doc.ru/wp-content/uploads/2017/10/x5-6-768x472.jpg.pagespeed.ic.Tupax9wB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196752"/>
            <a:ext cx="5442992" cy="49278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196752"/>
            <a:ext cx="4608512" cy="5040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Духовный наставник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вручил ему символы высшей власти — большой барабан и знамя. Самарканд был определен столицей государства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player.myshared.ru/108/1408778/slides/slide_4.jpg"/>
          <p:cNvPicPr>
            <a:picLocks noChangeAspect="1" noChangeArrowheads="1"/>
          </p:cNvPicPr>
          <p:nvPr/>
        </p:nvPicPr>
        <p:blipFill>
          <a:blip r:embed="rId2" cstate="print"/>
          <a:srcRect l="4725" t="8820" r="6446" b="10541"/>
          <a:stretch>
            <a:fillRect/>
          </a:stretch>
        </p:blipFill>
        <p:spPr bwMode="auto">
          <a:xfrm>
            <a:off x="5231904" y="1268760"/>
            <a:ext cx="6552728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052736"/>
            <a:ext cx="5055368" cy="54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пике своего могущества Тимур имел в своём распоряжении войско, насчитывавшее около 200 тысяч воинов. Оно было организовано по системе, созданной ещё Чингисханом, - десятки, сотни, тысячи, а также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тумены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(подразделения в 10 тысяч человек).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ds04.infourok.ru/uploads/ex/0e97/0007751e-a364aaa5/img4.jpg"/>
          <p:cNvPicPr>
            <a:picLocks noChangeAspect="1" noChangeArrowheads="1"/>
          </p:cNvPicPr>
          <p:nvPr/>
        </p:nvPicPr>
        <p:blipFill>
          <a:blip r:embed="rId2" cstate="print"/>
          <a:srcRect t="19950"/>
          <a:stretch>
            <a:fillRect/>
          </a:stretch>
        </p:blipFill>
        <p:spPr bwMode="auto">
          <a:xfrm>
            <a:off x="5375920" y="1052736"/>
            <a:ext cx="6335688" cy="54898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t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124744"/>
            <a:ext cx="7200800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Arial" pitchFamily="34" charset="0"/>
                <a:cs typeface="Arial" pitchFamily="34" charset="0"/>
              </a:rPr>
              <a:t>Политическое и экономическое положение 60­х годов XIV в.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требовало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объединения страны в единое сильное государство.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­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лучше, чем кто либо, понимал это требование времени. Поэтому он приступил к формированию централизованного государства,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опираясь при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этом на войска, духовенство, купцов и ремесленников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Рисунок 4" descr="ÐÐ¼Ð¸Ñ Ð¢ÐµÐ¼ÑÑ - ÑÑÑÐ¾Ð¸ÑÐµÐ»Ñ Ð³Ð¾ÑÑÐ´Ð°ÑÑÑÐ²ÐµÐ½Ð½Ð¾ÑÑ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1340768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5731048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 несколько десятилетий фактически непрерывных войн Тимуру удалось создать огромное государство, включавшее в себя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Мавераннахр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(историческую область Центральной Азии), Иран, Ирак, Афганистан. Сам завоеватель Тимур дал созданному государству название Туран.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mininnovation.uz/uploads/news/d9f7485bd3bfd5058ea265ad13c8dd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268760"/>
            <a:ext cx="5256584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G:\урок Походы Тимура\Тиму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9482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АМИРА ТЕМУРА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03712" y="2996952"/>
            <a:ext cx="4608512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Духовный потенциал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Темура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7017815">
            <a:off x="2471462" y="1662972"/>
            <a:ext cx="474687" cy="1702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344" y="1052736"/>
            <a:ext cx="3600400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Духовность</a:t>
            </a:r>
          </a:p>
        </p:txBody>
      </p:sp>
      <p:sp>
        <p:nvSpPr>
          <p:cNvPr id="10" name="Стрелка вниз 9"/>
          <p:cNvSpPr/>
          <p:nvPr/>
        </p:nvSpPr>
        <p:spPr>
          <a:xfrm rot="3936403">
            <a:off x="2339669" y="3577378"/>
            <a:ext cx="474687" cy="17029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5360" y="5157192"/>
            <a:ext cx="302433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Гуманизм</a:t>
            </a:r>
          </a:p>
        </p:txBody>
      </p:sp>
      <p:sp>
        <p:nvSpPr>
          <p:cNvPr id="12" name="Стрелка вниз 11"/>
          <p:cNvSpPr/>
          <p:nvPr/>
        </p:nvSpPr>
        <p:spPr>
          <a:xfrm rot="208485">
            <a:off x="4470027" y="4306551"/>
            <a:ext cx="474687" cy="101131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647728" y="5589240"/>
            <a:ext cx="266429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Смелость</a:t>
            </a:r>
          </a:p>
        </p:txBody>
      </p:sp>
      <p:sp>
        <p:nvSpPr>
          <p:cNvPr id="14" name="Стрелка вниз 13"/>
          <p:cNvSpPr/>
          <p:nvPr/>
        </p:nvSpPr>
        <p:spPr>
          <a:xfrm rot="20016421">
            <a:off x="6656078" y="4273887"/>
            <a:ext cx="474687" cy="1011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672064" y="5733256"/>
            <a:ext cx="266429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Честность</a:t>
            </a:r>
          </a:p>
        </p:txBody>
      </p:sp>
      <p:sp>
        <p:nvSpPr>
          <p:cNvPr id="16" name="Стрелка вниз 15"/>
          <p:cNvSpPr/>
          <p:nvPr/>
        </p:nvSpPr>
        <p:spPr>
          <a:xfrm rot="18969396">
            <a:off x="8545405" y="3824499"/>
            <a:ext cx="474687" cy="14417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9264352" y="1844824"/>
            <a:ext cx="2688976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Трудолюбие</a:t>
            </a:r>
          </a:p>
        </p:txBody>
      </p:sp>
      <p:sp>
        <p:nvSpPr>
          <p:cNvPr id="18" name="Стрелка вниз 17"/>
          <p:cNvSpPr/>
          <p:nvPr/>
        </p:nvSpPr>
        <p:spPr>
          <a:xfrm rot="15361261">
            <a:off x="8693473" y="2609895"/>
            <a:ext cx="474687" cy="144175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9680104" y="5237584"/>
            <a:ext cx="2472952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Честность</a:t>
            </a:r>
          </a:p>
        </p:txBody>
      </p:sp>
      <p:sp>
        <p:nvSpPr>
          <p:cNvPr id="20" name="Стрелка вниз 19"/>
          <p:cNvSpPr/>
          <p:nvPr/>
        </p:nvSpPr>
        <p:spPr>
          <a:xfrm rot="12181570">
            <a:off x="5375920" y="1844824"/>
            <a:ext cx="474687" cy="10533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591944" y="908720"/>
            <a:ext cx="3528392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Справедливость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99829371"/>
              </p:ext>
            </p:extLst>
          </p:nvPr>
        </p:nvGraphicFramePr>
        <p:xfrm>
          <a:off x="191344" y="764704"/>
          <a:ext cx="117373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5C445-56B8-405A-B378-89C8BE1B8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CD5C445-56B8-405A-B378-89C8BE1B8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90FE43-8216-4AC6-A909-66869E20A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590FE43-8216-4AC6-A909-66869E20A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980728"/>
            <a:ext cx="6120680" cy="56886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«…9 апреля 1336 года недалеко от современного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Шахрисабза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появился на свет человек, который изменил ход истории своего времени и народов от Азии до Европы, оставил яркий след в истории мировой цивилизации…»,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писал французский ученый-Люсьен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Керен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7346" name="Picture 2" descr="http://i.mycdn.me/i?r=AzEPZsRbOZEKgBhR0XGMT1RkgdRj5IG_bSekGks3wHc9_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688" y="1268760"/>
            <a:ext cx="5010944" cy="5010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4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</a:t>
            </a:r>
            <a:r>
              <a:rPr lang="ru-RU" sz="4000" dirty="0" smtClean="0"/>
              <a:t>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§32.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98 – 99.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151784" y="2348880"/>
            <a:ext cx="3888432" cy="1930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рассказ о борьбе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независимость.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184232" y="3212976"/>
            <a:ext cx="3744416" cy="19303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Найдите, что обозначают три круга на флаге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8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509120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" name="Picture 4" descr="imgpreview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80" y="2204864"/>
            <a:ext cx="2304256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 rot="6629737">
            <a:off x="3975621" y="4105379"/>
            <a:ext cx="780692" cy="1702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3352" y="3284984"/>
            <a:ext cx="3384376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исследователь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7017815">
            <a:off x="4193301" y="1583318"/>
            <a:ext cx="780692" cy="170297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5360" y="1268760"/>
            <a:ext cx="3384376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полководец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4090282">
            <a:off x="7274638" y="1298761"/>
            <a:ext cx="780692" cy="170297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400256" y="1052736"/>
            <a:ext cx="3384376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архитектор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4090282">
            <a:off x="7346646" y="4035065"/>
            <a:ext cx="780692" cy="170297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544272" y="3140968"/>
            <a:ext cx="3384376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завоеватель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4502" t="2018" r="24796"/>
          <a:stretch/>
        </p:blipFill>
        <p:spPr>
          <a:xfrm>
            <a:off x="335360" y="1268760"/>
            <a:ext cx="3812469" cy="5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87888" y="908720"/>
            <a:ext cx="6864763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Обретение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Узбекистаном независимости позволило восстановить историческую справедливость, возродить имена наших великих предков и их богатое наследие. Особое место в этом ряду занимает ставший символом отваги, смелости и мудрости, национальной гордости узбекского народа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18356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5360" y="1052736"/>
            <a:ext cx="1130525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именем великого предка связан целый период нашей отечественной истории. При нем наша Родина достигла небывалого развития, стала великим и сильным государством. По достоинству 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является символом национального величия.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717032"/>
            <a:ext cx="9793088" cy="289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618356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ЛЕГЕНДА О РОЖДЕНИИ АМИРА ТЕМУРА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052736"/>
            <a:ext cx="8064896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Отцу Амира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приснился сон.                 Он стоял один посреди степи, окруженной снежными хребтами далеких гор, и… размахивал сияющим мечом во все стороны, да так, что воздух звенел от соприкосновения с острым лезвием! Меч, осветивший неземным блеском всю округу, ему дал юноша - статный, красивый лицом и с ласковым взглядом.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https://img0.liveinternet.ru/images/attach/c/10/111/562/111562292_large_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8" y="1124744"/>
            <a:ext cx="3240360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07368" y="980728"/>
            <a:ext cx="11814645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Старец слушал и сказал: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— У вас родится сын, благочестивый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Тарагай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бек,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медленно, в такт шагам, сказал старец, ему суждено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владеть всем миром.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Вестник от Бога вручил тебе меч, чтобы ты воспитал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достойного сына, который освободит землю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 мрака невежества и заблуждения. Да будет так!  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ЛЕГЕНДА О РОЖДЕНИИ АМИРА ТЕМУРА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5299" name="Picture 3" descr="amir-timur-l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4653136"/>
            <a:ext cx="1944216" cy="2016224"/>
          </a:xfrm>
          <a:prstGeom prst="rect">
            <a:avLst/>
          </a:prstGeom>
          <a:noFill/>
        </p:spPr>
      </p:pic>
      <p:pic>
        <p:nvPicPr>
          <p:cNvPr id="55301" name="Picture 5" descr="https://www.ulugbekobservatory.parusinfo.com/images/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2424" y="4653136"/>
            <a:ext cx="1415852" cy="1980213"/>
          </a:xfrm>
          <a:prstGeom prst="rect">
            <a:avLst/>
          </a:prstGeom>
          <a:noFill/>
        </p:spPr>
      </p:pic>
      <p:pic>
        <p:nvPicPr>
          <p:cNvPr id="55303" name="Picture 7" descr="https://www.ulugbekobservatory.parusinfo.com/images/w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4653136"/>
            <a:ext cx="1483668" cy="2016224"/>
          </a:xfrm>
          <a:prstGeom prst="rect">
            <a:avLst/>
          </a:prstGeom>
          <a:noFill/>
        </p:spPr>
      </p:pic>
      <p:pic>
        <p:nvPicPr>
          <p:cNvPr id="55305" name="Picture 9" descr="https://www.ulugbekobservatory.parusinfo.com/images/w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4653136"/>
            <a:ext cx="1468810" cy="2061487"/>
          </a:xfrm>
          <a:prstGeom prst="rect">
            <a:avLst/>
          </a:prstGeom>
          <a:noFill/>
        </p:spPr>
      </p:pic>
      <p:pic>
        <p:nvPicPr>
          <p:cNvPr id="55307" name="Picture 11" descr="https://www.ulugbekobservatory.parusinfo.com/images/w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7608" y="4653136"/>
            <a:ext cx="1520627" cy="2014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5904656" cy="525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родился                      9 апреля 1336 г. в кишлаке Ходжа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Илгар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Яккабаг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близ Кеша 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Шахрисабз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Считалось, что мать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происходила из уважаемых беков. Его отец из знатной семьи рода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барласов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предки которого владели и правили окрестностями Кеша.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ЮНОСТЬ АМИРА ТЕМУРА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s://c.radikal.ru/c26/2006/b7/e24001221a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268760"/>
            <a:ext cx="5001527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1018</Words>
  <Application>Microsoft Office PowerPoint</Application>
  <PresentationFormat>Произвольный</PresentationFormat>
  <Paragraphs>98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1400</cp:revision>
  <dcterms:created xsi:type="dcterms:W3CDTF">2020-04-27T10:05:42Z</dcterms:created>
  <dcterms:modified xsi:type="dcterms:W3CDTF">2020-11-28T05:58:43Z</dcterms:modified>
</cp:coreProperties>
</file>