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564" r:id="rId2"/>
    <p:sldId id="951" r:id="rId3"/>
    <p:sldId id="1217" r:id="rId4"/>
    <p:sldId id="1218" r:id="rId5"/>
    <p:sldId id="1174" r:id="rId6"/>
    <p:sldId id="1175" r:id="rId7"/>
    <p:sldId id="1176" r:id="rId8"/>
    <p:sldId id="1177" r:id="rId9"/>
    <p:sldId id="1215" r:id="rId10"/>
    <p:sldId id="1214" r:id="rId11"/>
    <p:sldId id="1178" r:id="rId12"/>
    <p:sldId id="1179" r:id="rId13"/>
    <p:sldId id="1180" r:id="rId14"/>
    <p:sldId id="1203" r:id="rId15"/>
    <p:sldId id="1216" r:id="rId16"/>
    <p:sldId id="1202" r:id="rId17"/>
    <p:sldId id="1201" r:id="rId18"/>
    <p:sldId id="1200" r:id="rId19"/>
    <p:sldId id="1199" r:id="rId20"/>
    <p:sldId id="1198" r:id="rId21"/>
    <p:sldId id="1197" r:id="rId22"/>
    <p:sldId id="1196" r:id="rId23"/>
    <p:sldId id="1182" r:id="rId24"/>
    <p:sldId id="1212" r:id="rId25"/>
    <p:sldId id="1211" r:id="rId26"/>
    <p:sldId id="1210" r:id="rId27"/>
    <p:sldId id="1209" r:id="rId28"/>
    <p:sldId id="1208" r:id="rId29"/>
    <p:sldId id="1207" r:id="rId30"/>
    <p:sldId id="1206" r:id="rId31"/>
    <p:sldId id="1205" r:id="rId32"/>
    <p:sldId id="1204" r:id="rId33"/>
    <p:sldId id="1184" r:id="rId34"/>
    <p:sldId id="1185" r:id="rId35"/>
    <p:sldId id="1213" r:id="rId36"/>
    <p:sldId id="1111" r:id="rId37"/>
    <p:sldId id="1173" r:id="rId38"/>
  </p:sldIdLst>
  <p:sldSz cx="12192000" cy="6858000"/>
  <p:notesSz cx="6858000" cy="9144000"/>
  <p:custDataLst>
    <p:tags r:id="rId4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354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9.png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805D05-84D0-4A06-A065-0C1B4AD041B9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5872446-8FA6-410D-8232-F97517F13BF4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8E647859-2463-46CA-9477-46184018815E}" type="parTrans" cxnId="{D06EC53A-30E5-4A92-A726-2D82B935CE9F}">
      <dgm:prSet/>
      <dgm:spPr/>
      <dgm:t>
        <a:bodyPr/>
        <a:lstStyle/>
        <a:p>
          <a:endParaRPr lang="ru-RU"/>
        </a:p>
      </dgm:t>
    </dgm:pt>
    <dgm:pt modelId="{1D87F77B-E26A-4049-AED5-AAD0B3F278F7}" type="sibTrans" cxnId="{D06EC53A-30E5-4A92-A726-2D82B935CE9F}">
      <dgm:prSet/>
      <dgm:spPr/>
      <dgm:t>
        <a:bodyPr/>
        <a:lstStyle/>
        <a:p>
          <a:endParaRPr lang="ru-RU"/>
        </a:p>
      </dgm:t>
    </dgm:pt>
    <dgm:pt modelId="{DB8B2152-AA37-44F3-8299-D49230E10642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1DC1F0F6-2FCA-4645-9FAE-3463E5A2499A}" type="parTrans" cxnId="{527B3599-6781-4F31-B013-6EF4FBE568F6}">
      <dgm:prSet/>
      <dgm:spPr/>
      <dgm:t>
        <a:bodyPr/>
        <a:lstStyle/>
        <a:p>
          <a:endParaRPr lang="ru-RU"/>
        </a:p>
      </dgm:t>
    </dgm:pt>
    <dgm:pt modelId="{AA2C401D-9C9B-4E1C-AEF3-4EBB17871A45}" type="sibTrans" cxnId="{527B3599-6781-4F31-B013-6EF4FBE568F6}">
      <dgm:prSet/>
      <dgm:spPr/>
      <dgm:t>
        <a:bodyPr/>
        <a:lstStyle/>
        <a:p>
          <a:endParaRPr lang="ru-RU"/>
        </a:p>
      </dgm:t>
    </dgm:pt>
    <dgm:pt modelId="{722E960F-5004-4085-9ABF-FA75238595CF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FE88C5DA-8A90-413B-B555-B376FC26FA6F}" type="parTrans" cxnId="{46D3785A-65C7-420D-A260-76F8275D25E0}">
      <dgm:prSet/>
      <dgm:spPr/>
      <dgm:t>
        <a:bodyPr/>
        <a:lstStyle/>
        <a:p>
          <a:endParaRPr lang="ru-RU"/>
        </a:p>
      </dgm:t>
    </dgm:pt>
    <dgm:pt modelId="{5DF68AA3-8AE8-4710-8835-9697BFC8303C}" type="sibTrans" cxnId="{46D3785A-65C7-420D-A260-76F8275D25E0}">
      <dgm:prSet/>
      <dgm:spPr/>
      <dgm:t>
        <a:bodyPr/>
        <a:lstStyle/>
        <a:p>
          <a:endParaRPr lang="ru-RU"/>
        </a:p>
      </dgm:t>
    </dgm:pt>
    <dgm:pt modelId="{73BF8D06-F17B-4D5B-B980-B1D3B00EB163}">
      <dgm:prSet phldrT="[Текст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462AE339-0395-447F-9AC2-06B0DAA762D3}" type="parTrans" cxnId="{30AE5BD4-CBF0-46B5-A9FD-E5D5C82CA9E0}">
      <dgm:prSet/>
      <dgm:spPr/>
      <dgm:t>
        <a:bodyPr/>
        <a:lstStyle/>
        <a:p>
          <a:endParaRPr lang="ru-RU"/>
        </a:p>
      </dgm:t>
    </dgm:pt>
    <dgm:pt modelId="{BC8D88E6-531B-4CB6-BC4C-586744374221}" type="sibTrans" cxnId="{30AE5BD4-CBF0-46B5-A9FD-E5D5C82CA9E0}">
      <dgm:prSet/>
      <dgm:spPr/>
      <dgm:t>
        <a:bodyPr/>
        <a:lstStyle/>
        <a:p>
          <a:endParaRPr lang="ru-RU"/>
        </a:p>
      </dgm:t>
    </dgm:pt>
    <dgm:pt modelId="{33B0DF19-83BE-4574-BE39-8489004B92DD}">
      <dgm:prSet phldrT="[Текст]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66029EC0-06CC-429C-AC12-45F963CAEF92}" type="parTrans" cxnId="{7B3A0CEA-49EC-44F8-A144-6565BE32E55E}">
      <dgm:prSet/>
      <dgm:spPr/>
      <dgm:t>
        <a:bodyPr/>
        <a:lstStyle/>
        <a:p>
          <a:endParaRPr lang="ru-RU"/>
        </a:p>
      </dgm:t>
    </dgm:pt>
    <dgm:pt modelId="{30698694-6A4F-4542-9F64-2652841F36FD}" type="sibTrans" cxnId="{7B3A0CEA-49EC-44F8-A144-6565BE32E55E}">
      <dgm:prSet/>
      <dgm:spPr/>
      <dgm:t>
        <a:bodyPr/>
        <a:lstStyle/>
        <a:p>
          <a:endParaRPr lang="ru-RU"/>
        </a:p>
      </dgm:t>
    </dgm:pt>
    <dgm:pt modelId="{3E2884F3-CC4E-4EBA-99F3-8BAF92CC538A}">
      <dgm:prSet phldrT="[Текст]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ED1E0BFE-1618-41E8-9A1C-8BCC6F5A7333}" type="parTrans" cxnId="{847CE494-0C9D-4F09-8561-F1BC49A57163}">
      <dgm:prSet/>
      <dgm:spPr/>
      <dgm:t>
        <a:bodyPr/>
        <a:lstStyle/>
        <a:p>
          <a:endParaRPr lang="ru-RU"/>
        </a:p>
      </dgm:t>
    </dgm:pt>
    <dgm:pt modelId="{91624F4D-0C83-4C73-B63A-7EEC3C68DC70}" type="sibTrans" cxnId="{847CE494-0C9D-4F09-8561-F1BC49A57163}">
      <dgm:prSet/>
      <dgm:spPr/>
      <dgm:t>
        <a:bodyPr/>
        <a:lstStyle/>
        <a:p>
          <a:endParaRPr lang="ru-RU"/>
        </a:p>
      </dgm:t>
    </dgm:pt>
    <dgm:pt modelId="{83C3E2B9-5123-418A-998C-65237D35BB7D}" type="pres">
      <dgm:prSet presAssocID="{92805D05-84D0-4A06-A065-0C1B4AD041B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5E5E7FD-2E1E-475D-932A-02F0953A2164}" type="pres">
      <dgm:prSet presAssocID="{B5872446-8FA6-410D-8232-F97517F13BF4}" presName="centerShape" presStyleLbl="node0" presStyleIdx="0" presStyleCnt="1"/>
      <dgm:spPr/>
      <dgm:t>
        <a:bodyPr/>
        <a:lstStyle/>
        <a:p>
          <a:endParaRPr lang="ru-RU"/>
        </a:p>
      </dgm:t>
    </dgm:pt>
    <dgm:pt modelId="{EF50BF52-EA30-4853-82CF-35F9454C7BCE}" type="pres">
      <dgm:prSet presAssocID="{462AE339-0395-447F-9AC2-06B0DAA762D3}" presName="parTrans" presStyleLbl="bgSibTrans2D1" presStyleIdx="0" presStyleCnt="5"/>
      <dgm:spPr/>
      <dgm:t>
        <a:bodyPr/>
        <a:lstStyle/>
        <a:p>
          <a:endParaRPr lang="ru-RU"/>
        </a:p>
      </dgm:t>
    </dgm:pt>
    <dgm:pt modelId="{CA1BDB40-6F4E-41CB-874D-6D6B751DB38E}" type="pres">
      <dgm:prSet presAssocID="{73BF8D06-F17B-4D5B-B980-B1D3B00EB16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2E7782-A350-4271-BEF5-8797005F1D75}" type="pres">
      <dgm:prSet presAssocID="{66029EC0-06CC-429C-AC12-45F963CAEF92}" presName="parTrans" presStyleLbl="bgSibTrans2D1" presStyleIdx="1" presStyleCnt="5"/>
      <dgm:spPr/>
      <dgm:t>
        <a:bodyPr/>
        <a:lstStyle/>
        <a:p>
          <a:endParaRPr lang="ru-RU"/>
        </a:p>
      </dgm:t>
    </dgm:pt>
    <dgm:pt modelId="{0B1B718D-5F59-4F3C-86A6-D9E307EDE090}" type="pres">
      <dgm:prSet presAssocID="{33B0DF19-83BE-4574-BE39-8489004B92DD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EA04AA-E651-4B5D-BD48-4DA381109173}" type="pres">
      <dgm:prSet presAssocID="{ED1E0BFE-1618-41E8-9A1C-8BCC6F5A7333}" presName="parTrans" presStyleLbl="bgSibTrans2D1" presStyleIdx="2" presStyleCnt="5"/>
      <dgm:spPr/>
      <dgm:t>
        <a:bodyPr/>
        <a:lstStyle/>
        <a:p>
          <a:endParaRPr lang="ru-RU"/>
        </a:p>
      </dgm:t>
    </dgm:pt>
    <dgm:pt modelId="{A7629D69-B474-455D-B6B8-EC54FCCEAF1A}" type="pres">
      <dgm:prSet presAssocID="{3E2884F3-CC4E-4EBA-99F3-8BAF92CC538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4C44AA-DF5F-4428-B207-9982913943C3}" type="pres">
      <dgm:prSet presAssocID="{FE88C5DA-8A90-413B-B555-B376FC26FA6F}" presName="parTrans" presStyleLbl="bgSibTrans2D1" presStyleIdx="3" presStyleCnt="5"/>
      <dgm:spPr/>
      <dgm:t>
        <a:bodyPr/>
        <a:lstStyle/>
        <a:p>
          <a:endParaRPr lang="ru-RU"/>
        </a:p>
      </dgm:t>
    </dgm:pt>
    <dgm:pt modelId="{C3BA04E9-A684-41A9-8EC1-FBD5D36B0ADB}" type="pres">
      <dgm:prSet presAssocID="{722E960F-5004-4085-9ABF-FA75238595CF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D286E2-0EF0-43A7-A208-9B82D18F4057}" type="pres">
      <dgm:prSet presAssocID="{1DC1F0F6-2FCA-4645-9FAE-3463E5A2499A}" presName="parTrans" presStyleLbl="bgSibTrans2D1" presStyleIdx="4" presStyleCnt="5"/>
      <dgm:spPr/>
      <dgm:t>
        <a:bodyPr/>
        <a:lstStyle/>
        <a:p>
          <a:endParaRPr lang="ru-RU"/>
        </a:p>
      </dgm:t>
    </dgm:pt>
    <dgm:pt modelId="{DE0EABF6-C38A-4BBB-A4FB-84724CCE99A6}" type="pres">
      <dgm:prSet presAssocID="{DB8B2152-AA37-44F3-8299-D49230E10642}" presName="node" presStyleLbl="node1" presStyleIdx="4" presStyleCnt="5" custRadScaleRad="99270" custRadScaleInc="6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C0B90A3-D311-439D-BB6E-D6507CC033D4}" type="presOf" srcId="{462AE339-0395-447F-9AC2-06B0DAA762D3}" destId="{EF50BF52-EA30-4853-82CF-35F9454C7BCE}" srcOrd="0" destOrd="0" presId="urn:microsoft.com/office/officeart/2005/8/layout/radial4"/>
    <dgm:cxn modelId="{46D3785A-65C7-420D-A260-76F8275D25E0}" srcId="{B5872446-8FA6-410D-8232-F97517F13BF4}" destId="{722E960F-5004-4085-9ABF-FA75238595CF}" srcOrd="3" destOrd="0" parTransId="{FE88C5DA-8A90-413B-B555-B376FC26FA6F}" sibTransId="{5DF68AA3-8AE8-4710-8835-9697BFC8303C}"/>
    <dgm:cxn modelId="{4EB1B192-2BED-4EB1-9244-D679437EC346}" type="presOf" srcId="{33B0DF19-83BE-4574-BE39-8489004B92DD}" destId="{0B1B718D-5F59-4F3C-86A6-D9E307EDE090}" srcOrd="0" destOrd="0" presId="urn:microsoft.com/office/officeart/2005/8/layout/radial4"/>
    <dgm:cxn modelId="{A8BB2723-9002-4580-BC2C-B58A086F6A26}" type="presOf" srcId="{ED1E0BFE-1618-41E8-9A1C-8BCC6F5A7333}" destId="{9BEA04AA-E651-4B5D-BD48-4DA381109173}" srcOrd="0" destOrd="0" presId="urn:microsoft.com/office/officeart/2005/8/layout/radial4"/>
    <dgm:cxn modelId="{0BAD6FE3-5726-4CD6-AE4C-A1376418C33D}" type="presOf" srcId="{3E2884F3-CC4E-4EBA-99F3-8BAF92CC538A}" destId="{A7629D69-B474-455D-B6B8-EC54FCCEAF1A}" srcOrd="0" destOrd="0" presId="urn:microsoft.com/office/officeart/2005/8/layout/radial4"/>
    <dgm:cxn modelId="{C5414BB8-543B-4DF3-8CA3-D28F06827257}" type="presOf" srcId="{73BF8D06-F17B-4D5B-B980-B1D3B00EB163}" destId="{CA1BDB40-6F4E-41CB-874D-6D6B751DB38E}" srcOrd="0" destOrd="0" presId="urn:microsoft.com/office/officeart/2005/8/layout/radial4"/>
    <dgm:cxn modelId="{527B3599-6781-4F31-B013-6EF4FBE568F6}" srcId="{B5872446-8FA6-410D-8232-F97517F13BF4}" destId="{DB8B2152-AA37-44F3-8299-D49230E10642}" srcOrd="4" destOrd="0" parTransId="{1DC1F0F6-2FCA-4645-9FAE-3463E5A2499A}" sibTransId="{AA2C401D-9C9B-4E1C-AEF3-4EBB17871A45}"/>
    <dgm:cxn modelId="{7B3A0CEA-49EC-44F8-A144-6565BE32E55E}" srcId="{B5872446-8FA6-410D-8232-F97517F13BF4}" destId="{33B0DF19-83BE-4574-BE39-8489004B92DD}" srcOrd="1" destOrd="0" parTransId="{66029EC0-06CC-429C-AC12-45F963CAEF92}" sibTransId="{30698694-6A4F-4542-9F64-2652841F36FD}"/>
    <dgm:cxn modelId="{24F70194-EB51-4AB6-AB2D-43066EB25C71}" type="presOf" srcId="{722E960F-5004-4085-9ABF-FA75238595CF}" destId="{C3BA04E9-A684-41A9-8EC1-FBD5D36B0ADB}" srcOrd="0" destOrd="0" presId="urn:microsoft.com/office/officeart/2005/8/layout/radial4"/>
    <dgm:cxn modelId="{C7E6D70E-1D4F-4BC7-8CB6-6558DAC43C74}" type="presOf" srcId="{66029EC0-06CC-429C-AC12-45F963CAEF92}" destId="{FB2E7782-A350-4271-BEF5-8797005F1D75}" srcOrd="0" destOrd="0" presId="urn:microsoft.com/office/officeart/2005/8/layout/radial4"/>
    <dgm:cxn modelId="{D06EC53A-30E5-4A92-A726-2D82B935CE9F}" srcId="{92805D05-84D0-4A06-A065-0C1B4AD041B9}" destId="{B5872446-8FA6-410D-8232-F97517F13BF4}" srcOrd="0" destOrd="0" parTransId="{8E647859-2463-46CA-9477-46184018815E}" sibTransId="{1D87F77B-E26A-4049-AED5-AAD0B3F278F7}"/>
    <dgm:cxn modelId="{1B9AD692-18FE-4BDC-89A5-A2BD6321F62C}" type="presOf" srcId="{FE88C5DA-8A90-413B-B555-B376FC26FA6F}" destId="{F94C44AA-DF5F-4428-B207-9982913943C3}" srcOrd="0" destOrd="0" presId="urn:microsoft.com/office/officeart/2005/8/layout/radial4"/>
    <dgm:cxn modelId="{07D4680A-71A5-409F-8397-8945B8623A8B}" type="presOf" srcId="{B5872446-8FA6-410D-8232-F97517F13BF4}" destId="{75E5E7FD-2E1E-475D-932A-02F0953A2164}" srcOrd="0" destOrd="0" presId="urn:microsoft.com/office/officeart/2005/8/layout/radial4"/>
    <dgm:cxn modelId="{AB72493D-F0AF-45FD-B229-E8DEEFD00A1F}" type="presOf" srcId="{92805D05-84D0-4A06-A065-0C1B4AD041B9}" destId="{83C3E2B9-5123-418A-998C-65237D35BB7D}" srcOrd="0" destOrd="0" presId="urn:microsoft.com/office/officeart/2005/8/layout/radial4"/>
    <dgm:cxn modelId="{847CE494-0C9D-4F09-8561-F1BC49A57163}" srcId="{B5872446-8FA6-410D-8232-F97517F13BF4}" destId="{3E2884F3-CC4E-4EBA-99F3-8BAF92CC538A}" srcOrd="2" destOrd="0" parTransId="{ED1E0BFE-1618-41E8-9A1C-8BCC6F5A7333}" sibTransId="{91624F4D-0C83-4C73-B63A-7EEC3C68DC70}"/>
    <dgm:cxn modelId="{A1D74833-F4F7-48C4-B93E-CE8E4C825C7D}" type="presOf" srcId="{1DC1F0F6-2FCA-4645-9FAE-3463E5A2499A}" destId="{09D286E2-0EF0-43A7-A208-9B82D18F4057}" srcOrd="0" destOrd="0" presId="urn:microsoft.com/office/officeart/2005/8/layout/radial4"/>
    <dgm:cxn modelId="{30AE5BD4-CBF0-46B5-A9FD-E5D5C82CA9E0}" srcId="{B5872446-8FA6-410D-8232-F97517F13BF4}" destId="{73BF8D06-F17B-4D5B-B980-B1D3B00EB163}" srcOrd="0" destOrd="0" parTransId="{462AE339-0395-447F-9AC2-06B0DAA762D3}" sibTransId="{BC8D88E6-531B-4CB6-BC4C-586744374221}"/>
    <dgm:cxn modelId="{CE5EE407-C715-4B69-83FB-11D7D6AF2F6A}" type="presOf" srcId="{DB8B2152-AA37-44F3-8299-D49230E10642}" destId="{DE0EABF6-C38A-4BBB-A4FB-84724CCE99A6}" srcOrd="0" destOrd="0" presId="urn:microsoft.com/office/officeart/2005/8/layout/radial4"/>
    <dgm:cxn modelId="{4357AAE6-E159-4719-8342-663A43EA94F2}" type="presParOf" srcId="{83C3E2B9-5123-418A-998C-65237D35BB7D}" destId="{75E5E7FD-2E1E-475D-932A-02F0953A2164}" srcOrd="0" destOrd="0" presId="urn:microsoft.com/office/officeart/2005/8/layout/radial4"/>
    <dgm:cxn modelId="{59AC782A-852C-4EA1-9454-B3D743310CCC}" type="presParOf" srcId="{83C3E2B9-5123-418A-998C-65237D35BB7D}" destId="{EF50BF52-EA30-4853-82CF-35F9454C7BCE}" srcOrd="1" destOrd="0" presId="urn:microsoft.com/office/officeart/2005/8/layout/radial4"/>
    <dgm:cxn modelId="{608E23B4-214F-4A2A-8B56-8A90E0B27943}" type="presParOf" srcId="{83C3E2B9-5123-418A-998C-65237D35BB7D}" destId="{CA1BDB40-6F4E-41CB-874D-6D6B751DB38E}" srcOrd="2" destOrd="0" presId="urn:microsoft.com/office/officeart/2005/8/layout/radial4"/>
    <dgm:cxn modelId="{C8AE13D5-29A4-47B4-A700-D73D15C0A25B}" type="presParOf" srcId="{83C3E2B9-5123-418A-998C-65237D35BB7D}" destId="{FB2E7782-A350-4271-BEF5-8797005F1D75}" srcOrd="3" destOrd="0" presId="urn:microsoft.com/office/officeart/2005/8/layout/radial4"/>
    <dgm:cxn modelId="{E3EFB1FE-06D6-42DB-828E-A03C846C8CCC}" type="presParOf" srcId="{83C3E2B9-5123-418A-998C-65237D35BB7D}" destId="{0B1B718D-5F59-4F3C-86A6-D9E307EDE090}" srcOrd="4" destOrd="0" presId="urn:microsoft.com/office/officeart/2005/8/layout/radial4"/>
    <dgm:cxn modelId="{BAFFFA3E-02A8-439E-B7E5-331472B53B69}" type="presParOf" srcId="{83C3E2B9-5123-418A-998C-65237D35BB7D}" destId="{9BEA04AA-E651-4B5D-BD48-4DA381109173}" srcOrd="5" destOrd="0" presId="urn:microsoft.com/office/officeart/2005/8/layout/radial4"/>
    <dgm:cxn modelId="{35787D80-94DA-4C6D-BC4F-45DF3ACEEEDB}" type="presParOf" srcId="{83C3E2B9-5123-418A-998C-65237D35BB7D}" destId="{A7629D69-B474-455D-B6B8-EC54FCCEAF1A}" srcOrd="6" destOrd="0" presId="urn:microsoft.com/office/officeart/2005/8/layout/radial4"/>
    <dgm:cxn modelId="{FB68AFA5-DC12-4872-BF12-CFC688D4046E}" type="presParOf" srcId="{83C3E2B9-5123-418A-998C-65237D35BB7D}" destId="{F94C44AA-DF5F-4428-B207-9982913943C3}" srcOrd="7" destOrd="0" presId="urn:microsoft.com/office/officeart/2005/8/layout/radial4"/>
    <dgm:cxn modelId="{A83F1F9B-62F1-43BD-B2FB-937AEAFC5BDC}" type="presParOf" srcId="{83C3E2B9-5123-418A-998C-65237D35BB7D}" destId="{C3BA04E9-A684-41A9-8EC1-FBD5D36B0ADB}" srcOrd="8" destOrd="0" presId="urn:microsoft.com/office/officeart/2005/8/layout/radial4"/>
    <dgm:cxn modelId="{CB8FD86E-EC46-4BF8-9DE4-F4C0A9C08CFA}" type="presParOf" srcId="{83C3E2B9-5123-418A-998C-65237D35BB7D}" destId="{09D286E2-0EF0-43A7-A208-9B82D18F4057}" srcOrd="9" destOrd="0" presId="urn:microsoft.com/office/officeart/2005/8/layout/radial4"/>
    <dgm:cxn modelId="{E1A1E2AC-9F7B-48EA-A84A-3A46D35FC79E}" type="presParOf" srcId="{83C3E2B9-5123-418A-998C-65237D35BB7D}" destId="{DE0EABF6-C38A-4BBB-A4FB-84724CCE99A6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CA8F6A-A719-4DC8-94AC-BDB5570A48AD}" type="doc">
      <dgm:prSet loTypeId="urn:microsoft.com/office/officeart/2005/8/layout/process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EA89553-6180-4FAA-AAAD-9909532E10ED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800" b="1" i="0" dirty="0" smtClean="0">
              <a:latin typeface="Arial" pitchFamily="34" charset="0"/>
              <a:cs typeface="Arial" pitchFamily="34" charset="0"/>
            </a:rPr>
            <a:t>ШКОЛЫ ДЛЯ ОДАРЕННЫХ ДЕТЕЙ БУДУТ ОБРАЗОВАНЫ ВО ВСЕХ РЕГИОНАХ В ФОРМЕ </a:t>
          </a:r>
          <a:r>
            <a:rPr lang="ru-RU" sz="2800" b="1" i="0" dirty="0" smtClean="0">
              <a:latin typeface="Arial" pitchFamily="34" charset="0"/>
              <a:cs typeface="Arial" pitchFamily="34" charset="0"/>
            </a:rPr>
            <a:t>ГОСУДАРСТВЕННЫХ, СПЕЦИАЛИЗИРОВАННЫХ, </a:t>
          </a:r>
          <a:r>
            <a:rPr lang="ru-RU" sz="2800" b="1" i="0" dirty="0" smtClean="0">
              <a:latin typeface="Arial" pitchFamily="34" charset="0"/>
              <a:cs typeface="Arial" pitchFamily="34" charset="0"/>
            </a:rPr>
            <a:t>ОБЩЕОБРАЗОВАТЕЛЬНЫХ УЧРЕЖДЕНИЙ</a:t>
          </a:r>
          <a:r>
            <a:rPr lang="ru-RU" sz="2800" b="1" dirty="0" smtClean="0">
              <a:latin typeface="Arial" pitchFamily="34" charset="0"/>
              <a:cs typeface="Arial" pitchFamily="34" charset="0"/>
            </a:rPr>
            <a:t>; </a:t>
          </a:r>
          <a:endParaRPr lang="ru-RU" sz="2800" b="1" i="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2B0DD50-29B8-4687-914E-D76AC97AB94A}" type="parTrans" cxnId="{5AA04EE6-C396-4DB0-9E59-81B61A00CF31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2A487E08-DEF3-4D75-B1FC-3E3F4B1C4FBE}" type="sibTrans" cxnId="{5AA04EE6-C396-4DB0-9E59-81B61A00CF31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E0B02CF0-0E84-45E8-A08E-BB067ADA59EA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2800" b="1" i="0" dirty="0" smtClean="0">
            <a:latin typeface="Arial" pitchFamily="34" charset="0"/>
            <a:cs typeface="Arial" pitchFamily="34" charset="0"/>
          </a:endParaRPr>
        </a:p>
        <a:p>
          <a:r>
            <a:rPr lang="ru-RU" sz="2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БУДУЩЕЕ СТРАНЫ В НАШИХ РУКАХ.</a:t>
          </a:r>
          <a:r>
            <a: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2800" dirty="0" smtClean="0"/>
            <a:t/>
          </a:r>
          <a:br>
            <a:rPr lang="ru-RU" sz="2800" dirty="0" smtClean="0"/>
          </a:br>
          <a:endParaRPr lang="ru-RU" sz="2400" b="1" i="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1CC9781-C71E-48C6-938B-3B6525B0B9D9}" type="parTrans" cxnId="{4A41BFD3-8C3D-41D8-94B2-A23FB5AB003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50539D8D-ADD8-4A64-A233-398A574C1AE0}" type="sibTrans" cxnId="{4A41BFD3-8C3D-41D8-94B2-A23FB5AB003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5A98A55-B1C3-40AE-8DEA-0C20960F2DD8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0" i="0" dirty="0" smtClean="0"/>
            <a:t>,</a:t>
          </a:r>
          <a:endParaRPr lang="ru-RU" sz="2000" b="0" i="0" dirty="0" smtClean="0"/>
        </a:p>
        <a:p>
          <a:endParaRPr lang="ru-RU" sz="2800" b="1" i="0" dirty="0" smtClean="0">
            <a:effectLst/>
            <a:latin typeface="Arial" pitchFamily="34" charset="0"/>
            <a:cs typeface="Arial" pitchFamily="34" charset="0"/>
          </a:endParaRPr>
        </a:p>
        <a:p>
          <a:r>
            <a:rPr lang="ru-RU" sz="2800" b="1" i="0" dirty="0" smtClean="0">
              <a:effectLst/>
              <a:latin typeface="Arial" pitchFamily="34" charset="0"/>
              <a:cs typeface="Arial" pitchFamily="34" charset="0"/>
            </a:rPr>
            <a:t>В СЕНТЯБРЕ 2019 ГОДА ОБРАЗОВАНО АГЕНТСТВО ПО РАЗВИТИЮ ПРЕЗИДЕНТСКИХ, ТВОРЧЕСКИХ И СПЕЦИАЛИЗИРОВАННЫХ ШКОЛ В ЦЕЛЯХ РАБОТЫ С ОДАРЕННОЙ МОЛОДЕЖЬЮ, ПОДДЕРЖКИ ЕЕ ИНИЦИАТИВ ДЛЯ РЕАЛИЗАЦИИ ТАЛАНТА И ПОТЕНЦИАЛА;</a:t>
          </a:r>
          <a:r>
            <a:rPr lang="ru-RU" sz="2800" b="0" i="0" dirty="0" smtClean="0"/>
            <a:t/>
          </a:r>
          <a:br>
            <a:rPr lang="ru-RU" sz="2800" b="0" i="0" dirty="0" smtClean="0"/>
          </a:br>
          <a:r>
            <a:rPr lang="ru-RU" sz="2800" b="0" i="0" dirty="0" smtClean="0"/>
            <a:t/>
          </a:r>
          <a:br>
            <a:rPr lang="ru-RU" sz="2800" b="0" i="0" dirty="0" smtClean="0"/>
          </a:br>
          <a:r>
            <a:rPr lang="ru-RU" sz="2800" dirty="0" smtClean="0"/>
            <a:t/>
          </a:r>
          <a:br>
            <a:rPr lang="ru-RU" sz="2800" dirty="0" smtClean="0"/>
          </a:br>
          <a:endParaRPr lang="ru-RU" sz="32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B3FFA22-7C3A-4FC0-B40A-6DC29EEA2C35}" type="parTrans" cxnId="{1F20540C-984C-43B5-9AD0-E95BDEC73954}">
      <dgm:prSet/>
      <dgm:spPr/>
      <dgm:t>
        <a:bodyPr/>
        <a:lstStyle/>
        <a:p>
          <a:endParaRPr lang="ru-RU"/>
        </a:p>
      </dgm:t>
    </dgm:pt>
    <dgm:pt modelId="{5E6918B5-06A8-43E2-9DB9-49891C7EAEC4}" type="sibTrans" cxnId="{1F20540C-984C-43B5-9AD0-E95BDEC73954}">
      <dgm:prSet/>
      <dgm:spPr/>
      <dgm:t>
        <a:bodyPr/>
        <a:lstStyle/>
        <a:p>
          <a:endParaRPr lang="ru-RU"/>
        </a:p>
      </dgm:t>
    </dgm:pt>
    <dgm:pt modelId="{40BFF0ED-64E2-459A-A26E-8D0018A04622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СОВРЕМЕННОСЬ – ВРЕМЯ  </a:t>
          </a:r>
          <a:r>
            <a:rPr lang="en-US" sz="2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III</a:t>
          </a:r>
          <a:r>
            <a:rPr lang="ru-RU" sz="2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2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РЕНЕССАНСА</a:t>
          </a:r>
          <a:r>
            <a:rPr lang="ru-RU" sz="2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;</a:t>
          </a:r>
          <a:endParaRPr lang="ru-RU" sz="32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BB888F9-38AC-491F-9767-A2740C7024A5}" type="sibTrans" cxnId="{035BA03A-5391-41D8-BB45-FCBAFE141F3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B27D7C8C-7DFF-4995-8F71-9224B4C39174}" type="parTrans" cxnId="{035BA03A-5391-41D8-BB45-FCBAFE141F3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1FD606C-BDF9-431F-B036-6ACA5D71E9FB}" type="pres">
      <dgm:prSet presAssocID="{55CA8F6A-A719-4DC8-94AC-BDB5570A48AD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21CE2F8-E67C-4BB2-8B7A-0153E465E37B}" type="pres">
      <dgm:prSet presAssocID="{40BFF0ED-64E2-459A-A26E-8D0018A04622}" presName="node" presStyleLbl="node1" presStyleIdx="0" presStyleCnt="4" custScaleX="488294" custScaleY="62172" custLinFactNeighborX="1593" custLinFactNeighborY="162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1EA25F-C933-4C09-B661-2E3993E0CA6F}" type="pres">
      <dgm:prSet presAssocID="{7BB888F9-38AC-491F-9767-A2740C7024A5}" presName="sibTrans" presStyleLbl="sibTrans2D1" presStyleIdx="0" presStyleCnt="3"/>
      <dgm:spPr/>
      <dgm:t>
        <a:bodyPr/>
        <a:lstStyle/>
        <a:p>
          <a:endParaRPr lang="ru-RU"/>
        </a:p>
      </dgm:t>
    </dgm:pt>
    <dgm:pt modelId="{DCBDC0F0-6741-4C7F-BF09-E698C478B404}" type="pres">
      <dgm:prSet presAssocID="{7BB888F9-38AC-491F-9767-A2740C7024A5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DF9D484D-30C5-431E-8A5E-D67BA2C9E47C}" type="pres">
      <dgm:prSet presAssocID="{DEA89553-6180-4FAA-AAAD-9909532E10ED}" presName="node" presStyleLbl="node1" presStyleIdx="1" presStyleCnt="4" custScaleX="488294" custScaleY="173398" custLinFactNeighborX="-1458" custLinFactNeighborY="-174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00CE63-0666-44C2-AA28-E384327E64EF}" type="pres">
      <dgm:prSet presAssocID="{2A487E08-DEF3-4D75-B1FC-3E3F4B1C4FBE}" presName="sibTrans" presStyleLbl="sibTrans2D1" presStyleIdx="1" presStyleCnt="3"/>
      <dgm:spPr/>
      <dgm:t>
        <a:bodyPr/>
        <a:lstStyle/>
        <a:p>
          <a:endParaRPr lang="ru-RU"/>
        </a:p>
      </dgm:t>
    </dgm:pt>
    <dgm:pt modelId="{8A97E25A-0A74-4716-A683-AF7233C1526D}" type="pres">
      <dgm:prSet presAssocID="{2A487E08-DEF3-4D75-B1FC-3E3F4B1C4FBE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8E1D4860-5829-40AA-B020-A81A04F01606}" type="pres">
      <dgm:prSet presAssocID="{75A98A55-B1C3-40AE-8DEA-0C20960F2DD8}" presName="node" presStyleLbl="node1" presStyleIdx="2" presStyleCnt="4" custScaleX="491210" custScaleY="237733" custLinFactNeighborY="-252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057918-E3D8-436B-9D76-22E1FA6DB9E8}" type="pres">
      <dgm:prSet presAssocID="{5E6918B5-06A8-43E2-9DB9-49891C7EAEC4}" presName="sibTrans" presStyleLbl="sibTrans2D1" presStyleIdx="2" presStyleCnt="3"/>
      <dgm:spPr/>
      <dgm:t>
        <a:bodyPr/>
        <a:lstStyle/>
        <a:p>
          <a:endParaRPr lang="ru-RU"/>
        </a:p>
      </dgm:t>
    </dgm:pt>
    <dgm:pt modelId="{D5355768-1DE0-44FF-B11C-3538E77E29B1}" type="pres">
      <dgm:prSet presAssocID="{5E6918B5-06A8-43E2-9DB9-49891C7EAEC4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0BB82512-463B-4E54-8478-98C7AC28CD07}" type="pres">
      <dgm:prSet presAssocID="{E0B02CF0-0E84-45E8-A08E-BB067ADA59EA}" presName="node" presStyleLbl="node1" presStyleIdx="3" presStyleCnt="4" custScaleX="491210" custScaleY="56508" custLinFactNeighborY="-449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1D65995-9D62-4A28-9F90-5D7AA8CCD002}" type="presOf" srcId="{2A487E08-DEF3-4D75-B1FC-3E3F4B1C4FBE}" destId="{8A97E25A-0A74-4716-A683-AF7233C1526D}" srcOrd="1" destOrd="0" presId="urn:microsoft.com/office/officeart/2005/8/layout/process2"/>
    <dgm:cxn modelId="{C02EA002-EC63-429D-B944-785B469F1977}" type="presOf" srcId="{E0B02CF0-0E84-45E8-A08E-BB067ADA59EA}" destId="{0BB82512-463B-4E54-8478-98C7AC28CD07}" srcOrd="0" destOrd="0" presId="urn:microsoft.com/office/officeart/2005/8/layout/process2"/>
    <dgm:cxn modelId="{9ACC8964-7EBC-45EB-952D-268B80F6CA50}" type="presOf" srcId="{5E6918B5-06A8-43E2-9DB9-49891C7EAEC4}" destId="{D5355768-1DE0-44FF-B11C-3538E77E29B1}" srcOrd="1" destOrd="0" presId="urn:microsoft.com/office/officeart/2005/8/layout/process2"/>
    <dgm:cxn modelId="{4A41BFD3-8C3D-41D8-94B2-A23FB5AB003C}" srcId="{55CA8F6A-A719-4DC8-94AC-BDB5570A48AD}" destId="{E0B02CF0-0E84-45E8-A08E-BB067ADA59EA}" srcOrd="3" destOrd="0" parTransId="{A1CC9781-C71E-48C6-938B-3B6525B0B9D9}" sibTransId="{50539D8D-ADD8-4A64-A233-398A574C1AE0}"/>
    <dgm:cxn modelId="{CADFB340-29D0-4CCA-B99F-3AABF21E8AA4}" type="presOf" srcId="{55CA8F6A-A719-4DC8-94AC-BDB5570A48AD}" destId="{71FD606C-BDF9-431F-B036-6ACA5D71E9FB}" srcOrd="0" destOrd="0" presId="urn:microsoft.com/office/officeart/2005/8/layout/process2"/>
    <dgm:cxn modelId="{D82AE897-2AC7-4190-A78E-DB630AB6776C}" type="presOf" srcId="{2A487E08-DEF3-4D75-B1FC-3E3F4B1C4FBE}" destId="{8300CE63-0666-44C2-AA28-E384327E64EF}" srcOrd="0" destOrd="0" presId="urn:microsoft.com/office/officeart/2005/8/layout/process2"/>
    <dgm:cxn modelId="{D8A0BE47-F3A0-4301-BDC4-CC0A6EEE1F61}" type="presOf" srcId="{40BFF0ED-64E2-459A-A26E-8D0018A04622}" destId="{121CE2F8-E67C-4BB2-8B7A-0153E465E37B}" srcOrd="0" destOrd="0" presId="urn:microsoft.com/office/officeart/2005/8/layout/process2"/>
    <dgm:cxn modelId="{E7C1087E-38A9-4D8F-867B-73B1B6C14BD8}" type="presOf" srcId="{7BB888F9-38AC-491F-9767-A2740C7024A5}" destId="{261EA25F-C933-4C09-B661-2E3993E0CA6F}" srcOrd="0" destOrd="0" presId="urn:microsoft.com/office/officeart/2005/8/layout/process2"/>
    <dgm:cxn modelId="{9E213A99-ECC2-4777-B1EF-27B9831913DA}" type="presOf" srcId="{DEA89553-6180-4FAA-AAAD-9909532E10ED}" destId="{DF9D484D-30C5-431E-8A5E-D67BA2C9E47C}" srcOrd="0" destOrd="0" presId="urn:microsoft.com/office/officeart/2005/8/layout/process2"/>
    <dgm:cxn modelId="{1F20540C-984C-43B5-9AD0-E95BDEC73954}" srcId="{55CA8F6A-A719-4DC8-94AC-BDB5570A48AD}" destId="{75A98A55-B1C3-40AE-8DEA-0C20960F2DD8}" srcOrd="2" destOrd="0" parTransId="{5B3FFA22-7C3A-4FC0-B40A-6DC29EEA2C35}" sibTransId="{5E6918B5-06A8-43E2-9DB9-49891C7EAEC4}"/>
    <dgm:cxn modelId="{3E713EC6-E1EB-4ACF-A71A-8CD89AAEF833}" type="presOf" srcId="{5E6918B5-06A8-43E2-9DB9-49891C7EAEC4}" destId="{22057918-E3D8-436B-9D76-22E1FA6DB9E8}" srcOrd="0" destOrd="0" presId="urn:microsoft.com/office/officeart/2005/8/layout/process2"/>
    <dgm:cxn modelId="{C91ACDB6-D117-4466-AE03-8544CB5A6A96}" type="presOf" srcId="{7BB888F9-38AC-491F-9767-A2740C7024A5}" destId="{DCBDC0F0-6741-4C7F-BF09-E698C478B404}" srcOrd="1" destOrd="0" presId="urn:microsoft.com/office/officeart/2005/8/layout/process2"/>
    <dgm:cxn modelId="{945FC6F3-B2E8-4CCE-A4E2-C7D74039335B}" type="presOf" srcId="{75A98A55-B1C3-40AE-8DEA-0C20960F2DD8}" destId="{8E1D4860-5829-40AA-B020-A81A04F01606}" srcOrd="0" destOrd="0" presId="urn:microsoft.com/office/officeart/2005/8/layout/process2"/>
    <dgm:cxn modelId="{035BA03A-5391-41D8-BB45-FCBAFE141F3C}" srcId="{55CA8F6A-A719-4DC8-94AC-BDB5570A48AD}" destId="{40BFF0ED-64E2-459A-A26E-8D0018A04622}" srcOrd="0" destOrd="0" parTransId="{B27D7C8C-7DFF-4995-8F71-9224B4C39174}" sibTransId="{7BB888F9-38AC-491F-9767-A2740C7024A5}"/>
    <dgm:cxn modelId="{5AA04EE6-C396-4DB0-9E59-81B61A00CF31}" srcId="{55CA8F6A-A719-4DC8-94AC-BDB5570A48AD}" destId="{DEA89553-6180-4FAA-AAAD-9909532E10ED}" srcOrd="1" destOrd="0" parTransId="{22B0DD50-29B8-4687-914E-D76AC97AB94A}" sibTransId="{2A487E08-DEF3-4D75-B1FC-3E3F4B1C4FBE}"/>
    <dgm:cxn modelId="{A7EF82A3-D13C-4FEC-BF01-0A61A90021CD}" type="presParOf" srcId="{71FD606C-BDF9-431F-B036-6ACA5D71E9FB}" destId="{121CE2F8-E67C-4BB2-8B7A-0153E465E37B}" srcOrd="0" destOrd="0" presId="urn:microsoft.com/office/officeart/2005/8/layout/process2"/>
    <dgm:cxn modelId="{4938A131-EC42-4E77-A0B0-8D9204DED59C}" type="presParOf" srcId="{71FD606C-BDF9-431F-B036-6ACA5D71E9FB}" destId="{261EA25F-C933-4C09-B661-2E3993E0CA6F}" srcOrd="1" destOrd="0" presId="urn:microsoft.com/office/officeart/2005/8/layout/process2"/>
    <dgm:cxn modelId="{A9A85E55-D905-4D82-B495-B533F9137DC4}" type="presParOf" srcId="{261EA25F-C933-4C09-B661-2E3993E0CA6F}" destId="{DCBDC0F0-6741-4C7F-BF09-E698C478B404}" srcOrd="0" destOrd="0" presId="urn:microsoft.com/office/officeart/2005/8/layout/process2"/>
    <dgm:cxn modelId="{F73F289C-0C84-49B3-900C-B6E7C7BECAAA}" type="presParOf" srcId="{71FD606C-BDF9-431F-B036-6ACA5D71E9FB}" destId="{DF9D484D-30C5-431E-8A5E-D67BA2C9E47C}" srcOrd="2" destOrd="0" presId="urn:microsoft.com/office/officeart/2005/8/layout/process2"/>
    <dgm:cxn modelId="{30400EC9-B3DC-4EB9-A6C9-19474CE54065}" type="presParOf" srcId="{71FD606C-BDF9-431F-B036-6ACA5D71E9FB}" destId="{8300CE63-0666-44C2-AA28-E384327E64EF}" srcOrd="3" destOrd="0" presId="urn:microsoft.com/office/officeart/2005/8/layout/process2"/>
    <dgm:cxn modelId="{FF166156-2C39-4129-AEAA-FD8249D6B784}" type="presParOf" srcId="{8300CE63-0666-44C2-AA28-E384327E64EF}" destId="{8A97E25A-0A74-4716-A683-AF7233C1526D}" srcOrd="0" destOrd="0" presId="urn:microsoft.com/office/officeart/2005/8/layout/process2"/>
    <dgm:cxn modelId="{9355BB78-C509-459D-8E07-3B54FE5E682F}" type="presParOf" srcId="{71FD606C-BDF9-431F-B036-6ACA5D71E9FB}" destId="{8E1D4860-5829-40AA-B020-A81A04F01606}" srcOrd="4" destOrd="0" presId="urn:microsoft.com/office/officeart/2005/8/layout/process2"/>
    <dgm:cxn modelId="{15DC58D3-0DE1-4D40-833E-98E374F4C9CD}" type="presParOf" srcId="{71FD606C-BDF9-431F-B036-6ACA5D71E9FB}" destId="{22057918-E3D8-436B-9D76-22E1FA6DB9E8}" srcOrd="5" destOrd="0" presId="urn:microsoft.com/office/officeart/2005/8/layout/process2"/>
    <dgm:cxn modelId="{3A51C9F7-9524-428A-BF7D-4F239BC374BA}" type="presParOf" srcId="{22057918-E3D8-436B-9D76-22E1FA6DB9E8}" destId="{D5355768-1DE0-44FF-B11C-3538E77E29B1}" srcOrd="0" destOrd="0" presId="urn:microsoft.com/office/officeart/2005/8/layout/process2"/>
    <dgm:cxn modelId="{45935AE9-D3E0-42C4-8CC5-DCAB4881B6DD}" type="presParOf" srcId="{71FD606C-BDF9-431F-B036-6ACA5D71E9FB}" destId="{0BB82512-463B-4E54-8478-98C7AC28CD07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E5E7FD-2E1E-475D-932A-02F0953A2164}">
      <dsp:nvSpPr>
        <dsp:cNvPr id="0" name=""/>
        <dsp:cNvSpPr/>
      </dsp:nvSpPr>
      <dsp:spPr>
        <a:xfrm>
          <a:off x="2283126" y="1901341"/>
          <a:ext cx="1410410" cy="141041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 dirty="0"/>
        </a:p>
      </dsp:txBody>
      <dsp:txXfrm>
        <a:off x="2489676" y="2107891"/>
        <a:ext cx="997310" cy="997310"/>
      </dsp:txXfrm>
    </dsp:sp>
    <dsp:sp modelId="{EF50BF52-EA30-4853-82CF-35F9454C7BCE}">
      <dsp:nvSpPr>
        <dsp:cNvPr id="0" name=""/>
        <dsp:cNvSpPr/>
      </dsp:nvSpPr>
      <dsp:spPr>
        <a:xfrm rot="10800000">
          <a:off x="918356" y="2405563"/>
          <a:ext cx="1289708" cy="40196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1BDB40-6F4E-41CB-874D-6D6B751DB38E}">
      <dsp:nvSpPr>
        <dsp:cNvPr id="0" name=""/>
        <dsp:cNvSpPr/>
      </dsp:nvSpPr>
      <dsp:spPr>
        <a:xfrm>
          <a:off x="248410" y="2070590"/>
          <a:ext cx="1339890" cy="107191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600" kern="1200" dirty="0"/>
        </a:p>
      </dsp:txBody>
      <dsp:txXfrm>
        <a:off x="279805" y="2101985"/>
        <a:ext cx="1277100" cy="1009122"/>
      </dsp:txXfrm>
    </dsp:sp>
    <dsp:sp modelId="{FB2E7782-A350-4271-BEF5-8797005F1D75}">
      <dsp:nvSpPr>
        <dsp:cNvPr id="0" name=""/>
        <dsp:cNvSpPr/>
      </dsp:nvSpPr>
      <dsp:spPr>
        <a:xfrm rot="13500000">
          <a:off x="1335764" y="1397849"/>
          <a:ext cx="1289708" cy="40196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1B718D-5F59-4F3C-86A6-D9E307EDE090}">
      <dsp:nvSpPr>
        <dsp:cNvPr id="0" name=""/>
        <dsp:cNvSpPr/>
      </dsp:nvSpPr>
      <dsp:spPr>
        <a:xfrm>
          <a:off x="854692" y="606896"/>
          <a:ext cx="1339890" cy="107191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600" kern="1200" dirty="0"/>
        </a:p>
      </dsp:txBody>
      <dsp:txXfrm>
        <a:off x="886087" y="638291"/>
        <a:ext cx="1277100" cy="1009122"/>
      </dsp:txXfrm>
    </dsp:sp>
    <dsp:sp modelId="{9BEA04AA-E651-4B5D-BD48-4DA381109173}">
      <dsp:nvSpPr>
        <dsp:cNvPr id="0" name=""/>
        <dsp:cNvSpPr/>
      </dsp:nvSpPr>
      <dsp:spPr>
        <a:xfrm rot="16200000">
          <a:off x="2343477" y="980441"/>
          <a:ext cx="1289708" cy="40196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629D69-B474-455D-B6B8-EC54FCCEAF1A}">
      <dsp:nvSpPr>
        <dsp:cNvPr id="0" name=""/>
        <dsp:cNvSpPr/>
      </dsp:nvSpPr>
      <dsp:spPr>
        <a:xfrm>
          <a:off x="2318386" y="614"/>
          <a:ext cx="1339890" cy="107191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600" kern="1200" dirty="0"/>
        </a:p>
      </dsp:txBody>
      <dsp:txXfrm>
        <a:off x="2349781" y="32009"/>
        <a:ext cx="1277100" cy="1009122"/>
      </dsp:txXfrm>
    </dsp:sp>
    <dsp:sp modelId="{F94C44AA-DF5F-4428-B207-9982913943C3}">
      <dsp:nvSpPr>
        <dsp:cNvPr id="0" name=""/>
        <dsp:cNvSpPr/>
      </dsp:nvSpPr>
      <dsp:spPr>
        <a:xfrm rot="18900000">
          <a:off x="3351191" y="1397849"/>
          <a:ext cx="1289708" cy="40196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BA04E9-A684-41A9-8EC1-FBD5D36B0ADB}">
      <dsp:nvSpPr>
        <dsp:cNvPr id="0" name=""/>
        <dsp:cNvSpPr/>
      </dsp:nvSpPr>
      <dsp:spPr>
        <a:xfrm>
          <a:off x="3782080" y="606896"/>
          <a:ext cx="1339890" cy="107191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600" kern="1200" dirty="0"/>
        </a:p>
      </dsp:txBody>
      <dsp:txXfrm>
        <a:off x="3813475" y="638291"/>
        <a:ext cx="1277100" cy="1009122"/>
      </dsp:txXfrm>
    </dsp:sp>
    <dsp:sp modelId="{09D286E2-0EF0-43A7-A208-9B82D18F4057}">
      <dsp:nvSpPr>
        <dsp:cNvPr id="0" name=""/>
        <dsp:cNvSpPr/>
      </dsp:nvSpPr>
      <dsp:spPr>
        <a:xfrm rot="13176">
          <a:off x="3767758" y="2410994"/>
          <a:ext cx="1275428" cy="40196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0EABF6-C38A-4BBB-A4FB-84724CCE99A6}">
      <dsp:nvSpPr>
        <dsp:cNvPr id="0" name=""/>
        <dsp:cNvSpPr/>
      </dsp:nvSpPr>
      <dsp:spPr>
        <a:xfrm>
          <a:off x="4373236" y="2078466"/>
          <a:ext cx="1339890" cy="107191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600" kern="1200" dirty="0"/>
        </a:p>
      </dsp:txBody>
      <dsp:txXfrm>
        <a:off x="4404631" y="2109861"/>
        <a:ext cx="1277100" cy="10091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1CE2F8-E67C-4BB2-8B7A-0153E465E37B}">
      <dsp:nvSpPr>
        <dsp:cNvPr id="0" name=""/>
        <dsp:cNvSpPr/>
      </dsp:nvSpPr>
      <dsp:spPr>
        <a:xfrm>
          <a:off x="68821" y="76493"/>
          <a:ext cx="11524466" cy="54323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СОВРЕМЕННОСЬ – ВРЕМЯ  </a:t>
          </a:r>
          <a:r>
            <a:rPr lang="en-US" sz="2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III</a:t>
          </a:r>
          <a:r>
            <a:rPr lang="ru-RU" sz="2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2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РЕНЕССАНСА</a:t>
          </a:r>
          <a:r>
            <a:rPr lang="ru-RU" sz="2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;</a:t>
          </a:r>
          <a:endParaRPr lang="ru-RU" sz="32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84732" y="92404"/>
        <a:ext cx="11492644" cy="511417"/>
      </dsp:txXfrm>
    </dsp:sp>
    <dsp:sp modelId="{261EA25F-C933-4C09-B661-2E3993E0CA6F}">
      <dsp:nvSpPr>
        <dsp:cNvPr id="0" name=""/>
        <dsp:cNvSpPr/>
      </dsp:nvSpPr>
      <dsp:spPr>
        <a:xfrm rot="5579226">
          <a:off x="5700532" y="567990"/>
          <a:ext cx="217579" cy="3931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>
            <a:latin typeface="Times New Roman" pitchFamily="18" charset="0"/>
            <a:cs typeface="Times New Roman" pitchFamily="18" charset="0"/>
          </a:endParaRPr>
        </a:p>
      </dsp:txBody>
      <dsp:txXfrm rot="-5400000">
        <a:off x="5693064" y="655842"/>
        <a:ext cx="235918" cy="152305"/>
      </dsp:txXfrm>
    </dsp:sp>
    <dsp:sp modelId="{DF9D484D-30C5-431E-8A5E-D67BA2C9E47C}">
      <dsp:nvSpPr>
        <dsp:cNvPr id="0" name=""/>
        <dsp:cNvSpPr/>
      </dsp:nvSpPr>
      <dsp:spPr>
        <a:xfrm>
          <a:off x="0" y="909443"/>
          <a:ext cx="11524466" cy="151509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0" kern="1200" dirty="0" smtClean="0">
              <a:latin typeface="Arial" pitchFamily="34" charset="0"/>
              <a:cs typeface="Arial" pitchFamily="34" charset="0"/>
            </a:rPr>
            <a:t>ШКОЛЫ ДЛЯ ОДАРЕННЫХ ДЕТЕЙ БУДУТ ОБРАЗОВАНЫ ВО ВСЕХ РЕГИОНАХ В ФОРМЕ </a:t>
          </a:r>
          <a:r>
            <a:rPr lang="ru-RU" sz="2800" b="1" i="0" kern="1200" dirty="0" smtClean="0">
              <a:latin typeface="Arial" pitchFamily="34" charset="0"/>
              <a:cs typeface="Arial" pitchFamily="34" charset="0"/>
            </a:rPr>
            <a:t>ГОСУДАРСТВЕННЫХ, СПЕЦИАЛИЗИРОВАННЫХ, </a:t>
          </a:r>
          <a:r>
            <a:rPr lang="ru-RU" sz="2800" b="1" i="0" kern="1200" dirty="0" smtClean="0">
              <a:latin typeface="Arial" pitchFamily="34" charset="0"/>
              <a:cs typeface="Arial" pitchFamily="34" charset="0"/>
            </a:rPr>
            <a:t>ОБЩЕОБРАЗОВАТЕЛЬНЫХ УЧРЕЖДЕНИЙ</a:t>
          </a:r>
          <a:r>
            <a:rPr lang="ru-RU" sz="2800" b="1" kern="1200" dirty="0" smtClean="0">
              <a:latin typeface="Arial" pitchFamily="34" charset="0"/>
              <a:cs typeface="Arial" pitchFamily="34" charset="0"/>
            </a:rPr>
            <a:t>; </a:t>
          </a:r>
          <a:endParaRPr lang="ru-RU" sz="2800" b="1" i="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44376" y="953819"/>
        <a:ext cx="11435714" cy="1426345"/>
      </dsp:txXfrm>
    </dsp:sp>
    <dsp:sp modelId="{8300CE63-0666-44C2-AA28-E384327E64EF}">
      <dsp:nvSpPr>
        <dsp:cNvPr id="0" name=""/>
        <dsp:cNvSpPr/>
      </dsp:nvSpPr>
      <dsp:spPr>
        <a:xfrm rot="5346208">
          <a:off x="5626174" y="2429338"/>
          <a:ext cx="302129" cy="3931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latin typeface="Times New Roman" pitchFamily="18" charset="0"/>
            <a:cs typeface="Times New Roman" pitchFamily="18" charset="0"/>
          </a:endParaRPr>
        </a:p>
      </dsp:txBody>
      <dsp:txXfrm rot="-5400000">
        <a:off x="5658570" y="2474877"/>
        <a:ext cx="235918" cy="211490"/>
      </dsp:txXfrm>
    </dsp:sp>
    <dsp:sp modelId="{8E1D4860-5829-40AA-B020-A81A04F01606}">
      <dsp:nvSpPr>
        <dsp:cNvPr id="0" name=""/>
        <dsp:cNvSpPr/>
      </dsp:nvSpPr>
      <dsp:spPr>
        <a:xfrm>
          <a:off x="0" y="2827331"/>
          <a:ext cx="11593287" cy="207723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 smtClean="0"/>
            <a:t>,</a:t>
          </a:r>
          <a:endParaRPr lang="ru-RU" sz="2000" b="0" i="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i="0" kern="1200" dirty="0" smtClean="0">
            <a:effectLst/>
            <a:latin typeface="Arial" pitchFamily="34" charset="0"/>
            <a:cs typeface="Arial" pitchFamily="34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0" kern="1200" dirty="0" smtClean="0">
              <a:effectLst/>
              <a:latin typeface="Arial" pitchFamily="34" charset="0"/>
              <a:cs typeface="Arial" pitchFamily="34" charset="0"/>
            </a:rPr>
            <a:t>В СЕНТЯБРЕ 2019 ГОДА ОБРАЗОВАНО АГЕНТСТВО ПО РАЗВИТИЮ ПРЕЗИДЕНТСКИХ, ТВОРЧЕСКИХ И СПЕЦИАЛИЗИРОВАННЫХ ШКОЛ В ЦЕЛЯХ РАБОТЫ С ОДАРЕННОЙ МОЛОДЕЖЬЮ, ПОДДЕРЖКИ ЕЕ ИНИЦИАТИВ ДЛЯ РЕАЛИЗАЦИИ ТАЛАНТА И ПОТЕНЦИАЛА;</a:t>
          </a:r>
          <a:r>
            <a:rPr lang="ru-RU" sz="2800" b="0" i="0" kern="1200" dirty="0" smtClean="0"/>
            <a:t/>
          </a:r>
          <a:br>
            <a:rPr lang="ru-RU" sz="2800" b="0" i="0" kern="1200" dirty="0" smtClean="0"/>
          </a:br>
          <a:r>
            <a:rPr lang="ru-RU" sz="2800" b="0" i="0" kern="1200" dirty="0" smtClean="0"/>
            <a:t/>
          </a:r>
          <a:br>
            <a:rPr lang="ru-RU" sz="2800" b="0" i="0" kern="1200" dirty="0" smtClean="0"/>
          </a:br>
          <a:r>
            <a:rPr lang="ru-RU" sz="2800" kern="1200" dirty="0" smtClean="0"/>
            <a:t/>
          </a:r>
          <a:br>
            <a:rPr lang="ru-RU" sz="2800" kern="1200" dirty="0" smtClean="0"/>
          </a:br>
          <a:endParaRPr lang="ru-RU" sz="32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60840" y="2888171"/>
        <a:ext cx="11471607" cy="1955557"/>
      </dsp:txXfrm>
    </dsp:sp>
    <dsp:sp modelId="{22057918-E3D8-436B-9D76-22E1FA6DB9E8}">
      <dsp:nvSpPr>
        <dsp:cNvPr id="0" name=""/>
        <dsp:cNvSpPr/>
      </dsp:nvSpPr>
      <dsp:spPr>
        <a:xfrm rot="5400000">
          <a:off x="5665064" y="4883410"/>
          <a:ext cx="263159" cy="3931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 rot="-5400000">
        <a:off x="5678685" y="4948428"/>
        <a:ext cx="235918" cy="184211"/>
      </dsp:txXfrm>
    </dsp:sp>
    <dsp:sp modelId="{0BB82512-463B-4E54-8478-98C7AC28CD07}">
      <dsp:nvSpPr>
        <dsp:cNvPr id="0" name=""/>
        <dsp:cNvSpPr/>
      </dsp:nvSpPr>
      <dsp:spPr>
        <a:xfrm>
          <a:off x="0" y="5255448"/>
          <a:ext cx="11593287" cy="49374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i="0" kern="1200" dirty="0" smtClean="0">
            <a:latin typeface="Arial" pitchFamily="34" charset="0"/>
            <a:cs typeface="Arial" pitchFamily="34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БУДУЩЕЕ СТРАНЫ В НАШИХ РУКАХ.</a:t>
          </a:r>
          <a:r>
            <a:rPr lang="ru-RU" sz="28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2800" kern="1200" dirty="0" smtClean="0"/>
            <a:t/>
          </a:r>
          <a:br>
            <a:rPr lang="ru-RU" sz="2800" kern="1200" dirty="0" smtClean="0"/>
          </a:br>
          <a:endParaRPr lang="ru-RU" sz="2400" b="1" i="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14461" y="5269909"/>
        <a:ext cx="11564365" cy="4648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7A6E6-2BEB-4289-8C48-E149BD835215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32F52-5376-4195-AFB7-B4B9DCBDA9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798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1172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252783"/>
      </p:ext>
    </p:extLst>
  </p:cSld>
  <p:clrMapOvr>
    <a:masterClrMapping/>
  </p:clrMapOvr>
  <p:transition spd="slow"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177842"/>
      </p:ext>
    </p:extLst>
  </p:cSld>
  <p:clrMapOvr>
    <a:masterClrMapping/>
  </p:clrMapOvr>
  <p:transition spd="slow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5383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5383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588630"/>
      </p:ext>
    </p:extLst>
  </p:cSld>
  <p:clrMapOvr>
    <a:masterClrMapping/>
  </p:clrMapOvr>
  <p:transition spd="slow"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1" y="280708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131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131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131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51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5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32179796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9333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2D1E6-B69E-491B-93FC-43A69A894A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6450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52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7" name="bg object 17"/>
          <p:cNvSpPr/>
          <p:nvPr/>
        </p:nvSpPr>
        <p:spPr>
          <a:xfrm>
            <a:off x="141396" y="15039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3" y="1523336"/>
            <a:ext cx="3857668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3/23/2021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73510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658651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64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445619"/>
      </p:ext>
    </p:extLst>
  </p:cSld>
  <p:clrMapOvr>
    <a:masterClrMapping/>
  </p:clrMapOvr>
  <p:transition spd="slow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334245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86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86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193573"/>
      </p:ext>
    </p:extLst>
  </p:cSld>
  <p:clrMapOvr>
    <a:masterClrMapping/>
  </p:clrMapOvr>
  <p:transition spd="slow"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2092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2016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79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20262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346977"/>
      </p:ext>
    </p:extLst>
  </p:cSld>
  <p:clrMapOvr>
    <a:masterClrMapping/>
  </p:clrMapOvr>
  <p:transition spd="slow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709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5A1CB-DE4E-4E95-B4AD-60ED9AE334D2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709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709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04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slow">
    <p:cover dir="r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gif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/>
          </p:cNvSpPr>
          <p:nvPr/>
        </p:nvSpPr>
        <p:spPr bwMode="auto">
          <a:xfrm>
            <a:off x="2117" y="3791"/>
            <a:ext cx="12175067" cy="215741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2087445" y="535625"/>
            <a:ext cx="6853767" cy="995676"/>
          </a:xfrm>
        </p:spPr>
        <p:txBody>
          <a:bodyPr wrap="square" tIns="25927">
            <a:spAutoFit/>
          </a:bodyPr>
          <a:lstStyle/>
          <a:p>
            <a:pPr marL="22545" defTabSz="1024014" eaLnBrk="1" fontAlgn="auto" hangingPunct="1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defRPr/>
            </a:pPr>
            <a:r>
              <a:rPr lang="ru-RU" sz="6000" b="1" spc="9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ИСТОРИЯ</a:t>
            </a:r>
            <a:endParaRPr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/>
          </p:cNvPr>
          <p:cNvSpPr txBox="1"/>
          <p:nvPr/>
        </p:nvSpPr>
        <p:spPr>
          <a:xfrm>
            <a:off x="1199456" y="2852936"/>
            <a:ext cx="7416824" cy="3005345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algn="ctr" defTabSz="1023886" eaLnBrk="1" fontAlgn="auto" hangingPunct="1">
              <a:spcBef>
                <a:spcPts val="196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Arial"/>
                <a:cs typeface="Arial"/>
              </a:rPr>
              <a:t>Тема урока:</a:t>
            </a:r>
          </a:p>
          <a:p>
            <a:pPr marL="32690" algn="ctr" defTabSz="1023886" eaLnBrk="1" fontAlgn="auto" hangingPunct="1">
              <a:spcBef>
                <a:spcPts val="196"/>
              </a:spcBef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Arial"/>
                <a:cs typeface="Arial"/>
              </a:rPr>
              <a:t>«ОБРАЗОВАНИЕ И ВОСПИТАНИЕ – ОСНОВНЫЕ ЦЕЛИ ДЕЯТЕЛЬНОСТИ ПРЕЗИДЕНТА»</a:t>
            </a:r>
          </a:p>
        </p:txBody>
      </p:sp>
      <p:sp>
        <p:nvSpPr>
          <p:cNvPr id="6152" name="object 9"/>
          <p:cNvSpPr>
            <a:spLocks/>
          </p:cNvSpPr>
          <p:nvPr/>
        </p:nvSpPr>
        <p:spPr bwMode="auto">
          <a:xfrm>
            <a:off x="9941984" y="461963"/>
            <a:ext cx="1276349" cy="1276350"/>
          </a:xfrm>
          <a:custGeom>
            <a:avLst/>
            <a:gdLst>
              <a:gd name="T0" fmla="*/ 1078999 w 603885"/>
              <a:gd name="T1" fmla="*/ 0 h 603885"/>
              <a:gd name="T2" fmla="*/ 0 w 603885"/>
              <a:gd name="T3" fmla="*/ 0 h 603885"/>
              <a:gd name="T4" fmla="*/ 0 w 603885"/>
              <a:gd name="T5" fmla="*/ 1275786 h 603885"/>
              <a:gd name="T6" fmla="*/ 1078999 w 603885"/>
              <a:gd name="T7" fmla="*/ 1275786 h 603885"/>
              <a:gd name="T8" fmla="*/ 1078999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153" name="object 10"/>
          <p:cNvSpPr>
            <a:spLocks/>
          </p:cNvSpPr>
          <p:nvPr/>
        </p:nvSpPr>
        <p:spPr bwMode="auto">
          <a:xfrm>
            <a:off x="9941984" y="482600"/>
            <a:ext cx="1276349" cy="1276350"/>
          </a:xfrm>
          <a:custGeom>
            <a:avLst/>
            <a:gdLst>
              <a:gd name="T0" fmla="*/ 0 w 603885"/>
              <a:gd name="T1" fmla="*/ 0 h 603885"/>
              <a:gd name="T2" fmla="*/ 956818 w 603885"/>
              <a:gd name="T3" fmla="*/ 0 h 603885"/>
              <a:gd name="T4" fmla="*/ 956818 w 603885"/>
              <a:gd name="T5" fmla="*/ 1275786 h 603885"/>
              <a:gd name="T6" fmla="*/ 0 w 603885"/>
              <a:gd name="T7" fmla="*/ 1275786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416480" y="548685"/>
            <a:ext cx="361587" cy="767122"/>
          </a:xfrm>
          <a:prstGeom prst="rect">
            <a:avLst/>
          </a:prstGeom>
        </p:spPr>
        <p:txBody>
          <a:bodyPr wrap="square" lIns="0" tIns="28183" rIns="0" bIns="0">
            <a:spAutoFit/>
          </a:bodyPr>
          <a:lstStyle/>
          <a:p>
            <a:pPr algn="ctr" defTabSz="1023886" eaLnBrk="1" fontAlgn="auto" hangingPunct="1">
              <a:spcBef>
                <a:spcPts val="222"/>
              </a:spcBef>
              <a:spcAft>
                <a:spcPts val="0"/>
              </a:spcAft>
              <a:defRPr/>
            </a:pPr>
            <a:r>
              <a:rPr lang="ru-RU" sz="4800" b="1" spc="18" dirty="0" smtClean="0">
                <a:solidFill>
                  <a:srgbClr val="FEFEFE"/>
                </a:solidFill>
                <a:latin typeface="Arial"/>
                <a:cs typeface="Arial"/>
              </a:rPr>
              <a:t>5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9984432" y="1176284"/>
            <a:ext cx="1143000" cy="452516"/>
          </a:xfrm>
          <a:prstGeom prst="rect">
            <a:avLst/>
          </a:prstGeom>
        </p:spPr>
        <p:txBody>
          <a:bodyPr lIns="0" tIns="21420" rIns="0" bIns="0">
            <a:spAutoFit/>
          </a:bodyPr>
          <a:lstStyle/>
          <a:p>
            <a:pPr algn="ctr" defTabSz="1023886" eaLnBrk="1" fontAlgn="auto" hangingPunct="1">
              <a:spcBef>
                <a:spcPts val="169"/>
              </a:spcBef>
              <a:spcAft>
                <a:spcPts val="0"/>
              </a:spcAft>
              <a:defRPr/>
            </a:pPr>
            <a:r>
              <a:rPr lang="ru-RU" sz="2800" b="1" spc="-9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="" xmlns:a16="http://schemas.microsoft.com/office/drawing/2014/main" id="{FBDC4668-53F8-453D-BAE8-6EC39154C51F}"/>
              </a:ext>
            </a:extLst>
          </p:cNvPr>
          <p:cNvSpPr/>
          <p:nvPr/>
        </p:nvSpPr>
        <p:spPr>
          <a:xfrm>
            <a:off x="694721" y="550691"/>
            <a:ext cx="775611" cy="967714"/>
          </a:xfrm>
          <a:custGeom>
            <a:avLst/>
            <a:gdLst/>
            <a:ahLst/>
            <a:cxnLst/>
            <a:rect l="l" t="t" r="r" b="b"/>
            <a:pathLst>
              <a:path w="366395" h="457200">
                <a:moveTo>
                  <a:pt x="312120" y="352529"/>
                </a:moveTo>
                <a:lnTo>
                  <a:pt x="54277" y="352529"/>
                </a:lnTo>
                <a:lnTo>
                  <a:pt x="50478" y="354811"/>
                </a:lnTo>
                <a:lnTo>
                  <a:pt x="30485" y="400232"/>
                </a:lnTo>
                <a:lnTo>
                  <a:pt x="18556" y="402934"/>
                </a:lnTo>
                <a:lnTo>
                  <a:pt x="8873" y="409123"/>
                </a:lnTo>
                <a:lnTo>
                  <a:pt x="2374" y="417978"/>
                </a:lnTo>
                <a:lnTo>
                  <a:pt x="0" y="428677"/>
                </a:lnTo>
                <a:lnTo>
                  <a:pt x="2556" y="439759"/>
                </a:lnTo>
                <a:lnTo>
                  <a:pt x="9524" y="448820"/>
                </a:lnTo>
                <a:lnTo>
                  <a:pt x="19851" y="454934"/>
                </a:lnTo>
                <a:lnTo>
                  <a:pt x="32486" y="457178"/>
                </a:lnTo>
                <a:lnTo>
                  <a:pt x="333910" y="457178"/>
                </a:lnTo>
                <a:lnTo>
                  <a:pt x="346543" y="454934"/>
                </a:lnTo>
                <a:lnTo>
                  <a:pt x="356869" y="448820"/>
                </a:lnTo>
                <a:lnTo>
                  <a:pt x="363837" y="439759"/>
                </a:lnTo>
                <a:lnTo>
                  <a:pt x="363968" y="439192"/>
                </a:lnTo>
                <a:lnTo>
                  <a:pt x="25866" y="439192"/>
                </a:lnTo>
                <a:lnTo>
                  <a:pt x="20480" y="434472"/>
                </a:lnTo>
                <a:lnTo>
                  <a:pt x="20480" y="422876"/>
                </a:lnTo>
                <a:lnTo>
                  <a:pt x="25866" y="418161"/>
                </a:lnTo>
                <a:lnTo>
                  <a:pt x="364058" y="418161"/>
                </a:lnTo>
                <a:lnTo>
                  <a:pt x="364018" y="417978"/>
                </a:lnTo>
                <a:lnTo>
                  <a:pt x="357518" y="409123"/>
                </a:lnTo>
                <a:lnTo>
                  <a:pt x="347834" y="402934"/>
                </a:lnTo>
                <a:lnTo>
                  <a:pt x="335904" y="400232"/>
                </a:lnTo>
                <a:lnTo>
                  <a:pt x="52470" y="400175"/>
                </a:lnTo>
                <a:lnTo>
                  <a:pt x="65526" y="370514"/>
                </a:lnTo>
                <a:lnTo>
                  <a:pt x="322825" y="370514"/>
                </a:lnTo>
                <a:lnTo>
                  <a:pt x="315913" y="354811"/>
                </a:lnTo>
                <a:lnTo>
                  <a:pt x="312120" y="352529"/>
                </a:lnTo>
                <a:close/>
              </a:path>
              <a:path w="366395" h="457200">
                <a:moveTo>
                  <a:pt x="364058" y="418161"/>
                </a:moveTo>
                <a:lnTo>
                  <a:pt x="340523" y="418161"/>
                </a:lnTo>
                <a:lnTo>
                  <a:pt x="345913" y="422876"/>
                </a:lnTo>
                <a:lnTo>
                  <a:pt x="345913" y="434472"/>
                </a:lnTo>
                <a:lnTo>
                  <a:pt x="340523" y="439192"/>
                </a:lnTo>
                <a:lnTo>
                  <a:pt x="363968" y="439192"/>
                </a:lnTo>
                <a:lnTo>
                  <a:pt x="366393" y="428677"/>
                </a:lnTo>
                <a:lnTo>
                  <a:pt x="364058" y="418161"/>
                </a:lnTo>
                <a:close/>
              </a:path>
              <a:path w="366395" h="457200">
                <a:moveTo>
                  <a:pt x="322825" y="370514"/>
                </a:moveTo>
                <a:lnTo>
                  <a:pt x="300866" y="370514"/>
                </a:lnTo>
                <a:lnTo>
                  <a:pt x="313923" y="400175"/>
                </a:lnTo>
                <a:lnTo>
                  <a:pt x="335879" y="400175"/>
                </a:lnTo>
                <a:lnTo>
                  <a:pt x="322825" y="370514"/>
                </a:lnTo>
                <a:close/>
              </a:path>
              <a:path w="366395" h="457200">
                <a:moveTo>
                  <a:pt x="79060" y="55737"/>
                </a:moveTo>
                <a:lnTo>
                  <a:pt x="58578" y="55737"/>
                </a:lnTo>
                <a:lnTo>
                  <a:pt x="58578" y="86197"/>
                </a:lnTo>
                <a:lnTo>
                  <a:pt x="35981" y="92473"/>
                </a:lnTo>
                <a:lnTo>
                  <a:pt x="19300" y="104158"/>
                </a:lnTo>
                <a:lnTo>
                  <a:pt x="8766" y="119416"/>
                </a:lnTo>
                <a:lnTo>
                  <a:pt x="4803" y="135611"/>
                </a:lnTo>
                <a:lnTo>
                  <a:pt x="4711" y="137166"/>
                </a:lnTo>
                <a:lnTo>
                  <a:pt x="6871" y="152836"/>
                </a:lnTo>
                <a:lnTo>
                  <a:pt x="54251" y="185633"/>
                </a:lnTo>
                <a:lnTo>
                  <a:pt x="59663" y="185856"/>
                </a:lnTo>
                <a:lnTo>
                  <a:pt x="59663" y="352529"/>
                </a:lnTo>
                <a:lnTo>
                  <a:pt x="80143" y="352529"/>
                </a:lnTo>
                <a:lnTo>
                  <a:pt x="80153" y="182523"/>
                </a:lnTo>
                <a:lnTo>
                  <a:pt x="85780" y="180503"/>
                </a:lnTo>
                <a:lnTo>
                  <a:pt x="90788" y="177605"/>
                </a:lnTo>
                <a:lnTo>
                  <a:pt x="99759" y="169423"/>
                </a:lnTo>
                <a:lnTo>
                  <a:pt x="100414" y="168526"/>
                </a:lnTo>
                <a:lnTo>
                  <a:pt x="65901" y="168522"/>
                </a:lnTo>
                <a:lnTo>
                  <a:pt x="56122" y="167723"/>
                </a:lnTo>
                <a:lnTo>
                  <a:pt x="25145" y="137868"/>
                </a:lnTo>
                <a:lnTo>
                  <a:pt x="25082" y="137166"/>
                </a:lnTo>
                <a:lnTo>
                  <a:pt x="28124" y="125432"/>
                </a:lnTo>
                <a:lnTo>
                  <a:pt x="28240" y="125092"/>
                </a:lnTo>
                <a:lnTo>
                  <a:pt x="36433" y="114351"/>
                </a:lnTo>
                <a:lnTo>
                  <a:pt x="49922" y="106582"/>
                </a:lnTo>
                <a:lnTo>
                  <a:pt x="68813" y="103586"/>
                </a:lnTo>
                <a:lnTo>
                  <a:pt x="142642" y="103586"/>
                </a:lnTo>
                <a:lnTo>
                  <a:pt x="147226" y="99561"/>
                </a:lnTo>
                <a:lnTo>
                  <a:pt x="147226" y="89628"/>
                </a:lnTo>
                <a:lnTo>
                  <a:pt x="142642" y="85604"/>
                </a:lnTo>
                <a:lnTo>
                  <a:pt x="79060" y="85604"/>
                </a:lnTo>
                <a:lnTo>
                  <a:pt x="79060" y="55737"/>
                </a:lnTo>
                <a:close/>
              </a:path>
              <a:path w="366395" h="457200">
                <a:moveTo>
                  <a:pt x="279956" y="151210"/>
                </a:moveTo>
                <a:lnTo>
                  <a:pt x="260405" y="151210"/>
                </a:lnTo>
                <a:lnTo>
                  <a:pt x="261327" y="162154"/>
                </a:lnTo>
                <a:lnTo>
                  <a:pt x="266647" y="169433"/>
                </a:lnTo>
                <a:lnTo>
                  <a:pt x="275623" y="177609"/>
                </a:lnTo>
                <a:lnTo>
                  <a:pt x="280623" y="180503"/>
                </a:lnTo>
                <a:lnTo>
                  <a:pt x="286250" y="182523"/>
                </a:lnTo>
                <a:lnTo>
                  <a:pt x="286250" y="352529"/>
                </a:lnTo>
                <a:lnTo>
                  <a:pt x="306734" y="352529"/>
                </a:lnTo>
                <a:lnTo>
                  <a:pt x="306734" y="185860"/>
                </a:lnTo>
                <a:lnTo>
                  <a:pt x="308599" y="185853"/>
                </a:lnTo>
                <a:lnTo>
                  <a:pt x="310309" y="185780"/>
                </a:lnTo>
                <a:lnTo>
                  <a:pt x="312126" y="185633"/>
                </a:lnTo>
                <a:lnTo>
                  <a:pt x="335125" y="179759"/>
                </a:lnTo>
                <a:lnTo>
                  <a:pt x="350139" y="168522"/>
                </a:lnTo>
                <a:lnTo>
                  <a:pt x="300462" y="168522"/>
                </a:lnTo>
                <a:lnTo>
                  <a:pt x="291506" y="166164"/>
                </a:lnTo>
                <a:lnTo>
                  <a:pt x="281692" y="157222"/>
                </a:lnTo>
                <a:lnTo>
                  <a:pt x="279956" y="151210"/>
                </a:lnTo>
                <a:close/>
              </a:path>
              <a:path w="366395" h="457200">
                <a:moveTo>
                  <a:pt x="287356" y="135611"/>
                </a:moveTo>
                <a:lnTo>
                  <a:pt x="77231" y="135611"/>
                </a:lnTo>
                <a:lnTo>
                  <a:pt x="84038" y="137425"/>
                </a:lnTo>
                <a:lnTo>
                  <a:pt x="85359" y="143920"/>
                </a:lnTo>
                <a:lnTo>
                  <a:pt x="86235" y="150501"/>
                </a:lnTo>
                <a:lnTo>
                  <a:pt x="86304" y="151620"/>
                </a:lnTo>
                <a:lnTo>
                  <a:pt x="84599" y="157319"/>
                </a:lnTo>
                <a:lnTo>
                  <a:pt x="74902" y="166164"/>
                </a:lnTo>
                <a:lnTo>
                  <a:pt x="65948" y="168526"/>
                </a:lnTo>
                <a:lnTo>
                  <a:pt x="100417" y="168522"/>
                </a:lnTo>
                <a:lnTo>
                  <a:pt x="105073" y="162143"/>
                </a:lnTo>
                <a:lnTo>
                  <a:pt x="105984" y="151210"/>
                </a:lnTo>
                <a:lnTo>
                  <a:pt x="279956" y="151210"/>
                </a:lnTo>
                <a:lnTo>
                  <a:pt x="280036" y="150501"/>
                </a:lnTo>
                <a:lnTo>
                  <a:pt x="281076" y="143502"/>
                </a:lnTo>
                <a:lnTo>
                  <a:pt x="281256" y="139701"/>
                </a:lnTo>
                <a:lnTo>
                  <a:pt x="282682" y="137868"/>
                </a:lnTo>
                <a:lnTo>
                  <a:pt x="287356" y="135611"/>
                </a:lnTo>
                <a:close/>
              </a:path>
              <a:path w="366395" h="457200">
                <a:moveTo>
                  <a:pt x="307814" y="55737"/>
                </a:moveTo>
                <a:lnTo>
                  <a:pt x="287333" y="55737"/>
                </a:lnTo>
                <a:lnTo>
                  <a:pt x="287333" y="85604"/>
                </a:lnTo>
                <a:lnTo>
                  <a:pt x="223768" y="85604"/>
                </a:lnTo>
                <a:lnTo>
                  <a:pt x="219182" y="89628"/>
                </a:lnTo>
                <a:lnTo>
                  <a:pt x="219182" y="99561"/>
                </a:lnTo>
                <a:lnTo>
                  <a:pt x="223765" y="103586"/>
                </a:lnTo>
                <a:lnTo>
                  <a:pt x="297564" y="103586"/>
                </a:lnTo>
                <a:lnTo>
                  <a:pt x="316453" y="106559"/>
                </a:lnTo>
                <a:lnTo>
                  <a:pt x="329943" y="114312"/>
                </a:lnTo>
                <a:lnTo>
                  <a:pt x="338179" y="125092"/>
                </a:lnTo>
                <a:lnTo>
                  <a:pt x="341123" y="136410"/>
                </a:lnTo>
                <a:lnTo>
                  <a:pt x="341235" y="137868"/>
                </a:lnTo>
                <a:lnTo>
                  <a:pt x="340203" y="146476"/>
                </a:lnTo>
                <a:lnTo>
                  <a:pt x="300462" y="168522"/>
                </a:lnTo>
                <a:lnTo>
                  <a:pt x="350139" y="168522"/>
                </a:lnTo>
                <a:lnTo>
                  <a:pt x="350786" y="168038"/>
                </a:lnTo>
                <a:lnTo>
                  <a:pt x="359531" y="152790"/>
                </a:lnTo>
                <a:lnTo>
                  <a:pt x="361782" y="136338"/>
                </a:lnTo>
                <a:lnTo>
                  <a:pt x="357613" y="119353"/>
                </a:lnTo>
                <a:lnTo>
                  <a:pt x="347074" y="104110"/>
                </a:lnTo>
                <a:lnTo>
                  <a:pt x="330398" y="92443"/>
                </a:lnTo>
                <a:lnTo>
                  <a:pt x="307851" y="86197"/>
                </a:lnTo>
                <a:lnTo>
                  <a:pt x="307814" y="55737"/>
                </a:lnTo>
                <a:close/>
              </a:path>
              <a:path w="366395" h="457200">
                <a:moveTo>
                  <a:pt x="319022" y="134556"/>
                </a:moveTo>
                <a:lnTo>
                  <a:pt x="294250" y="134556"/>
                </a:lnTo>
                <a:lnTo>
                  <a:pt x="300042" y="137774"/>
                </a:lnTo>
                <a:lnTo>
                  <a:pt x="299368" y="147354"/>
                </a:lnTo>
                <a:lnTo>
                  <a:pt x="303663" y="151620"/>
                </a:lnTo>
                <a:lnTo>
                  <a:pt x="309736" y="151944"/>
                </a:lnTo>
                <a:lnTo>
                  <a:pt x="315313" y="151944"/>
                </a:lnTo>
                <a:lnTo>
                  <a:pt x="319827" y="148272"/>
                </a:lnTo>
                <a:lnTo>
                  <a:pt x="320130" y="143920"/>
                </a:lnTo>
                <a:lnTo>
                  <a:pt x="320037" y="141508"/>
                </a:lnTo>
                <a:lnTo>
                  <a:pt x="319810" y="137774"/>
                </a:lnTo>
                <a:lnTo>
                  <a:pt x="319685" y="136410"/>
                </a:lnTo>
                <a:lnTo>
                  <a:pt x="319022" y="134556"/>
                </a:lnTo>
                <a:close/>
              </a:path>
              <a:path w="366395" h="457200">
                <a:moveTo>
                  <a:pt x="71172" y="118022"/>
                </a:moveTo>
                <a:lnTo>
                  <a:pt x="61050" y="120387"/>
                </a:lnTo>
                <a:lnTo>
                  <a:pt x="53144" y="125432"/>
                </a:lnTo>
                <a:lnTo>
                  <a:pt x="47999" y="132645"/>
                </a:lnTo>
                <a:lnTo>
                  <a:pt x="46163" y="141508"/>
                </a:lnTo>
                <a:lnTo>
                  <a:pt x="46163" y="146476"/>
                </a:lnTo>
                <a:lnTo>
                  <a:pt x="50745" y="150501"/>
                </a:lnTo>
                <a:lnTo>
                  <a:pt x="62057" y="150501"/>
                </a:lnTo>
                <a:lnTo>
                  <a:pt x="66647" y="146476"/>
                </a:lnTo>
                <a:lnTo>
                  <a:pt x="66647" y="136424"/>
                </a:lnTo>
                <a:lnTo>
                  <a:pt x="77231" y="135611"/>
                </a:lnTo>
                <a:lnTo>
                  <a:pt x="287356" y="135611"/>
                </a:lnTo>
                <a:lnTo>
                  <a:pt x="289213" y="134715"/>
                </a:lnTo>
                <a:lnTo>
                  <a:pt x="294250" y="134556"/>
                </a:lnTo>
                <a:lnTo>
                  <a:pt x="319022" y="134556"/>
                </a:lnTo>
                <a:lnTo>
                  <a:pt x="318545" y="133224"/>
                </a:lnTo>
                <a:lnTo>
                  <a:pt x="102758" y="133224"/>
                </a:lnTo>
                <a:lnTo>
                  <a:pt x="96891" y="126064"/>
                </a:lnTo>
                <a:lnTo>
                  <a:pt x="89087" y="121143"/>
                </a:lnTo>
                <a:lnTo>
                  <a:pt x="80222" y="118462"/>
                </a:lnTo>
                <a:lnTo>
                  <a:pt x="71172" y="118022"/>
                </a:lnTo>
                <a:close/>
              </a:path>
              <a:path w="366395" h="457200">
                <a:moveTo>
                  <a:pt x="292265" y="117100"/>
                </a:moveTo>
                <a:lnTo>
                  <a:pt x="262630" y="133224"/>
                </a:lnTo>
                <a:lnTo>
                  <a:pt x="318545" y="133224"/>
                </a:lnTo>
                <a:lnTo>
                  <a:pt x="292265" y="117100"/>
                </a:lnTo>
                <a:close/>
              </a:path>
              <a:path w="366395" h="457200">
                <a:moveTo>
                  <a:pt x="333695" y="0"/>
                </a:moveTo>
                <a:lnTo>
                  <a:pt x="32698" y="0"/>
                </a:lnTo>
                <a:lnTo>
                  <a:pt x="20347" y="2193"/>
                </a:lnTo>
                <a:lnTo>
                  <a:pt x="10249" y="8171"/>
                </a:lnTo>
                <a:lnTo>
                  <a:pt x="3436" y="17031"/>
                </a:lnTo>
                <a:lnTo>
                  <a:pt x="935" y="27870"/>
                </a:lnTo>
                <a:lnTo>
                  <a:pt x="3436" y="38708"/>
                </a:lnTo>
                <a:lnTo>
                  <a:pt x="10249" y="47567"/>
                </a:lnTo>
                <a:lnTo>
                  <a:pt x="20347" y="53544"/>
                </a:lnTo>
                <a:lnTo>
                  <a:pt x="32698" y="55737"/>
                </a:lnTo>
                <a:lnTo>
                  <a:pt x="333695" y="55737"/>
                </a:lnTo>
                <a:lnTo>
                  <a:pt x="346046" y="53544"/>
                </a:lnTo>
                <a:lnTo>
                  <a:pt x="356145" y="47567"/>
                </a:lnTo>
                <a:lnTo>
                  <a:pt x="362960" y="38708"/>
                </a:lnTo>
                <a:lnTo>
                  <a:pt x="363180" y="37755"/>
                </a:lnTo>
                <a:lnTo>
                  <a:pt x="26478" y="37755"/>
                </a:lnTo>
                <a:lnTo>
                  <a:pt x="21416" y="33317"/>
                </a:lnTo>
                <a:lnTo>
                  <a:pt x="21416" y="22420"/>
                </a:lnTo>
                <a:lnTo>
                  <a:pt x="26478" y="17984"/>
                </a:lnTo>
                <a:lnTo>
                  <a:pt x="363180" y="17984"/>
                </a:lnTo>
                <a:lnTo>
                  <a:pt x="362960" y="17031"/>
                </a:lnTo>
                <a:lnTo>
                  <a:pt x="356145" y="8171"/>
                </a:lnTo>
                <a:lnTo>
                  <a:pt x="346046" y="2193"/>
                </a:lnTo>
                <a:lnTo>
                  <a:pt x="333695" y="0"/>
                </a:lnTo>
                <a:close/>
              </a:path>
              <a:path w="366395" h="457200">
                <a:moveTo>
                  <a:pt x="363180" y="17984"/>
                </a:moveTo>
                <a:lnTo>
                  <a:pt x="339915" y="17984"/>
                </a:lnTo>
                <a:lnTo>
                  <a:pt x="344973" y="22420"/>
                </a:lnTo>
                <a:lnTo>
                  <a:pt x="344973" y="33317"/>
                </a:lnTo>
                <a:lnTo>
                  <a:pt x="339915" y="37755"/>
                </a:lnTo>
                <a:lnTo>
                  <a:pt x="363180" y="37755"/>
                </a:lnTo>
                <a:lnTo>
                  <a:pt x="365461" y="27870"/>
                </a:lnTo>
                <a:lnTo>
                  <a:pt x="363180" y="1798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625803"/>
            <a:endParaRPr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406689" y="3131472"/>
            <a:ext cx="576064" cy="244827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28674" name="AutoShape 2" descr="https://tepka.ru/geografiya_5/4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2770" name="Picture 2" descr="https://i.gifer.com/JFMV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04312" y="3717032"/>
            <a:ext cx="2857500" cy="19240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34526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352" y="836712"/>
            <a:ext cx="6768752" cy="5400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Основной целью президентских школ является обучение и воспитание одаренных детей Узбекистана с использованием передовых технологий в образовательном процессе, стимулирование талантливой молодежи, а также их дальнейшей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поддержки во всех сферах.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9"/>
            <a:ext cx="12192000" cy="61689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ЧЕЛОВЕКА С ВЫСОКИМ САМОСОЗНАНИЕМ - НЕ СЛОМИТЬ</a:t>
            </a:r>
            <a:endParaRPr lang="ru-RU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0178" name="Picture 2" descr="https://dixinews.ru/upload/iblock/d59/d5956065331f3a8ce77b6df4956d0dc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2144" y="3645024"/>
            <a:ext cx="4176464" cy="2232248"/>
          </a:xfrm>
          <a:prstGeom prst="rect">
            <a:avLst/>
          </a:prstGeom>
          <a:noFill/>
        </p:spPr>
      </p:pic>
      <p:pic>
        <p:nvPicPr>
          <p:cNvPr id="50180" name="Picture 4" descr="https://repost.uz/storage/uploads/file_5d75186a9ea634.9355192915679550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2144" y="908720"/>
            <a:ext cx="4320480" cy="237978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352" y="836712"/>
            <a:ext cx="6624736" cy="583264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Вы являетесь продолжателями дела всемирно известных учёных, национальных героев, завоевателей-покорителей, таких как Мухаммад ал-Хорезми, Ахмад ал-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Фергани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Абу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Райхан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Беруни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Абу Али ибн Сина, Имам ал-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Бухари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Амир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Темура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Джалалиддин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Мангуберды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Захириддин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Мухаммад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Бабура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9"/>
            <a:ext cx="12192000" cy="61689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ЧЕЛОВЕКА С ВЫСОКИМ САМОСОЗНАНИЕМ - НЕ СЛОМИТЬ</a:t>
            </a:r>
            <a:endParaRPr lang="ru-RU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818" name="AutoShape 2" descr="Глава Республики Узбекистан Шавкат Мирзиёев 10 сентября посетил президентскую школу в Ташкенте - Sputnik Узбекиста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4820" name="Picture 4" descr="75beeb3f-9b8d-755d-3917-15139294ae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4112" y="980728"/>
            <a:ext cx="4752528" cy="2592288"/>
          </a:xfrm>
          <a:prstGeom prst="rect">
            <a:avLst/>
          </a:prstGeom>
          <a:noFill/>
        </p:spPr>
      </p:pic>
      <p:pic>
        <p:nvPicPr>
          <p:cNvPr id="34822" name="Picture 6" descr="https://i.ytimg.com/vi/b0LAHEP4z98/maxres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4112" y="3789040"/>
            <a:ext cx="4824536" cy="24565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980728"/>
            <a:ext cx="5976664" cy="532859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Ребята! Вы также являетесь последователями таких государственных деятелей как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Файзулла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Ходжаев,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Шараф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Рашидов, Ислам Каримов и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Шавкат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Мирзиёев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 Всегда помните об этом и стремитесь быть похожими на них.</a:t>
            </a:r>
          </a:p>
          <a:p>
            <a:pPr algn="ctr"/>
            <a:endParaRPr lang="ru-RU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9"/>
            <a:ext cx="12192000" cy="61689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ЧЕЛОВЕКА С ВЫСОКИМ САМОСОЗНАНИЕМ - НЕ СЛОМИТЬ</a:t>
            </a:r>
            <a:endParaRPr lang="ru-RU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3794" name="Picture 2" descr="https://yoshlarittifoqi.uz/uploads/yi/2019/04.2019/%D0%BB%D0%B5%D0%BD%D1%82%D0%B0/26042019_%D0%BB%D0%B5%D0%BD%D1%82%D0%B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0056" y="980728"/>
            <a:ext cx="4968552" cy="3024561"/>
          </a:xfrm>
          <a:prstGeom prst="rect">
            <a:avLst/>
          </a:prstGeom>
          <a:noFill/>
        </p:spPr>
      </p:pic>
      <p:pic>
        <p:nvPicPr>
          <p:cNvPr id="33798" name="Picture 6" descr="https://uzbekinvest.uz/uploads/slider/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0056" y="4221088"/>
            <a:ext cx="4939749" cy="214561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352" y="836713"/>
            <a:ext cx="11665296" cy="108012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Узбекистан поставил перед собой цель войти за 10-15 лет в число 50 самых развитых стран мира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9"/>
            <a:ext cx="12192000" cy="61689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СУДЬБА РОДИНЫ НАХОДИТСЯ В РУКАХ МОЛОДОГО ПОКОЛЕНИЯ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4" descr="https://i.ytimg.com/vi/RsvBFvYeTcU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1784" y="2204864"/>
            <a:ext cx="7871520" cy="4391727"/>
          </a:xfrm>
          <a:prstGeom prst="rect">
            <a:avLst/>
          </a:prstGeom>
          <a:noFill/>
        </p:spPr>
      </p:pic>
      <p:pic>
        <p:nvPicPr>
          <p:cNvPr id="32772" name="Picture 4" descr="https://avatars.mds.yandex.net/get-zen_doc/242954/pub_5d26e286c7e50c00ad892a9d_5d289848c49f2900abd1322b/or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344" y="2636912"/>
            <a:ext cx="3816424" cy="309634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352" y="836713"/>
            <a:ext cx="11593288" cy="201622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Реализация этой великой цели зависит от того, насколько образована, предприимчива и высоко- квалифицирована будет молодёжь, которая составляют 60% населения нашей страны.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9"/>
            <a:ext cx="12192000" cy="61689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СУДЬБА РОДИНЫ НАХОДИТСЯ В РУКАХ МОЛОДОГО ПОКОЛЕНИЯ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 descr="https://yoshlarittifoqi.uz/uploads/pages/0ca963743911e6ac3d67d9bc508f12d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360" y="3356992"/>
            <a:ext cx="3816424" cy="2664295"/>
          </a:xfrm>
          <a:prstGeom prst="rect">
            <a:avLst/>
          </a:prstGeom>
          <a:noFill/>
        </p:spPr>
      </p:pic>
      <p:pic>
        <p:nvPicPr>
          <p:cNvPr id="11268" name="Picture 4" descr="https://uzreport.news/fotobank/image/57a0d9ee1df1e5b38c70ffb0473ce2e5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9816" y="2996952"/>
            <a:ext cx="3600400" cy="1800200"/>
          </a:xfrm>
          <a:prstGeom prst="rect">
            <a:avLst/>
          </a:prstGeom>
          <a:noFill/>
        </p:spPr>
      </p:pic>
      <p:pic>
        <p:nvPicPr>
          <p:cNvPr id="11272" name="Picture 8" descr="http://www.samdu.uz/public/images/news/2019-05-07-04-51-50-Em0ywRpx6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00256" y="3356992"/>
            <a:ext cx="3352460" cy="2664296"/>
          </a:xfrm>
          <a:prstGeom prst="rect">
            <a:avLst/>
          </a:prstGeom>
          <a:noFill/>
        </p:spPr>
      </p:pic>
      <p:pic>
        <p:nvPicPr>
          <p:cNvPr id="11274" name="Picture 10" descr="https://www.minjust.uz/upload/iblock/cd3/3232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39816" y="5013176"/>
            <a:ext cx="3600400" cy="158417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07368" y="764704"/>
            <a:ext cx="5688632" cy="554461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«…Завтрашний день и благосостояние нашей планеты зависят от того, какими становятся и достигают совершенства наши дети. Наша главная задача – создать необходимые условия для проявления молодёжью своего потенциала…»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9"/>
            <a:ext cx="12192000" cy="61689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СУДЬБА РОДИНЫ НАХОДИТСЯ В РУКАХ МОЛОДОГО ПОКОЛЕНИЯ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s://strategy.uz/files/news/32221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6040" y="3645024"/>
            <a:ext cx="5184576" cy="2500064"/>
          </a:xfrm>
          <a:prstGeom prst="rect">
            <a:avLst/>
          </a:prstGeom>
          <a:noFill/>
        </p:spPr>
      </p:pic>
      <p:pic>
        <p:nvPicPr>
          <p:cNvPr id="1028" name="Picture 4" descr="https://strategy.uz/files/news/32221/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6040" y="908720"/>
            <a:ext cx="5040560" cy="25649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352" y="1268760"/>
            <a:ext cx="5384800" cy="504056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Именно поэтому созданы школы для одарённых детей имени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Мирзо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Улугбека и Мухаммада ал-Хорезми, в которых обучаются, формируются навыки и умения учащихся на уровне мировых стандартов.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9"/>
            <a:ext cx="12192000" cy="61689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СУДЬБА РОДИНЫ НАХОДИТСЯ В РУКАХ МОЛОДОГО ПОКОЛЕНИЯ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290" name="AutoShape 2" descr="Миризиёев: мы не зря назвали школу в честь Мирзо Улугбека - Sputnik Узбекиста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2" name="AutoShape 4" descr="https://cdn1.img.sputniknews-uz.com/img/1233/47/12334789_0:0:1280:853_1440x900_80_0_1_a80dc7c9dd12926344745e6f171015b2.jpg.webp?source-sid=press_servis_Preside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4" name="AutoShape 6" descr="Миризиёев: мы не зря назвали школу в честь Мирзо Улугбека - Sputnik Узбекиста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6" name="Picture 8" descr="https://avatars.mds.yandex.net/get-altay/1881820/2a0000016beffb43b772fd0800811bce59b9/X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5960" y="908720"/>
            <a:ext cx="3168352" cy="2592288"/>
          </a:xfrm>
          <a:prstGeom prst="rect">
            <a:avLst/>
          </a:prstGeom>
          <a:noFill/>
        </p:spPr>
      </p:pic>
      <p:pic>
        <p:nvPicPr>
          <p:cNvPr id="12298" name="Picture 10" descr="https://president.uz/uploads/6ccc9aba-3f0e-e17c-ecbd-2c067e08050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43956" y="908720"/>
            <a:ext cx="3028708" cy="2592288"/>
          </a:xfrm>
          <a:prstGeom prst="rect">
            <a:avLst/>
          </a:prstGeom>
          <a:noFill/>
        </p:spPr>
      </p:pic>
      <p:pic>
        <p:nvPicPr>
          <p:cNvPr id="12300" name="Picture 12" descr="https://static.xabaruz.com/crop/3/4/736_736_95_34492718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07968" y="3573016"/>
            <a:ext cx="3024336" cy="2833936"/>
          </a:xfrm>
          <a:prstGeom prst="rect">
            <a:avLst/>
          </a:prstGeom>
          <a:noFill/>
        </p:spPr>
      </p:pic>
      <p:pic>
        <p:nvPicPr>
          <p:cNvPr id="12302" name="Picture 14" descr="https://pbs.twimg.com/media/EMyEcxFWwAAut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76320" y="3645024"/>
            <a:ext cx="3038954" cy="2835315"/>
          </a:xfrm>
          <a:prstGeom prst="rect">
            <a:avLst/>
          </a:prstGeom>
          <a:noFill/>
        </p:spPr>
      </p:pic>
      <p:sp>
        <p:nvSpPr>
          <p:cNvPr id="12304" name="AutoShape 16" descr="https://www-file.huawei.com/-/media/corporate/local-site/uz/image/20191227_02.jpg?la=u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344" y="764704"/>
            <a:ext cx="6120680" cy="568863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Созданы творческие школы, носящие известные имена наших любимых писателей и поэтов. Также, открылось очень много частных школ. Наконец, были созданы Президентские школы, куда из числа выпускников 4-х классов на конкурсной основе были приняты 144 ученика.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9"/>
            <a:ext cx="12192000" cy="61689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СУДЬБА РОДИНЫ НАХОДИТСЯ В РУКАХ МОЛОДОГО ПОКОЛЕНИЯ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314" name="AutoShape 2" descr="Глава Республики Узбекистан Шавкат Мирзиёев 10 сентября посетил президентскую школу в Ташкенте - Sputnik Узбекиста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6" name="Picture 4" descr="cd25bfc4-a218-4b00-1273-df1683eba6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0056" y="1412776"/>
            <a:ext cx="5184576" cy="35598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352" y="836712"/>
            <a:ext cx="11521280" cy="252028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Все помещения школы оснащены современными и инновационными учебными технологиями. Обучение в Президентских школах предусматривает 5 дней в неделю. По выходным родители забирают своих детей домой.</a:t>
            </a:r>
          </a:p>
          <a:p>
            <a:pPr algn="ctr"/>
            <a:endParaRPr lang="ru-RU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9"/>
            <a:ext cx="12192000" cy="61689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СУДЬБА РОДИНЫ НАХОДИТСЯ В РУКАХ МОЛОДОГО ПОКОЛЕНИЯ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 descr="31a035ae-fc01-0931-31cc-78ee882b54e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6040" y="3501008"/>
            <a:ext cx="5217096" cy="2970471"/>
          </a:xfrm>
          <a:prstGeom prst="rect">
            <a:avLst/>
          </a:prstGeom>
          <a:noFill/>
        </p:spPr>
      </p:pic>
      <p:pic>
        <p:nvPicPr>
          <p:cNvPr id="14340" name="Picture 4" descr="e4264738-08a8-6861-50db-f29f38fd37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376" y="3501008"/>
            <a:ext cx="5544616" cy="302433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9336" y="764704"/>
            <a:ext cx="7056784" cy="590465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lnSpc>
                <a:spcPct val="120000"/>
              </a:lnSpc>
              <a:buNone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10 сентября 2019 года Президент Республики Узбекистан                         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Ш.Мирзиёев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посетил Президентскую школу.                             Он встретился с учащимися и обратился к ним. 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«Теперь вы стали «золотым фондом» Узбекистана. Есть все основания для появления среди вас новых Хорезми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i="1" dirty="0" smtClean="0">
                <a:latin typeface="Arial" pitchFamily="34" charset="0"/>
                <a:cs typeface="Arial" pitchFamily="34" charset="0"/>
              </a:rPr>
              <a:t>Авиценн и </a:t>
            </a:r>
            <a:r>
              <a:rPr lang="ru-RU" sz="2800" b="1" i="1" dirty="0" err="1" smtClean="0">
                <a:latin typeface="Arial" pitchFamily="34" charset="0"/>
                <a:cs typeface="Arial" pitchFamily="34" charset="0"/>
              </a:rPr>
              <a:t>Улугбеков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», - с гордостью отметил глава нашего государства.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9"/>
            <a:ext cx="12192000" cy="61689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СУДЬБА РОДИНЫ НАХОДИТСЯ В РУКАХ МОЛОДОГО ПОКОЛЕНИЯ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 descr="f0321943-e56e-6814-38cb-7048eda58b18.jpg"/>
          <p:cNvPicPr>
            <a:picLocks noChangeAspect="1" noChangeArrowheads="1"/>
          </p:cNvPicPr>
          <p:nvPr/>
        </p:nvPicPr>
        <p:blipFill>
          <a:blip r:embed="rId2" cstate="print"/>
          <a:srcRect b="7317"/>
          <a:stretch>
            <a:fillRect/>
          </a:stretch>
        </p:blipFill>
        <p:spPr bwMode="auto">
          <a:xfrm>
            <a:off x="7248128" y="743065"/>
            <a:ext cx="4752528" cy="2736304"/>
          </a:xfrm>
          <a:prstGeom prst="rect">
            <a:avLst/>
          </a:prstGeom>
          <a:noFill/>
        </p:spPr>
      </p:pic>
      <p:pic>
        <p:nvPicPr>
          <p:cNvPr id="15364" name="Picture 4" descr="fb2973d4-f132-ecbf-0019-f8fdec2e3070.jpg"/>
          <p:cNvPicPr>
            <a:picLocks noChangeAspect="1" noChangeArrowheads="1"/>
          </p:cNvPicPr>
          <p:nvPr/>
        </p:nvPicPr>
        <p:blipFill>
          <a:blip r:embed="rId3" cstate="print"/>
          <a:srcRect b="10212"/>
          <a:stretch>
            <a:fillRect/>
          </a:stretch>
        </p:blipFill>
        <p:spPr bwMode="auto">
          <a:xfrm>
            <a:off x="7248128" y="3645024"/>
            <a:ext cx="4696178" cy="28083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8" name="Text Box 4"/>
          <p:cNvSpPr txBox="1">
            <a:spLocks noChangeArrowheads="1"/>
          </p:cNvSpPr>
          <p:nvPr/>
        </p:nvSpPr>
        <p:spPr bwMode="auto">
          <a:xfrm>
            <a:off x="407368" y="980773"/>
            <a:ext cx="11305256" cy="1569660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atin typeface="Arial" pitchFamily="34" charset="0"/>
                <a:cs typeface="Arial" pitchFamily="34" charset="0"/>
              </a:rPr>
              <a:t>ЧЕЛОВЕКА С ВЫСОКИМ САМОСОЗНАНИЕМ – НЕ СЛОМИТЬ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6869" name="Text Box 5"/>
          <p:cNvSpPr txBox="1">
            <a:spLocks noChangeArrowheads="1"/>
          </p:cNvSpPr>
          <p:nvPr/>
        </p:nvSpPr>
        <p:spPr bwMode="auto">
          <a:xfrm>
            <a:off x="407368" y="2924944"/>
            <a:ext cx="11233247" cy="1569660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atin typeface="Arial" pitchFamily="34" charset="0"/>
                <a:cs typeface="Arial" pitchFamily="34" charset="0"/>
              </a:rPr>
              <a:t>СУДЬБА РОДИНЫ НАХОДИТСЯ В РУКАХ МОЛОДОГО ПОКОЛЕНИЯ</a:t>
            </a:r>
          </a:p>
        </p:txBody>
      </p:sp>
      <p:sp>
        <p:nvSpPr>
          <p:cNvPr id="676870" name="Text Box 6"/>
          <p:cNvSpPr txBox="1">
            <a:spLocks noChangeArrowheads="1"/>
          </p:cNvSpPr>
          <p:nvPr/>
        </p:nvSpPr>
        <p:spPr bwMode="auto">
          <a:xfrm>
            <a:off x="407368" y="4941168"/>
            <a:ext cx="11161240" cy="830997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atin typeface="Arial" pitchFamily="34" charset="0"/>
                <a:cs typeface="Arial" pitchFamily="34" charset="0"/>
              </a:rPr>
              <a:t>БОГАТСТВО НЕ ВЕЧНО БЕЗ КНИГИ</a:t>
            </a: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53260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7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7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8" grpId="0" animBg="1" autoUpdateAnimBg="0"/>
      <p:bldP spid="676869" grpId="0" animBg="1" autoUpdateAnimBg="0"/>
      <p:bldP spid="676870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124744"/>
            <a:ext cx="5384800" cy="500142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На встрече с родителями и представителями науки Президент с гордостью отметил, что в Узбекистане начинается «Третий Ренессанс». Ни один родитель не может создать такие условия, которые имеются в президентских школах.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9"/>
            <a:ext cx="12192000" cy="61689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СУДЬБА РОДИНЫ НАХОДИТСЯ В РУКАХ МОЛОДОГО ПОКОЛЕНИЯ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 descr="https://upl.uz/uploads/posts/2019-09/1568181117_4b54eed7_88b4_d3cd_4c01_0bd661f0b9b9-min.jpg"/>
          <p:cNvPicPr>
            <a:picLocks noChangeAspect="1" noChangeArrowheads="1"/>
          </p:cNvPicPr>
          <p:nvPr/>
        </p:nvPicPr>
        <p:blipFill>
          <a:blip r:embed="rId2" cstate="print"/>
          <a:srcRect b="12821"/>
          <a:stretch>
            <a:fillRect/>
          </a:stretch>
        </p:blipFill>
        <p:spPr bwMode="auto">
          <a:xfrm>
            <a:off x="6456040" y="908720"/>
            <a:ext cx="5112568" cy="2448271"/>
          </a:xfrm>
          <a:prstGeom prst="rect">
            <a:avLst/>
          </a:prstGeom>
          <a:noFill/>
        </p:spPr>
      </p:pic>
      <p:pic>
        <p:nvPicPr>
          <p:cNvPr id="16388" name="Picture 4" descr="fa844807-806d-ee46-aaf4-75aa98bd25ad.jpg"/>
          <p:cNvPicPr>
            <a:picLocks noChangeAspect="1" noChangeArrowheads="1"/>
          </p:cNvPicPr>
          <p:nvPr/>
        </p:nvPicPr>
        <p:blipFill>
          <a:blip r:embed="rId3" cstate="print"/>
          <a:srcRect b="9375"/>
          <a:stretch>
            <a:fillRect/>
          </a:stretch>
        </p:blipFill>
        <p:spPr bwMode="auto">
          <a:xfrm>
            <a:off x="6456040" y="3573016"/>
            <a:ext cx="5145088" cy="28803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9336" y="620688"/>
            <a:ext cx="5832648" cy="612068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ctr">
              <a:lnSpc>
                <a:spcPct val="120000"/>
              </a:lnSpc>
              <a:buNone/>
            </a:pPr>
            <a:r>
              <a:rPr lang="ru-RU" sz="38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3800" b="1" dirty="0" smtClean="0">
                <a:latin typeface="Arial" pitchFamily="34" charset="0"/>
                <a:cs typeface="Arial" pitchFamily="34" charset="0"/>
              </a:rPr>
              <a:t>такой</a:t>
            </a:r>
            <a:r>
              <a:rPr lang="ru-RU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800" b="1" dirty="0" smtClean="0">
                <a:latin typeface="Arial" pitchFamily="34" charset="0"/>
                <a:cs typeface="Arial" pitchFamily="34" charset="0"/>
              </a:rPr>
              <a:t>школе каждый ученик может свободно говорить по-английски.</a:t>
            </a:r>
          </a:p>
          <a:p>
            <a:pPr algn="ctr">
              <a:lnSpc>
                <a:spcPct val="120000"/>
              </a:lnSpc>
              <a:buNone/>
            </a:pPr>
            <a:r>
              <a:rPr lang="ru-RU" sz="3800" b="1" dirty="0" err="1" smtClean="0">
                <a:latin typeface="Arial" pitchFamily="34" charset="0"/>
                <a:cs typeface="Arial" pitchFamily="34" charset="0"/>
              </a:rPr>
              <a:t>Шавкат</a:t>
            </a:r>
            <a:r>
              <a:rPr lang="ru-RU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800" b="1" dirty="0" err="1" smtClean="0">
                <a:latin typeface="Arial" pitchFamily="34" charset="0"/>
                <a:cs typeface="Arial" pitchFamily="34" charset="0"/>
              </a:rPr>
              <a:t>Мирзиёев</a:t>
            </a:r>
            <a:r>
              <a:rPr lang="ru-RU" sz="3800" b="1" dirty="0" smtClean="0">
                <a:latin typeface="Arial" pitchFamily="34" charset="0"/>
                <a:cs typeface="Arial" pitchFamily="34" charset="0"/>
              </a:rPr>
              <a:t> обратился к академикам с просьбой, чтобы они как можно чаще приходили в школу и рассказывали им о своей жизни, деятельности, чтобы дети брали с них пример.</a:t>
            </a:r>
          </a:p>
          <a:p>
            <a:pPr algn="ctr"/>
            <a:endParaRPr lang="ru-RU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9"/>
            <a:ext cx="12192000" cy="61689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СУДЬБА РОДИНЫ НАХОДИТСЯ В РУКАХ МОЛОДОГО ПОКОЛЕНИЯ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 descr="https://pbs.twimg.com/media/EEHxwyGUYAg8eTs.jpg:large"/>
          <p:cNvPicPr>
            <a:picLocks noChangeAspect="1" noChangeArrowheads="1"/>
          </p:cNvPicPr>
          <p:nvPr/>
        </p:nvPicPr>
        <p:blipFill>
          <a:blip r:embed="rId2" cstate="print"/>
          <a:srcRect b="11745"/>
          <a:stretch>
            <a:fillRect/>
          </a:stretch>
        </p:blipFill>
        <p:spPr bwMode="auto">
          <a:xfrm>
            <a:off x="6096000" y="3573016"/>
            <a:ext cx="5184576" cy="2852936"/>
          </a:xfrm>
          <a:prstGeom prst="rect">
            <a:avLst/>
          </a:prstGeom>
          <a:noFill/>
        </p:spPr>
      </p:pic>
      <p:pic>
        <p:nvPicPr>
          <p:cNvPr id="17412" name="Picture 4" descr="https://www.gazeta.uz/media/img/2013/04/wpTcfZ13666440468136_b.jpg?r="/>
          <p:cNvPicPr>
            <a:picLocks noChangeAspect="1" noChangeArrowheads="1"/>
          </p:cNvPicPr>
          <p:nvPr/>
        </p:nvPicPr>
        <p:blipFill>
          <a:blip r:embed="rId3" cstate="print"/>
          <a:srcRect r="25582"/>
          <a:stretch>
            <a:fillRect/>
          </a:stretch>
        </p:blipFill>
        <p:spPr bwMode="auto">
          <a:xfrm>
            <a:off x="6240016" y="836712"/>
            <a:ext cx="4536504" cy="244827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344" y="836712"/>
            <a:ext cx="11593288" cy="561662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      Президент Узбекистана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Ш.Мирзиёев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в книге для почётных гостей школы оставил следующие строки: 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«Мы достигнем нашей благородной цели - поднять новый Узбекистан на более высокий уровень развития, воспитывая самоотверженное молодое поколение, которое думает, мыслит по-новому,           любит и служит во благо Родины.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b="1" i="1" dirty="0" smtClean="0">
                <a:latin typeface="Arial" pitchFamily="34" charset="0"/>
                <a:cs typeface="Arial" pitchFamily="34" charset="0"/>
              </a:rPr>
              <a:t>        Я верю, что в этих местах                                              просвещения будут                                                                     воспитываться будущие ученые - новые Хорезми, </a:t>
            </a:r>
            <a:r>
              <a:rPr lang="ru-RU" b="1" i="1" dirty="0" err="1" smtClean="0">
                <a:latin typeface="Arial" pitchFamily="34" charset="0"/>
                <a:cs typeface="Arial" pitchFamily="34" charset="0"/>
              </a:rPr>
              <a:t>Фергани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b="1" i="1" dirty="0" err="1" smtClean="0">
                <a:latin typeface="Arial" pitchFamily="34" charset="0"/>
                <a:cs typeface="Arial" pitchFamily="34" charset="0"/>
              </a:rPr>
              <a:t>Беруни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b="1" i="1" dirty="0" err="1" smtClean="0">
                <a:latin typeface="Arial" pitchFamily="34" charset="0"/>
                <a:cs typeface="Arial" pitchFamily="34" charset="0"/>
              </a:rPr>
              <a:t>Улугбеки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».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9"/>
            <a:ext cx="12192000" cy="61689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СУДЬБА РОДИНЫ НАХОДИТСЯ В РУКАХ МОЛОДОГО ПОКОЛЕНИЯ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4" name="Picture 2" descr="https://ilka-bibl.ucoz.net/anime/kniga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88288" y="3068960"/>
            <a:ext cx="2664296" cy="227449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4293096"/>
            <a:ext cx="11449272" cy="229371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Литература - зеркало души каждого народа. Почитание памяти, возвеличивание имён известных представителей отечественной литературы также играет важную роль в воспитании молодёжи.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9"/>
            <a:ext cx="12192000" cy="61689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БОГАТСТВО НЕ ВЕЧНО БЕЗ КНИГИ</a:t>
            </a:r>
            <a:endParaRPr lang="ru-RU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6" name="Picture 2" descr="http://navoiy.uz/uploads/posts/2017-09/1505731946_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8008" y="908720"/>
            <a:ext cx="5603776" cy="3024336"/>
          </a:xfrm>
          <a:prstGeom prst="rect">
            <a:avLst/>
          </a:prstGeom>
          <a:noFill/>
        </p:spPr>
      </p:pic>
      <p:pic>
        <p:nvPicPr>
          <p:cNvPr id="31748" name="Picture 4" descr="http://tsue.uz/wp-content/uploads/2019/09/photo_2019-09-18_11-21-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352" y="908720"/>
            <a:ext cx="5575548" cy="306896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836713"/>
            <a:ext cx="11449272" cy="2592288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Именно поэтому в нашей стране созданы творческие школы имени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Мухаммада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Ризо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Огахи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Исокхона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Ибрата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Хамида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Алимджана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Зульфии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Эркина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Вахидова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Абдуллы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Арипова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Ибрагима Юсупова,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Халимы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Худойбердиевой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Мухаммада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Юсуфа.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9"/>
            <a:ext cx="12192000" cy="61689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БОГАТСТВО НЕ ВЕЧНО БЕЗ КНИГИ</a:t>
            </a:r>
            <a:endParaRPr lang="ru-RU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4" name="Picture 6" descr="http://static.zarnews.uz/crop/9/4/736_736_80_94305c9c8744d3d513f4012251c40d5f.jpg?img=self&amp;v=157612798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5600" y="3789040"/>
            <a:ext cx="2664296" cy="2664297"/>
          </a:xfrm>
          <a:prstGeom prst="rect">
            <a:avLst/>
          </a:prstGeom>
          <a:noFill/>
        </p:spPr>
      </p:pic>
      <p:pic>
        <p:nvPicPr>
          <p:cNvPr id="2056" name="Picture 8" descr="https://elib.buxdu.uz/media/k2/items/cache/f1c4ae4442557c2c0b743b1ac7ebdc20_L.jpg?t=20200228_0651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360" y="3717032"/>
            <a:ext cx="1854206" cy="2472275"/>
          </a:xfrm>
          <a:prstGeom prst="rect">
            <a:avLst/>
          </a:prstGeom>
          <a:noFill/>
        </p:spPr>
      </p:pic>
      <p:pic>
        <p:nvPicPr>
          <p:cNvPr id="2058" name="Picture 10" descr="http://umid.zn.uz/files/2015/03/%D0%97%D1%83%D0%BB%D1%84%D0%B8%D1%8F%D1%85%D0%BE%D0%BD%D0%B8%D0%B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35960" y="3861048"/>
            <a:ext cx="1908452" cy="2448272"/>
          </a:xfrm>
          <a:prstGeom prst="rect">
            <a:avLst/>
          </a:prstGeom>
          <a:noFill/>
        </p:spPr>
      </p:pic>
      <p:pic>
        <p:nvPicPr>
          <p:cNvPr id="2060" name="Picture 12" descr="Erkin Vahido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40416" y="3861048"/>
            <a:ext cx="1872208" cy="2448272"/>
          </a:xfrm>
          <a:prstGeom prst="rect">
            <a:avLst/>
          </a:prstGeom>
          <a:noFill/>
        </p:spPr>
      </p:pic>
      <p:pic>
        <p:nvPicPr>
          <p:cNvPr id="2062" name="Picture 14" descr="https://m.gifmania.ru/Animated-Gifs-Predmety/Animations-Books/Images-Books-Quills/Books-Quills-81770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24192" y="3356992"/>
            <a:ext cx="2762250" cy="276225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352" y="836712"/>
            <a:ext cx="11593288" cy="168477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 2019 году в Узбекистане широко отмечалось                           125-летие со дня рождения великого писателя, просветителя, жертвы репрессий - Абдуллы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Кадыри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9"/>
            <a:ext cx="12192000" cy="61689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БОГАТСТВО НЕ ВЕЧНО БЕЗ КНИГИ</a:t>
            </a:r>
            <a:endParaRPr lang="ru-RU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https://uzdaily.com/storage/img/Askar-foto/5-2-2-e15548938314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352" y="2780928"/>
            <a:ext cx="5715000" cy="3528392"/>
          </a:xfrm>
          <a:prstGeom prst="rect">
            <a:avLst/>
          </a:prstGeom>
          <a:noFill/>
        </p:spPr>
      </p:pic>
      <p:pic>
        <p:nvPicPr>
          <p:cNvPr id="7" name="Picture 4" descr="https://olympic.uz/wp-content/uploads/2020/04/1564041910_abdulla-qodiriy-abdulla-odiriy-1894-1938-1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2064" y="2780928"/>
            <a:ext cx="5112568" cy="352839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836713"/>
            <a:ext cx="11377264" cy="259228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Творческая школа имени Абдуллы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Кадыри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организованная распоряжением Кабинета Министров от 3 декабря 2018 года, специализируется на углубленном изучении узбекского языка и литературы.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9"/>
            <a:ext cx="12192000" cy="61689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БОГАТСТВО НЕ ВЕЧНО БЕЗ КНИГИ</a:t>
            </a:r>
            <a:endParaRPr lang="ru-RU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https://nuz.uz/uploads/posts/2019-12/1577379603_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368" y="3717032"/>
            <a:ext cx="3773219" cy="2505653"/>
          </a:xfrm>
          <a:prstGeom prst="rect">
            <a:avLst/>
          </a:prstGeom>
          <a:noFill/>
        </p:spPr>
      </p:pic>
      <p:pic>
        <p:nvPicPr>
          <p:cNvPr id="4100" name="Picture 4" descr="https://telegra.ph/file/cb4b8964f7689b7d158e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2184" y="3717032"/>
            <a:ext cx="3661822" cy="2524200"/>
          </a:xfrm>
          <a:prstGeom prst="rect">
            <a:avLst/>
          </a:prstGeom>
          <a:noFill/>
        </p:spPr>
      </p:pic>
      <p:pic>
        <p:nvPicPr>
          <p:cNvPr id="4102" name="Picture 6" descr="https://img1.liveinternet.ru/images/attach/d/2/152/283/152283421_6458851_CURIOSIDADES_DA_BIBLIA_gifs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95800" y="3645024"/>
            <a:ext cx="3410744" cy="255805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344" y="764704"/>
            <a:ext cx="7560840" cy="590465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На основе творческого экзамена    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в 5, 6, 7 и 8-х классах школы в 2019-2020 учебном году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отобран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121 кандидат.</a:t>
            </a:r>
          </a:p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 учебном заведении имеются все удобства: широкие и светлые классы, предметные кабинеты с современным оснащением и средствами обучения, библиотека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с богатым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фондом художественной литературы, спортивный зал и секции.</a:t>
            </a:r>
          </a:p>
          <a:p>
            <a:pPr algn="ctr"/>
            <a:endParaRPr lang="ru-RU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9"/>
            <a:ext cx="12192000" cy="61689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БОГАТСТВО НЕ ВЕЧНО БЕЗ КНИГИ</a:t>
            </a:r>
            <a:endParaRPr lang="ru-RU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http://tiiame.uz/storage/web/source/1/Yangiliklar/2020/Fevral/navoiy/26/photo_2020-02-08_19-42-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12224" y="764705"/>
            <a:ext cx="3816424" cy="2376263"/>
          </a:xfrm>
          <a:prstGeom prst="rect">
            <a:avLst/>
          </a:prstGeom>
          <a:noFill/>
        </p:spPr>
      </p:pic>
      <p:pic>
        <p:nvPicPr>
          <p:cNvPr id="5124" name="Picture 4" descr="http://tiiame.uz/storage/web/source/1/Yangiliklar/2020/Fevral/navoiy/26/photo_2020-02-08_19-42-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224" y="3501008"/>
            <a:ext cx="3816424" cy="26642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908720"/>
            <a:ext cx="11449272" cy="532859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Народный поэт Узбекистана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Махмуд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Тоир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на открытии творческой школы имени Абдуллы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Кадыри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прочитал свои стихи:</a:t>
            </a:r>
          </a:p>
          <a:p>
            <a:pPr>
              <a:buNone/>
            </a:pPr>
            <a:r>
              <a:rPr lang="ru-RU" b="1" i="1" dirty="0" smtClean="0">
                <a:latin typeface="Arial" pitchFamily="34" charset="0"/>
                <a:cs typeface="Arial" pitchFamily="34" charset="0"/>
              </a:rPr>
              <a:t>«…Это зеркало грядущих лет,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b="1" i="1" dirty="0" smtClean="0">
                <a:latin typeface="Arial" pitchFamily="34" charset="0"/>
                <a:cs typeface="Arial" pitchFamily="34" charset="0"/>
              </a:rPr>
              <a:t>Один </a:t>
            </a:r>
            <a:r>
              <a:rPr lang="ru-RU" b="1" i="1" dirty="0" err="1" smtClean="0">
                <a:latin typeface="Arial" pitchFamily="34" charset="0"/>
                <a:cs typeface="Arial" pitchFamily="34" charset="0"/>
              </a:rPr>
              <a:t>Кадыри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 - мечта тысячи народов,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b="1" i="1" dirty="0" smtClean="0">
                <a:latin typeface="Arial" pitchFamily="34" charset="0"/>
                <a:cs typeface="Arial" pitchFamily="34" charset="0"/>
              </a:rPr>
              <a:t>Удовольствие от творчества - это чистое чувство, </a:t>
            </a:r>
          </a:p>
          <a:p>
            <a:pPr>
              <a:buNone/>
            </a:pPr>
            <a:r>
              <a:rPr lang="ru-RU" b="1" i="1" dirty="0" smtClean="0">
                <a:latin typeface="Arial" pitchFamily="34" charset="0"/>
                <a:cs typeface="Arial" pitchFamily="34" charset="0"/>
              </a:rPr>
              <a:t>Школа для мальчиков и девочек с пером в руках, </a:t>
            </a:r>
          </a:p>
          <a:p>
            <a:pPr>
              <a:buNone/>
            </a:pPr>
            <a:r>
              <a:rPr lang="ru-RU" b="1" i="1" dirty="0" smtClean="0">
                <a:latin typeface="Arial" pitchFamily="34" charset="0"/>
                <a:cs typeface="Arial" pitchFamily="34" charset="0"/>
              </a:rPr>
              <a:t>Поздравляю, средоточие света - школу                               </a:t>
            </a:r>
            <a:r>
              <a:rPr lang="ru-RU" b="1" i="1" dirty="0" err="1" smtClean="0">
                <a:latin typeface="Arial" pitchFamily="34" charset="0"/>
                <a:cs typeface="Arial" pitchFamily="34" charset="0"/>
              </a:rPr>
              <a:t>Кадыри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…»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9"/>
            <a:ext cx="12192000" cy="61689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БОГАТСТВО НЕ ВЕЧНО БЕЗ КНИГИ</a:t>
            </a:r>
            <a:endParaRPr lang="ru-RU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https://president.uz/uploads/80f51cc0-5bc4-e865-174f-8305386befb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1068" y="5517011"/>
            <a:ext cx="1662961" cy="1104310"/>
          </a:xfrm>
          <a:prstGeom prst="rect">
            <a:avLst/>
          </a:prstGeom>
          <a:noFill/>
        </p:spPr>
      </p:pic>
      <p:pic>
        <p:nvPicPr>
          <p:cNvPr id="6148" name="Picture 4" descr="https://president.uz/uploads/89eaf96c-0459-464b-8d07-6c0f05a7403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7550" y="2060848"/>
            <a:ext cx="2232248" cy="1324646"/>
          </a:xfrm>
          <a:prstGeom prst="rect">
            <a:avLst/>
          </a:prstGeom>
          <a:noFill/>
        </p:spPr>
      </p:pic>
      <p:pic>
        <p:nvPicPr>
          <p:cNvPr id="6150" name="Picture 6" descr="https://president.uz/uploads/ab778fb0-bce6-0b4d-d051-eebedea793c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74876" y="5284933"/>
            <a:ext cx="1984922" cy="1274822"/>
          </a:xfrm>
          <a:prstGeom prst="rect">
            <a:avLst/>
          </a:prstGeom>
          <a:noFill/>
        </p:spPr>
      </p:pic>
      <p:pic>
        <p:nvPicPr>
          <p:cNvPr id="6152" name="Picture 8" descr="https://president.uz/uploads/d86d5347-3313-aed1-e049-b6f8a01fc24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15801" y="5613153"/>
            <a:ext cx="1512843" cy="10081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764704"/>
            <a:ext cx="6552728" cy="583264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>
              <a:lnSpc>
                <a:spcPct val="11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Дом, где жил и работал Абдулла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Кадыри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был превращён в музей. Также, музей был построен у входа в парк культуры и отдыха имени писателя. Библиотека Туран, когда-то созданная нашими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предками-джадидами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также находится в этом здании. Фонд библиотеки составляет                          400 000 книг.</a:t>
            </a:r>
          </a:p>
          <a:p>
            <a:endParaRPr lang="ru-RU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9"/>
            <a:ext cx="12192000" cy="61689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БОГАТСТВО НЕ ВЕЧНО БЕЗ КНИГИ</a:t>
            </a:r>
            <a:endParaRPr lang="ru-RU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https://www.gazeta.uz/media/img/2019/12/WzlAlm15776918501175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2144" y="764704"/>
            <a:ext cx="4423262" cy="2664296"/>
          </a:xfrm>
          <a:prstGeom prst="rect">
            <a:avLst/>
          </a:prstGeom>
          <a:noFill/>
        </p:spPr>
      </p:pic>
      <p:pic>
        <p:nvPicPr>
          <p:cNvPr id="7172" name="Picture 4" descr="https://www.gazeta.uz/media/img/2019/12/LHaNMk15776917636733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2144" y="3501008"/>
            <a:ext cx="4423262" cy="294667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1556792"/>
            <a:ext cx="8568952" cy="506915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Из исторического пути развития любого государства известно, что ускоренное развитие той или иной страны, достижение ею определённых успехов, благополучие народа тесно связаны со степенью внимания, которое в данной стране уделяется учёбе и воспитанию молодёжи, её будущности. В этом смысле вопрос молодёжи в Узбекистане является одним из самых приоритетных направлений государственной политики</a:t>
            </a:r>
            <a:r>
              <a:rPr lang="ru-RU" sz="31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063552" y="692696"/>
            <a:ext cx="9289032" cy="72008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УЗБЕКИСТАН – СТРАНА МОЛОДЁЖИ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9"/>
            <a:ext cx="12192000" cy="61689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ЧЕЛОВЕКА С ВЫСОКИМ САМОСОЗНАНИЕМ - НЕ СЛОМИТЬ</a:t>
            </a:r>
            <a:endParaRPr lang="ru-RU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4274" name="Picture 2" descr="U-Report - new digital platform for the youth in Uzbekist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76320" y="1556792"/>
            <a:ext cx="3071665" cy="2016224"/>
          </a:xfrm>
          <a:prstGeom prst="rect">
            <a:avLst/>
          </a:prstGeom>
          <a:noFill/>
        </p:spPr>
      </p:pic>
      <p:pic>
        <p:nvPicPr>
          <p:cNvPr id="54276" name="Picture 4" descr="Файл:Niho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96400" y="3789040"/>
            <a:ext cx="1975351" cy="279724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07368" y="908721"/>
            <a:ext cx="11305256" cy="165618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Наши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предки-джадиды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не строили роскошных домов. Они не копили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богатство.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Но на заработанные деньги они построили эту библиотеку.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9"/>
            <a:ext cx="12192000" cy="61689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БОГАТСТВО НЕ ВЕЧНО БЕЗ КНИГИ</a:t>
            </a:r>
            <a:endParaRPr lang="ru-RU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https://www.gazeta.uz/media/img/2019/12/BvdqAV15776917634619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376" y="2708920"/>
            <a:ext cx="5180856" cy="3667389"/>
          </a:xfrm>
          <a:prstGeom prst="rect">
            <a:avLst/>
          </a:prstGeom>
          <a:noFill/>
        </p:spPr>
      </p:pic>
      <p:pic>
        <p:nvPicPr>
          <p:cNvPr id="7" name="Picture 4" descr="Президент принял участие в церемонии открытия памятника Абдулле Кадыри (фото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0016" y="2636912"/>
            <a:ext cx="5400600" cy="37703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1196752"/>
            <a:ext cx="5384800" cy="475252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Посещая парк культуры и отдыха, Президент Республики Узбекистан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Ш.Мирзиёев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с гордостью отметил: 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«Было бы справедливо сказать, что они оставили после себя памятник в виде этой библиотеки».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9"/>
            <a:ext cx="12192000" cy="61689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БОГАТСТВО НЕ ВЕЧНО БЕЗ КНИГИ</a:t>
            </a:r>
            <a:endParaRPr lang="ru-RU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https://fastly.4sqi.net/img/general/600x600/18460770_OEbWIWzc1a4kmRRDVNTbKTEy4uOl9uHNKiW2HgPSWC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8328" y="980728"/>
            <a:ext cx="2618656" cy="2618656"/>
          </a:xfrm>
          <a:prstGeom prst="rect">
            <a:avLst/>
          </a:prstGeom>
          <a:noFill/>
        </p:spPr>
      </p:pic>
      <p:pic>
        <p:nvPicPr>
          <p:cNvPr id="9220" name="Picture 4" descr="https://fastly.4sqi.net/img/general/600x600/90763302_OX7V35i7gSwdxmzcKT6VrcpbHbtPHEXxPZLBGYVq5Y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1984" y="908720"/>
            <a:ext cx="2736304" cy="2736304"/>
          </a:xfrm>
          <a:prstGeom prst="rect">
            <a:avLst/>
          </a:prstGeom>
          <a:noFill/>
        </p:spPr>
      </p:pic>
      <p:pic>
        <p:nvPicPr>
          <p:cNvPr id="9222" name="Picture 6" descr="https://pbs.twimg.com/media/DkPko4DWwAARJIY.jpg"/>
          <p:cNvPicPr>
            <a:picLocks noChangeAspect="1" noChangeArrowheads="1"/>
          </p:cNvPicPr>
          <p:nvPr/>
        </p:nvPicPr>
        <p:blipFill>
          <a:blip r:embed="rId4" cstate="print"/>
          <a:srcRect b="17646"/>
          <a:stretch>
            <a:fillRect/>
          </a:stretch>
        </p:blipFill>
        <p:spPr bwMode="auto">
          <a:xfrm>
            <a:off x="5951984" y="3933056"/>
            <a:ext cx="5688632" cy="237626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07368" y="980728"/>
            <a:ext cx="5384800" cy="488600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Статуя известному писателю Абдулле </a:t>
            </a:r>
            <a:r>
              <a:rPr lang="ru-RU" sz="4000" b="1" dirty="0" err="1" smtClean="0">
                <a:latin typeface="Arial" pitchFamily="34" charset="0"/>
                <a:cs typeface="Arial" pitchFamily="34" charset="0"/>
              </a:rPr>
              <a:t>Кадыри</a:t>
            </a: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 была установлена в одноимённом парке культуры и </a:t>
            </a: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отдыха</a:t>
            </a:r>
            <a:r>
              <a:rPr lang="ru-RU" sz="4000" b="1" dirty="0">
                <a:latin typeface="Arial" pitchFamily="34" charset="0"/>
                <a:cs typeface="Arial" pitchFamily="34" charset="0"/>
              </a:rPr>
              <a:t>.</a:t>
            </a:r>
            <a:endParaRPr lang="ru-RU" sz="40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4000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9"/>
            <a:ext cx="12192000" cy="61689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БОГАТСТВО НЕ ВЕЧНО БЕЗ КНИГИ</a:t>
            </a:r>
            <a:endParaRPr lang="ru-RU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 descr="http://s1.fotokto.ru/photo/full/447/44738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60096" y="836712"/>
            <a:ext cx="4594126" cy="529582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352" y="1124744"/>
            <a:ext cx="5544616" cy="475252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Молодёжь должна усердно учиться. Одарённая молодежь нашей страны успешно участвует в различных предметных олимпиадах,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проводимых в нашей стране и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в разных странах мира.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9"/>
            <a:ext cx="12192000" cy="61689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БОГАТСТВО НЕ ВЕЧНО БЕЗ КНИГИ</a:t>
            </a:r>
            <a:endParaRPr lang="ru-RU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2" name="Picture 2" descr="https://nn.by/photos/z_2017_11/9038731442_883cc2608d_o-onxv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8008" y="1052736"/>
            <a:ext cx="5544616" cy="2448272"/>
          </a:xfrm>
          <a:prstGeom prst="rect">
            <a:avLst/>
          </a:prstGeom>
          <a:noFill/>
        </p:spPr>
      </p:pic>
      <p:pic>
        <p:nvPicPr>
          <p:cNvPr id="8" name="Picture 2" descr="Юные математики из Узбекистана завоевали 9 медалей на международной олимпиаде"/>
          <p:cNvPicPr>
            <a:picLocks noChangeAspect="1" noChangeArrowheads="1"/>
          </p:cNvPicPr>
          <p:nvPr/>
        </p:nvPicPr>
        <p:blipFill>
          <a:blip r:embed="rId3" cstate="print"/>
          <a:srcRect l="28512"/>
          <a:stretch>
            <a:fillRect/>
          </a:stretch>
        </p:blipFill>
        <p:spPr bwMode="auto">
          <a:xfrm>
            <a:off x="6240016" y="3645024"/>
            <a:ext cx="5400600" cy="25202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79376" y="1124744"/>
            <a:ext cx="5384800" cy="485740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 2018 году в Узбекистане успешно прошла Международная олимпиада «Молодые математики» имени великого учёного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Мухаммада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                     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ал-Хорезми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9"/>
            <a:ext cx="12192000" cy="61689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ОДАРЕННАЯ МОЛОДЕЖЬ</a:t>
            </a:r>
            <a:endParaRPr lang="ru-RU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700" name="Picture 4" descr="https://tsuos.uz/wp-content/uploads/2018/10/photo_2018-10-25_15-45-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6040" y="980728"/>
            <a:ext cx="5229199" cy="5229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344" y="836711"/>
            <a:ext cx="6264696" cy="5797697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lnSpc>
                <a:spcPct val="120000"/>
              </a:lnSpc>
              <a:buNone/>
            </a:pP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Встречаясь с учащимися школы Мухаммада ал-Хорезми в Ташкенте, Президент Узбекистана 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Ш.Мирзиёев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предложил организовать международные предметные олимпиады не только по математике, но и по физике, назвав именем Ахмада ал-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Фергани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, по химии именем Абу 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Райхана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 err="1" smtClean="0">
                <a:latin typeface="Arial" pitchFamily="34" charset="0"/>
                <a:cs typeface="Arial" pitchFamily="34" charset="0"/>
              </a:rPr>
              <a:t>Беруни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, по биологии именем Абу Али ибн Сины, по астрономии именем </a:t>
            </a:r>
            <a:r>
              <a:rPr lang="ru-RU" sz="2500" b="1" smtClean="0">
                <a:latin typeface="Arial" pitchFamily="34" charset="0"/>
                <a:cs typeface="Arial" pitchFamily="34" charset="0"/>
              </a:rPr>
              <a:t>Мирзо </a:t>
            </a:r>
            <a:r>
              <a:rPr lang="ru-RU" sz="2500" b="1" dirty="0" smtClean="0">
                <a:latin typeface="Arial" pitchFamily="34" charset="0"/>
                <a:cs typeface="Arial" pitchFamily="34" charset="0"/>
              </a:rPr>
              <a:t>Улугбека.</a:t>
            </a:r>
          </a:p>
          <a:p>
            <a:endParaRPr lang="ru-RU" sz="2600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9"/>
            <a:ext cx="12192000" cy="61689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ОДАРЕННАЯ МОЛОДЕЖЬ</a:t>
            </a:r>
            <a:endParaRPr lang="ru-RU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http://sc0005.burabay.aqmoedu.kz/arc/attach/474/339404/risunok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0056" y="908720"/>
            <a:ext cx="5233642" cy="3240360"/>
          </a:xfrm>
          <a:prstGeom prst="rect">
            <a:avLst/>
          </a:prstGeom>
          <a:noFill/>
        </p:spPr>
      </p:pic>
      <p:pic>
        <p:nvPicPr>
          <p:cNvPr id="1032" name="Picture 8" descr="https://edu.sursau.ru/pluginfile.php/192494/course/overviewfiles/foro-ciencia-y-tecnologia-copia1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0056" y="4581128"/>
            <a:ext cx="2332621" cy="1944216"/>
          </a:xfrm>
          <a:prstGeom prst="rect">
            <a:avLst/>
          </a:prstGeom>
          <a:noFill/>
        </p:spPr>
      </p:pic>
      <p:pic>
        <p:nvPicPr>
          <p:cNvPr id="1036" name="Picture 12" descr="http://ddt-eduline.ru/wp-content/uploads/2020/03/4SoxgFFb-s.jpg"/>
          <p:cNvPicPr>
            <a:picLocks noChangeAspect="1" noChangeArrowheads="1"/>
          </p:cNvPicPr>
          <p:nvPr/>
        </p:nvPicPr>
        <p:blipFill>
          <a:blip r:embed="rId4" cstate="print"/>
          <a:srcRect l="11812" t="3549" r="16526" b="2351"/>
          <a:stretch>
            <a:fillRect/>
          </a:stretch>
        </p:blipFill>
        <p:spPr bwMode="auto">
          <a:xfrm>
            <a:off x="9552384" y="4365104"/>
            <a:ext cx="2304256" cy="226930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66487584"/>
              </p:ext>
            </p:extLst>
          </p:nvPr>
        </p:nvGraphicFramePr>
        <p:xfrm>
          <a:off x="263352" y="764794"/>
          <a:ext cx="11593288" cy="5950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bject 2"/>
          <p:cNvSpPr>
            <a:spLocks/>
          </p:cNvSpPr>
          <p:nvPr/>
        </p:nvSpPr>
        <p:spPr bwMode="auto">
          <a:xfrm>
            <a:off x="1" y="91"/>
            <a:ext cx="12177184" cy="7647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ВЫВОДЫ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21CE2F8-E67C-4BB2-8B7A-0153E465E3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121CE2F8-E67C-4BB2-8B7A-0153E465E3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61EA25F-C933-4C09-B661-2E3993E0CA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261EA25F-C933-4C09-B661-2E3993E0CA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F9D484D-30C5-431E-8A5E-D67BA2C9E4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DF9D484D-30C5-431E-8A5E-D67BA2C9E4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300CE63-0666-44C2-AA28-E384327E64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graphicEl>
                                              <a:dgm id="{8300CE63-0666-44C2-AA28-E384327E64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E1D4860-5829-40AA-B020-A81A04F016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8E1D4860-5829-40AA-B020-A81A04F016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2057918-E3D8-436B-9D76-22E1FA6DB9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graphicEl>
                                              <a:dgm id="{22057918-E3D8-436B-9D76-22E1FA6DB9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BB82512-463B-4E54-8478-98C7AC28C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0BB82512-463B-4E54-8478-98C7AC28CD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672" y="217206"/>
            <a:ext cx="7439655" cy="645151"/>
          </a:xfrm>
          <a:prstGeom prst="rect">
            <a:avLst/>
          </a:prstGeom>
        </p:spPr>
        <p:txBody>
          <a:bodyPr vert="horz" wrap="square" lIns="0" tIns="29312" rIns="0" bIns="0" rtlCol="0" anchor="ctr">
            <a:spAutoFit/>
          </a:bodyPr>
          <a:lstStyle/>
          <a:p>
            <a:pPr marL="22547">
              <a:spcBef>
                <a:spcPts val="231"/>
              </a:spcBef>
            </a:pPr>
            <a:r>
              <a:rPr lang="ru-RU" sz="4000" dirty="0" smtClean="0"/>
              <a:t>  ЗАДАНИЯ</a:t>
            </a:r>
            <a:endParaRPr sz="4000" dirty="0"/>
          </a:p>
        </p:txBody>
      </p:sp>
      <p:sp>
        <p:nvSpPr>
          <p:cNvPr id="3" name="object 3"/>
          <p:cNvSpPr/>
          <p:nvPr/>
        </p:nvSpPr>
        <p:spPr>
          <a:xfrm>
            <a:off x="10897929" y="337338"/>
            <a:ext cx="751249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3" y="0"/>
                </a:moveTo>
                <a:lnTo>
                  <a:pt x="0" y="0"/>
                </a:lnTo>
                <a:lnTo>
                  <a:pt x="0" y="252463"/>
                </a:lnTo>
                <a:lnTo>
                  <a:pt x="252463" y="252463"/>
                </a:lnTo>
                <a:lnTo>
                  <a:pt x="25246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987A88E-3E38-4657-A6CB-7252E760983A}"/>
              </a:ext>
            </a:extLst>
          </p:cNvPr>
          <p:cNvSpPr txBox="1"/>
          <p:nvPr/>
        </p:nvSpPr>
        <p:spPr>
          <a:xfrm>
            <a:off x="335361" y="2564905"/>
            <a:ext cx="3264363" cy="19303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Прочитайте учебник </a:t>
            </a:r>
          </a:p>
          <a:p>
            <a:pPr algn="ctr"/>
            <a:r>
              <a:rPr lang="ru-RU" sz="2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§ 51</a:t>
            </a:r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Стр. 171 – 175.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A876B8A-D6F4-45DD-A7CB-4E0ADA116FEA}"/>
              </a:ext>
            </a:extLst>
          </p:cNvPr>
          <p:cNvSpPr txBox="1"/>
          <p:nvPr/>
        </p:nvSpPr>
        <p:spPr>
          <a:xfrm>
            <a:off x="4439816" y="3356992"/>
            <a:ext cx="3024336" cy="149947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Заполните таблицу на стр. 175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983BB7E-5EFA-4F55-818D-5990E5EC0F5E}"/>
              </a:ext>
            </a:extLst>
          </p:cNvPr>
          <p:cNvSpPr txBox="1"/>
          <p:nvPr/>
        </p:nvSpPr>
        <p:spPr>
          <a:xfrm>
            <a:off x="8400256" y="3933056"/>
            <a:ext cx="3240360" cy="149947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Ответьте на вопрос №3 на стр. 175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Freeform 47"/>
          <p:cNvSpPr>
            <a:spLocks noEditPoints="1"/>
          </p:cNvSpPr>
          <p:nvPr/>
        </p:nvSpPr>
        <p:spPr bwMode="auto">
          <a:xfrm>
            <a:off x="8077612" y="244075"/>
            <a:ext cx="417671" cy="708844"/>
          </a:xfrm>
          <a:custGeom>
            <a:avLst/>
            <a:gdLst>
              <a:gd name="T0" fmla="*/ 237 w 271"/>
              <a:gd name="T1" fmla="*/ 184 h 461"/>
              <a:gd name="T2" fmla="*/ 221 w 271"/>
              <a:gd name="T3" fmla="*/ 188 h 461"/>
              <a:gd name="T4" fmla="*/ 221 w 271"/>
              <a:gd name="T5" fmla="*/ 182 h 461"/>
              <a:gd name="T6" fmla="*/ 187 w 271"/>
              <a:gd name="T7" fmla="*/ 148 h 461"/>
              <a:gd name="T8" fmla="*/ 171 w 271"/>
              <a:gd name="T9" fmla="*/ 152 h 461"/>
              <a:gd name="T10" fmla="*/ 171 w 271"/>
              <a:gd name="T11" fmla="*/ 146 h 461"/>
              <a:gd name="T12" fmla="*/ 137 w 271"/>
              <a:gd name="T13" fmla="*/ 112 h 461"/>
              <a:gd name="T14" fmla="*/ 119 w 271"/>
              <a:gd name="T15" fmla="*/ 117 h 461"/>
              <a:gd name="T16" fmla="*/ 119 w 271"/>
              <a:gd name="T17" fmla="*/ 34 h 461"/>
              <a:gd name="T18" fmla="*/ 85 w 271"/>
              <a:gd name="T19" fmla="*/ 0 h 461"/>
              <a:gd name="T20" fmla="*/ 51 w 271"/>
              <a:gd name="T21" fmla="*/ 34 h 461"/>
              <a:gd name="T22" fmla="*/ 51 w 271"/>
              <a:gd name="T23" fmla="*/ 178 h 461"/>
              <a:gd name="T24" fmla="*/ 34 w 271"/>
              <a:gd name="T25" fmla="*/ 174 h 461"/>
              <a:gd name="T26" fmla="*/ 0 w 271"/>
              <a:gd name="T27" fmla="*/ 208 h 461"/>
              <a:gd name="T28" fmla="*/ 0 w 271"/>
              <a:gd name="T29" fmla="*/ 325 h 461"/>
              <a:gd name="T30" fmla="*/ 136 w 271"/>
              <a:gd name="T31" fmla="*/ 461 h 461"/>
              <a:gd name="T32" fmla="*/ 271 w 271"/>
              <a:gd name="T33" fmla="*/ 325 h 461"/>
              <a:gd name="T34" fmla="*/ 271 w 271"/>
              <a:gd name="T35" fmla="*/ 218 h 461"/>
              <a:gd name="T36" fmla="*/ 237 w 271"/>
              <a:gd name="T37" fmla="*/ 184 h 461"/>
              <a:gd name="T38" fmla="*/ 262 w 271"/>
              <a:gd name="T39" fmla="*/ 325 h 461"/>
              <a:gd name="T40" fmla="*/ 136 w 271"/>
              <a:gd name="T41" fmla="*/ 451 h 461"/>
              <a:gd name="T42" fmla="*/ 10 w 271"/>
              <a:gd name="T43" fmla="*/ 325 h 461"/>
              <a:gd name="T44" fmla="*/ 10 w 271"/>
              <a:gd name="T45" fmla="*/ 208 h 461"/>
              <a:gd name="T46" fmla="*/ 34 w 271"/>
              <a:gd name="T47" fmla="*/ 183 h 461"/>
              <a:gd name="T48" fmla="*/ 51 w 271"/>
              <a:gd name="T49" fmla="*/ 190 h 461"/>
              <a:gd name="T50" fmla="*/ 51 w 271"/>
              <a:gd name="T51" fmla="*/ 290 h 461"/>
              <a:gd name="T52" fmla="*/ 56 w 271"/>
              <a:gd name="T53" fmla="*/ 295 h 461"/>
              <a:gd name="T54" fmla="*/ 60 w 271"/>
              <a:gd name="T55" fmla="*/ 290 h 461"/>
              <a:gd name="T56" fmla="*/ 60 w 271"/>
              <a:gd name="T57" fmla="*/ 34 h 461"/>
              <a:gd name="T58" fmla="*/ 85 w 271"/>
              <a:gd name="T59" fmla="*/ 9 h 461"/>
              <a:gd name="T60" fmla="*/ 110 w 271"/>
              <a:gd name="T61" fmla="*/ 34 h 461"/>
              <a:gd name="T62" fmla="*/ 110 w 271"/>
              <a:gd name="T63" fmla="*/ 187 h 461"/>
              <a:gd name="T64" fmla="*/ 115 w 271"/>
              <a:gd name="T65" fmla="*/ 191 h 461"/>
              <a:gd name="T66" fmla="*/ 119 w 271"/>
              <a:gd name="T67" fmla="*/ 187 h 461"/>
              <a:gd name="T68" fmla="*/ 119 w 271"/>
              <a:gd name="T69" fmla="*/ 128 h 461"/>
              <a:gd name="T70" fmla="*/ 137 w 271"/>
              <a:gd name="T71" fmla="*/ 121 h 461"/>
              <a:gd name="T72" fmla="*/ 162 w 271"/>
              <a:gd name="T73" fmla="*/ 146 h 461"/>
              <a:gd name="T74" fmla="*/ 162 w 271"/>
              <a:gd name="T75" fmla="*/ 160 h 461"/>
              <a:gd name="T76" fmla="*/ 162 w 271"/>
              <a:gd name="T77" fmla="*/ 161 h 461"/>
              <a:gd name="T78" fmla="*/ 162 w 271"/>
              <a:gd name="T79" fmla="*/ 202 h 461"/>
              <a:gd name="T80" fmla="*/ 166 w 271"/>
              <a:gd name="T81" fmla="*/ 207 h 461"/>
              <a:gd name="T82" fmla="*/ 171 w 271"/>
              <a:gd name="T83" fmla="*/ 202 h 461"/>
              <a:gd name="T84" fmla="*/ 171 w 271"/>
              <a:gd name="T85" fmla="*/ 163 h 461"/>
              <a:gd name="T86" fmla="*/ 187 w 271"/>
              <a:gd name="T87" fmla="*/ 157 h 461"/>
              <a:gd name="T88" fmla="*/ 211 w 271"/>
              <a:gd name="T89" fmla="*/ 182 h 461"/>
              <a:gd name="T90" fmla="*/ 211 w 271"/>
              <a:gd name="T91" fmla="*/ 197 h 461"/>
              <a:gd name="T92" fmla="*/ 211 w 271"/>
              <a:gd name="T93" fmla="*/ 197 h 461"/>
              <a:gd name="T94" fmla="*/ 211 w 271"/>
              <a:gd name="T95" fmla="*/ 219 h 461"/>
              <a:gd name="T96" fmla="*/ 216 w 271"/>
              <a:gd name="T97" fmla="*/ 224 h 461"/>
              <a:gd name="T98" fmla="*/ 221 w 271"/>
              <a:gd name="T99" fmla="*/ 219 h 461"/>
              <a:gd name="T100" fmla="*/ 221 w 271"/>
              <a:gd name="T101" fmla="*/ 199 h 461"/>
              <a:gd name="T102" fmla="*/ 237 w 271"/>
              <a:gd name="T103" fmla="*/ 193 h 461"/>
              <a:gd name="T104" fmla="*/ 262 w 271"/>
              <a:gd name="T105" fmla="*/ 218 h 461"/>
              <a:gd name="T106" fmla="*/ 262 w 271"/>
              <a:gd name="T107" fmla="*/ 325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71" h="461">
                <a:moveTo>
                  <a:pt x="237" y="184"/>
                </a:moveTo>
                <a:cubicBezTo>
                  <a:pt x="231" y="184"/>
                  <a:pt x="226" y="185"/>
                  <a:pt x="221" y="188"/>
                </a:cubicBezTo>
                <a:cubicBezTo>
                  <a:pt x="221" y="182"/>
                  <a:pt x="221" y="182"/>
                  <a:pt x="221" y="182"/>
                </a:cubicBezTo>
                <a:cubicBezTo>
                  <a:pt x="221" y="163"/>
                  <a:pt x="205" y="148"/>
                  <a:pt x="187" y="148"/>
                </a:cubicBezTo>
                <a:cubicBezTo>
                  <a:pt x="181" y="148"/>
                  <a:pt x="176" y="149"/>
                  <a:pt x="171" y="152"/>
                </a:cubicBezTo>
                <a:cubicBezTo>
                  <a:pt x="171" y="146"/>
                  <a:pt x="171" y="146"/>
                  <a:pt x="171" y="146"/>
                </a:cubicBezTo>
                <a:cubicBezTo>
                  <a:pt x="171" y="127"/>
                  <a:pt x="156" y="112"/>
                  <a:pt x="137" y="112"/>
                </a:cubicBezTo>
                <a:cubicBezTo>
                  <a:pt x="131" y="112"/>
                  <a:pt x="125" y="113"/>
                  <a:pt x="119" y="117"/>
                </a:cubicBezTo>
                <a:cubicBezTo>
                  <a:pt x="119" y="34"/>
                  <a:pt x="119" y="34"/>
                  <a:pt x="119" y="34"/>
                </a:cubicBezTo>
                <a:cubicBezTo>
                  <a:pt x="119" y="15"/>
                  <a:pt x="104" y="0"/>
                  <a:pt x="85" y="0"/>
                </a:cubicBezTo>
                <a:cubicBezTo>
                  <a:pt x="66" y="0"/>
                  <a:pt x="51" y="15"/>
                  <a:pt x="51" y="34"/>
                </a:cubicBezTo>
                <a:cubicBezTo>
                  <a:pt x="51" y="178"/>
                  <a:pt x="51" y="178"/>
                  <a:pt x="51" y="178"/>
                </a:cubicBezTo>
                <a:cubicBezTo>
                  <a:pt x="46" y="176"/>
                  <a:pt x="40" y="174"/>
                  <a:pt x="34" y="174"/>
                </a:cubicBezTo>
                <a:cubicBezTo>
                  <a:pt x="16" y="174"/>
                  <a:pt x="0" y="189"/>
                  <a:pt x="0" y="208"/>
                </a:cubicBezTo>
                <a:cubicBezTo>
                  <a:pt x="0" y="325"/>
                  <a:pt x="0" y="325"/>
                  <a:pt x="0" y="325"/>
                </a:cubicBezTo>
                <a:cubicBezTo>
                  <a:pt x="0" y="400"/>
                  <a:pt x="61" y="461"/>
                  <a:pt x="136" y="461"/>
                </a:cubicBezTo>
                <a:cubicBezTo>
                  <a:pt x="210" y="461"/>
                  <a:pt x="271" y="400"/>
                  <a:pt x="271" y="325"/>
                </a:cubicBezTo>
                <a:cubicBezTo>
                  <a:pt x="271" y="218"/>
                  <a:pt x="271" y="218"/>
                  <a:pt x="271" y="218"/>
                </a:cubicBezTo>
                <a:cubicBezTo>
                  <a:pt x="271" y="199"/>
                  <a:pt x="256" y="184"/>
                  <a:pt x="237" y="184"/>
                </a:cubicBezTo>
                <a:close/>
                <a:moveTo>
                  <a:pt x="262" y="325"/>
                </a:moveTo>
                <a:cubicBezTo>
                  <a:pt x="262" y="395"/>
                  <a:pt x="205" y="451"/>
                  <a:pt x="136" y="451"/>
                </a:cubicBezTo>
                <a:cubicBezTo>
                  <a:pt x="66" y="451"/>
                  <a:pt x="10" y="395"/>
                  <a:pt x="10" y="325"/>
                </a:cubicBezTo>
                <a:cubicBezTo>
                  <a:pt x="10" y="208"/>
                  <a:pt x="10" y="208"/>
                  <a:pt x="10" y="208"/>
                </a:cubicBezTo>
                <a:cubicBezTo>
                  <a:pt x="10" y="195"/>
                  <a:pt x="21" y="183"/>
                  <a:pt x="34" y="183"/>
                </a:cubicBezTo>
                <a:cubicBezTo>
                  <a:pt x="41" y="183"/>
                  <a:pt x="47" y="186"/>
                  <a:pt x="51" y="190"/>
                </a:cubicBezTo>
                <a:cubicBezTo>
                  <a:pt x="51" y="290"/>
                  <a:pt x="51" y="290"/>
                  <a:pt x="51" y="290"/>
                </a:cubicBezTo>
                <a:cubicBezTo>
                  <a:pt x="51" y="292"/>
                  <a:pt x="53" y="295"/>
                  <a:pt x="56" y="295"/>
                </a:cubicBezTo>
                <a:cubicBezTo>
                  <a:pt x="58" y="295"/>
                  <a:pt x="60" y="292"/>
                  <a:pt x="60" y="290"/>
                </a:cubicBezTo>
                <a:cubicBezTo>
                  <a:pt x="60" y="34"/>
                  <a:pt x="60" y="34"/>
                  <a:pt x="60" y="34"/>
                </a:cubicBezTo>
                <a:cubicBezTo>
                  <a:pt x="60" y="20"/>
                  <a:pt x="72" y="9"/>
                  <a:pt x="85" y="9"/>
                </a:cubicBezTo>
                <a:cubicBezTo>
                  <a:pt x="99" y="9"/>
                  <a:pt x="110" y="20"/>
                  <a:pt x="110" y="34"/>
                </a:cubicBezTo>
                <a:cubicBezTo>
                  <a:pt x="110" y="187"/>
                  <a:pt x="110" y="187"/>
                  <a:pt x="110" y="187"/>
                </a:cubicBezTo>
                <a:cubicBezTo>
                  <a:pt x="110" y="189"/>
                  <a:pt x="112" y="191"/>
                  <a:pt x="115" y="191"/>
                </a:cubicBezTo>
                <a:cubicBezTo>
                  <a:pt x="117" y="191"/>
                  <a:pt x="119" y="189"/>
                  <a:pt x="119" y="187"/>
                </a:cubicBezTo>
                <a:cubicBezTo>
                  <a:pt x="119" y="128"/>
                  <a:pt x="119" y="128"/>
                  <a:pt x="119" y="128"/>
                </a:cubicBezTo>
                <a:cubicBezTo>
                  <a:pt x="124" y="124"/>
                  <a:pt x="130" y="121"/>
                  <a:pt x="137" y="121"/>
                </a:cubicBezTo>
                <a:cubicBezTo>
                  <a:pt x="150" y="121"/>
                  <a:pt x="162" y="132"/>
                  <a:pt x="162" y="146"/>
                </a:cubicBezTo>
                <a:cubicBezTo>
                  <a:pt x="162" y="160"/>
                  <a:pt x="162" y="160"/>
                  <a:pt x="162" y="160"/>
                </a:cubicBezTo>
                <a:cubicBezTo>
                  <a:pt x="162" y="160"/>
                  <a:pt x="162" y="161"/>
                  <a:pt x="162" y="161"/>
                </a:cubicBezTo>
                <a:cubicBezTo>
                  <a:pt x="162" y="202"/>
                  <a:pt x="162" y="202"/>
                  <a:pt x="162" y="202"/>
                </a:cubicBezTo>
                <a:cubicBezTo>
                  <a:pt x="162" y="205"/>
                  <a:pt x="164" y="207"/>
                  <a:pt x="166" y="207"/>
                </a:cubicBezTo>
                <a:cubicBezTo>
                  <a:pt x="169" y="207"/>
                  <a:pt x="171" y="205"/>
                  <a:pt x="171" y="202"/>
                </a:cubicBezTo>
                <a:cubicBezTo>
                  <a:pt x="171" y="163"/>
                  <a:pt x="171" y="163"/>
                  <a:pt x="171" y="163"/>
                </a:cubicBezTo>
                <a:cubicBezTo>
                  <a:pt x="175" y="159"/>
                  <a:pt x="181" y="157"/>
                  <a:pt x="187" y="157"/>
                </a:cubicBezTo>
                <a:cubicBezTo>
                  <a:pt x="200" y="157"/>
                  <a:pt x="211" y="168"/>
                  <a:pt x="211" y="182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219"/>
                  <a:pt x="211" y="219"/>
                  <a:pt x="211" y="219"/>
                </a:cubicBezTo>
                <a:cubicBezTo>
                  <a:pt x="211" y="221"/>
                  <a:pt x="213" y="224"/>
                  <a:pt x="216" y="224"/>
                </a:cubicBezTo>
                <a:cubicBezTo>
                  <a:pt x="219" y="224"/>
                  <a:pt x="221" y="221"/>
                  <a:pt x="221" y="219"/>
                </a:cubicBezTo>
                <a:cubicBezTo>
                  <a:pt x="221" y="199"/>
                  <a:pt x="221" y="199"/>
                  <a:pt x="221" y="199"/>
                </a:cubicBezTo>
                <a:cubicBezTo>
                  <a:pt x="225" y="195"/>
                  <a:pt x="231" y="193"/>
                  <a:pt x="237" y="193"/>
                </a:cubicBezTo>
                <a:cubicBezTo>
                  <a:pt x="250" y="193"/>
                  <a:pt x="262" y="204"/>
                  <a:pt x="262" y="218"/>
                </a:cubicBezTo>
                <a:lnTo>
                  <a:pt x="262" y="325"/>
                </a:ln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76802" tIns="38401" rIns="76802" bIns="38401" numCol="1" anchor="t" anchorCtr="0" compatLnSpc="1">
            <a:prstTxWarp prst="textNoShape">
              <a:avLst/>
            </a:prstTxWarp>
          </a:bodyPr>
          <a:lstStyle/>
          <a:p>
            <a:pPr defTabSz="1024014"/>
            <a:endParaRPr lang="en-US" dirty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="" xmlns:a16="http://schemas.microsoft.com/office/drawing/2014/main" id="{64D0C24B-9D0C-48A9-8DC5-96988E50BC38}"/>
              </a:ext>
            </a:extLst>
          </p:cNvPr>
          <p:cNvSpPr/>
          <p:nvPr/>
        </p:nvSpPr>
        <p:spPr>
          <a:xfrm>
            <a:off x="5447929" y="1196752"/>
            <a:ext cx="1385387" cy="1007270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162580" tIns="81290" rIns="162580" bIns="81290" rtlCol="0" anchor="ctr"/>
          <a:lstStyle/>
          <a:p>
            <a:pPr algn="ctr"/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7">
            <a:extLst>
              <a:ext uri="{FF2B5EF4-FFF2-40B4-BE49-F238E27FC236}">
                <a16:creationId xmlns="" xmlns:a16="http://schemas.microsoft.com/office/drawing/2014/main" id="{64D0C24B-9D0C-48A9-8DC5-96988E50BC38}"/>
              </a:ext>
            </a:extLst>
          </p:cNvPr>
          <p:cNvSpPr/>
          <p:nvPr/>
        </p:nvSpPr>
        <p:spPr>
          <a:xfrm>
            <a:off x="9360365" y="1700808"/>
            <a:ext cx="1385387" cy="1007270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ru-RU" sz="2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36"/>
          <p:cNvSpPr>
            <a:spLocks noEditPoints="1"/>
          </p:cNvSpPr>
          <p:nvPr/>
        </p:nvSpPr>
        <p:spPr bwMode="auto">
          <a:xfrm>
            <a:off x="10992544" y="404664"/>
            <a:ext cx="576064" cy="392486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grpSp>
        <p:nvGrpSpPr>
          <p:cNvPr id="4" name="Group 9253"/>
          <p:cNvGrpSpPr/>
          <p:nvPr/>
        </p:nvGrpSpPr>
        <p:grpSpPr>
          <a:xfrm>
            <a:off x="1271464" y="1340768"/>
            <a:ext cx="1344149" cy="1080120"/>
            <a:chOff x="4556125" y="2476500"/>
            <a:chExt cx="949325" cy="949325"/>
          </a:xfrm>
          <a:solidFill>
            <a:srgbClr val="0070C0"/>
          </a:solidFill>
        </p:grpSpPr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4556125" y="2476500"/>
              <a:ext cx="949325" cy="949325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auto">
            <a:xfrm>
              <a:off x="4768850" y="2697163"/>
              <a:ext cx="523875" cy="508000"/>
            </a:xfrm>
            <a:custGeom>
              <a:avLst/>
              <a:gdLst>
                <a:gd name="T0" fmla="*/ 537 w 587"/>
                <a:gd name="T1" fmla="*/ 74 h 569"/>
                <a:gd name="T2" fmla="*/ 530 w 587"/>
                <a:gd name="T3" fmla="*/ 0 h 569"/>
                <a:gd name="T4" fmla="*/ 293 w 587"/>
                <a:gd name="T5" fmla="*/ 71 h 569"/>
                <a:gd name="T6" fmla="*/ 56 w 587"/>
                <a:gd name="T7" fmla="*/ 0 h 569"/>
                <a:gd name="T8" fmla="*/ 49 w 587"/>
                <a:gd name="T9" fmla="*/ 74 h 569"/>
                <a:gd name="T10" fmla="*/ 0 w 587"/>
                <a:gd name="T11" fmla="*/ 102 h 569"/>
                <a:gd name="T12" fmla="*/ 28 w 587"/>
                <a:gd name="T13" fmla="*/ 537 h 569"/>
                <a:gd name="T14" fmla="*/ 293 w 587"/>
                <a:gd name="T15" fmla="*/ 569 h 569"/>
                <a:gd name="T16" fmla="*/ 558 w 587"/>
                <a:gd name="T17" fmla="*/ 537 h 569"/>
                <a:gd name="T18" fmla="*/ 587 w 587"/>
                <a:gd name="T19" fmla="*/ 102 h 569"/>
                <a:gd name="T20" fmla="*/ 523 w 587"/>
                <a:gd name="T21" fmla="*/ 14 h 569"/>
                <a:gd name="T22" fmla="*/ 516 w 587"/>
                <a:gd name="T23" fmla="*/ 439 h 569"/>
                <a:gd name="T24" fmla="*/ 300 w 587"/>
                <a:gd name="T25" fmla="*/ 83 h 569"/>
                <a:gd name="T26" fmla="*/ 523 w 587"/>
                <a:gd name="T27" fmla="*/ 14 h 569"/>
                <a:gd name="T28" fmla="*/ 71 w 587"/>
                <a:gd name="T29" fmla="*/ 14 h 569"/>
                <a:gd name="T30" fmla="*/ 286 w 587"/>
                <a:gd name="T31" fmla="*/ 479 h 569"/>
                <a:gd name="T32" fmla="*/ 63 w 587"/>
                <a:gd name="T33" fmla="*/ 439 h 569"/>
                <a:gd name="T34" fmla="*/ 573 w 587"/>
                <a:gd name="T35" fmla="*/ 508 h 569"/>
                <a:gd name="T36" fmla="*/ 353 w 587"/>
                <a:gd name="T37" fmla="*/ 523 h 569"/>
                <a:gd name="T38" fmla="*/ 293 w 587"/>
                <a:gd name="T39" fmla="*/ 555 h 569"/>
                <a:gd name="T40" fmla="*/ 234 w 587"/>
                <a:gd name="T41" fmla="*/ 523 h 569"/>
                <a:gd name="T42" fmla="*/ 14 w 587"/>
                <a:gd name="T43" fmla="*/ 508 h 569"/>
                <a:gd name="T44" fmla="*/ 28 w 587"/>
                <a:gd name="T45" fmla="*/ 88 h 569"/>
                <a:gd name="T46" fmla="*/ 49 w 587"/>
                <a:gd name="T47" fmla="*/ 446 h 569"/>
                <a:gd name="T48" fmla="*/ 71 w 587"/>
                <a:gd name="T49" fmla="*/ 453 h 569"/>
                <a:gd name="T50" fmla="*/ 289 w 587"/>
                <a:gd name="T51" fmla="*/ 498 h 569"/>
                <a:gd name="T52" fmla="*/ 291 w 587"/>
                <a:gd name="T53" fmla="*/ 498 h 569"/>
                <a:gd name="T54" fmla="*/ 293 w 587"/>
                <a:gd name="T55" fmla="*/ 499 h 569"/>
                <a:gd name="T56" fmla="*/ 296 w 587"/>
                <a:gd name="T57" fmla="*/ 498 h 569"/>
                <a:gd name="T58" fmla="*/ 297 w 587"/>
                <a:gd name="T59" fmla="*/ 498 h 569"/>
                <a:gd name="T60" fmla="*/ 516 w 587"/>
                <a:gd name="T61" fmla="*/ 453 h 569"/>
                <a:gd name="T62" fmla="*/ 537 w 587"/>
                <a:gd name="T63" fmla="*/ 446 h 569"/>
                <a:gd name="T64" fmla="*/ 558 w 587"/>
                <a:gd name="T65" fmla="*/ 88 h 569"/>
                <a:gd name="T66" fmla="*/ 573 w 587"/>
                <a:gd name="T67" fmla="*/ 50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7" h="569">
                  <a:moveTo>
                    <a:pt x="558" y="74"/>
                  </a:moveTo>
                  <a:cubicBezTo>
                    <a:pt x="537" y="74"/>
                    <a:pt x="537" y="74"/>
                    <a:pt x="537" y="74"/>
                  </a:cubicBezTo>
                  <a:cubicBezTo>
                    <a:pt x="537" y="7"/>
                    <a:pt x="537" y="7"/>
                    <a:pt x="537" y="7"/>
                  </a:cubicBezTo>
                  <a:cubicBezTo>
                    <a:pt x="537" y="3"/>
                    <a:pt x="534" y="0"/>
                    <a:pt x="530" y="0"/>
                  </a:cubicBezTo>
                  <a:cubicBezTo>
                    <a:pt x="516" y="0"/>
                    <a:pt x="516" y="0"/>
                    <a:pt x="516" y="0"/>
                  </a:cubicBezTo>
                  <a:cubicBezTo>
                    <a:pt x="462" y="0"/>
                    <a:pt x="364" y="0"/>
                    <a:pt x="293" y="71"/>
                  </a:cubicBezTo>
                  <a:cubicBezTo>
                    <a:pt x="222" y="0"/>
                    <a:pt x="124" y="0"/>
                    <a:pt x="7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49" y="3"/>
                    <a:pt x="49" y="7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12" y="74"/>
                    <a:pt x="0" y="86"/>
                    <a:pt x="0" y="102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24"/>
                    <a:pt x="12" y="537"/>
                    <a:pt x="28" y="537"/>
                  </a:cubicBezTo>
                  <a:cubicBezTo>
                    <a:pt x="230" y="537"/>
                    <a:pt x="230" y="537"/>
                    <a:pt x="230" y="537"/>
                  </a:cubicBezTo>
                  <a:cubicBezTo>
                    <a:pt x="242" y="556"/>
                    <a:pt x="267" y="569"/>
                    <a:pt x="293" y="569"/>
                  </a:cubicBezTo>
                  <a:cubicBezTo>
                    <a:pt x="320" y="569"/>
                    <a:pt x="344" y="556"/>
                    <a:pt x="357" y="537"/>
                  </a:cubicBezTo>
                  <a:cubicBezTo>
                    <a:pt x="558" y="537"/>
                    <a:pt x="558" y="537"/>
                    <a:pt x="558" y="537"/>
                  </a:cubicBezTo>
                  <a:cubicBezTo>
                    <a:pt x="574" y="537"/>
                    <a:pt x="587" y="524"/>
                    <a:pt x="587" y="508"/>
                  </a:cubicBezTo>
                  <a:cubicBezTo>
                    <a:pt x="587" y="102"/>
                    <a:pt x="587" y="102"/>
                    <a:pt x="587" y="102"/>
                  </a:cubicBezTo>
                  <a:cubicBezTo>
                    <a:pt x="587" y="86"/>
                    <a:pt x="574" y="74"/>
                    <a:pt x="558" y="74"/>
                  </a:cubicBezTo>
                  <a:close/>
                  <a:moveTo>
                    <a:pt x="523" y="14"/>
                  </a:moveTo>
                  <a:cubicBezTo>
                    <a:pt x="523" y="439"/>
                    <a:pt x="523" y="439"/>
                    <a:pt x="523" y="439"/>
                  </a:cubicBezTo>
                  <a:cubicBezTo>
                    <a:pt x="516" y="439"/>
                    <a:pt x="516" y="439"/>
                    <a:pt x="516" y="439"/>
                  </a:cubicBezTo>
                  <a:cubicBezTo>
                    <a:pt x="464" y="439"/>
                    <a:pt x="370" y="439"/>
                    <a:pt x="300" y="479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67" y="14"/>
                    <a:pt x="463" y="14"/>
                    <a:pt x="516" y="14"/>
                  </a:cubicBezTo>
                  <a:lnTo>
                    <a:pt x="523" y="14"/>
                  </a:lnTo>
                  <a:close/>
                  <a:moveTo>
                    <a:pt x="63" y="14"/>
                  </a:moveTo>
                  <a:cubicBezTo>
                    <a:pt x="71" y="14"/>
                    <a:pt x="71" y="14"/>
                    <a:pt x="71" y="14"/>
                  </a:cubicBezTo>
                  <a:cubicBezTo>
                    <a:pt x="123" y="14"/>
                    <a:pt x="219" y="14"/>
                    <a:pt x="286" y="83"/>
                  </a:cubicBezTo>
                  <a:cubicBezTo>
                    <a:pt x="286" y="479"/>
                    <a:pt x="286" y="479"/>
                    <a:pt x="286" y="479"/>
                  </a:cubicBezTo>
                  <a:cubicBezTo>
                    <a:pt x="216" y="439"/>
                    <a:pt x="122" y="439"/>
                    <a:pt x="71" y="439"/>
                  </a:cubicBezTo>
                  <a:cubicBezTo>
                    <a:pt x="63" y="439"/>
                    <a:pt x="63" y="439"/>
                    <a:pt x="63" y="439"/>
                  </a:cubicBezTo>
                  <a:lnTo>
                    <a:pt x="63" y="14"/>
                  </a:lnTo>
                  <a:close/>
                  <a:moveTo>
                    <a:pt x="573" y="508"/>
                  </a:moveTo>
                  <a:cubicBezTo>
                    <a:pt x="573" y="516"/>
                    <a:pt x="566" y="523"/>
                    <a:pt x="558" y="523"/>
                  </a:cubicBezTo>
                  <a:cubicBezTo>
                    <a:pt x="353" y="523"/>
                    <a:pt x="353" y="523"/>
                    <a:pt x="353" y="523"/>
                  </a:cubicBezTo>
                  <a:cubicBezTo>
                    <a:pt x="350" y="523"/>
                    <a:pt x="348" y="524"/>
                    <a:pt x="346" y="526"/>
                  </a:cubicBezTo>
                  <a:cubicBezTo>
                    <a:pt x="337" y="544"/>
                    <a:pt x="316" y="555"/>
                    <a:pt x="293" y="555"/>
                  </a:cubicBezTo>
                  <a:cubicBezTo>
                    <a:pt x="270" y="555"/>
                    <a:pt x="249" y="544"/>
                    <a:pt x="240" y="526"/>
                  </a:cubicBezTo>
                  <a:cubicBezTo>
                    <a:pt x="239" y="524"/>
                    <a:pt x="236" y="523"/>
                    <a:pt x="234" y="523"/>
                  </a:cubicBezTo>
                  <a:cubicBezTo>
                    <a:pt x="28" y="523"/>
                    <a:pt x="28" y="523"/>
                    <a:pt x="28" y="523"/>
                  </a:cubicBezTo>
                  <a:cubicBezTo>
                    <a:pt x="20" y="523"/>
                    <a:pt x="14" y="516"/>
                    <a:pt x="14" y="50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94"/>
                    <a:pt x="20" y="88"/>
                    <a:pt x="28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446"/>
                    <a:pt x="49" y="446"/>
                    <a:pt x="49" y="446"/>
                  </a:cubicBezTo>
                  <a:cubicBezTo>
                    <a:pt x="49" y="450"/>
                    <a:pt x="52" y="453"/>
                    <a:pt x="56" y="453"/>
                  </a:cubicBezTo>
                  <a:cubicBezTo>
                    <a:pt x="71" y="453"/>
                    <a:pt x="71" y="453"/>
                    <a:pt x="71" y="453"/>
                  </a:cubicBezTo>
                  <a:cubicBezTo>
                    <a:pt x="123" y="453"/>
                    <a:pt x="222" y="453"/>
                    <a:pt x="289" y="498"/>
                  </a:cubicBezTo>
                  <a:cubicBezTo>
                    <a:pt x="289" y="498"/>
                    <a:pt x="289" y="498"/>
                    <a:pt x="289" y="498"/>
                  </a:cubicBezTo>
                  <a:cubicBezTo>
                    <a:pt x="290" y="498"/>
                    <a:pt x="290" y="498"/>
                    <a:pt x="290" y="498"/>
                  </a:cubicBezTo>
                  <a:cubicBezTo>
                    <a:pt x="290" y="498"/>
                    <a:pt x="290" y="498"/>
                    <a:pt x="291" y="498"/>
                  </a:cubicBezTo>
                  <a:cubicBezTo>
                    <a:pt x="291" y="498"/>
                    <a:pt x="291" y="499"/>
                    <a:pt x="291" y="499"/>
                  </a:cubicBezTo>
                  <a:cubicBezTo>
                    <a:pt x="292" y="499"/>
                    <a:pt x="292" y="499"/>
                    <a:pt x="293" y="499"/>
                  </a:cubicBezTo>
                  <a:cubicBezTo>
                    <a:pt x="294" y="499"/>
                    <a:pt x="294" y="499"/>
                    <a:pt x="295" y="499"/>
                  </a:cubicBezTo>
                  <a:cubicBezTo>
                    <a:pt x="295" y="499"/>
                    <a:pt x="295" y="498"/>
                    <a:pt x="296" y="498"/>
                  </a:cubicBezTo>
                  <a:cubicBezTo>
                    <a:pt x="296" y="498"/>
                    <a:pt x="296" y="498"/>
                    <a:pt x="296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364" y="453"/>
                    <a:pt x="463" y="453"/>
                    <a:pt x="516" y="453"/>
                  </a:cubicBezTo>
                  <a:cubicBezTo>
                    <a:pt x="530" y="453"/>
                    <a:pt x="530" y="453"/>
                    <a:pt x="530" y="453"/>
                  </a:cubicBezTo>
                  <a:cubicBezTo>
                    <a:pt x="534" y="453"/>
                    <a:pt x="537" y="450"/>
                    <a:pt x="537" y="446"/>
                  </a:cubicBezTo>
                  <a:cubicBezTo>
                    <a:pt x="537" y="88"/>
                    <a:pt x="537" y="88"/>
                    <a:pt x="537" y="88"/>
                  </a:cubicBezTo>
                  <a:cubicBezTo>
                    <a:pt x="558" y="88"/>
                    <a:pt x="558" y="88"/>
                    <a:pt x="558" y="88"/>
                  </a:cubicBezTo>
                  <a:cubicBezTo>
                    <a:pt x="566" y="88"/>
                    <a:pt x="573" y="94"/>
                    <a:pt x="573" y="102"/>
                  </a:cubicBezTo>
                  <a:lnTo>
                    <a:pt x="573" y="508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</p:grpSp>
      <p:sp>
        <p:nvSpPr>
          <p:cNvPr id="26" name="Freeform 42"/>
          <p:cNvSpPr>
            <a:spLocks noEditPoints="1"/>
          </p:cNvSpPr>
          <p:nvPr/>
        </p:nvSpPr>
        <p:spPr bwMode="auto">
          <a:xfrm>
            <a:off x="9552384" y="1844824"/>
            <a:ext cx="1056117" cy="792088"/>
          </a:xfrm>
          <a:custGeom>
            <a:avLst/>
            <a:gdLst>
              <a:gd name="T0" fmla="*/ 122 w 419"/>
              <a:gd name="T1" fmla="*/ 141 h 491"/>
              <a:gd name="T2" fmla="*/ 156 w 419"/>
              <a:gd name="T3" fmla="*/ 239 h 491"/>
              <a:gd name="T4" fmla="*/ 169 w 419"/>
              <a:gd name="T5" fmla="*/ 276 h 491"/>
              <a:gd name="T6" fmla="*/ 194 w 419"/>
              <a:gd name="T7" fmla="*/ 293 h 491"/>
              <a:gd name="T8" fmla="*/ 220 w 419"/>
              <a:gd name="T9" fmla="*/ 276 h 491"/>
              <a:gd name="T10" fmla="*/ 233 w 419"/>
              <a:gd name="T11" fmla="*/ 239 h 491"/>
              <a:gd name="T12" fmla="*/ 266 w 419"/>
              <a:gd name="T13" fmla="*/ 141 h 491"/>
              <a:gd name="T14" fmla="*/ 194 w 419"/>
              <a:gd name="T15" fmla="*/ 283 h 491"/>
              <a:gd name="T16" fmla="*/ 207 w 419"/>
              <a:gd name="T17" fmla="*/ 276 h 491"/>
              <a:gd name="T18" fmla="*/ 223 w 419"/>
              <a:gd name="T19" fmla="*/ 263 h 491"/>
              <a:gd name="T20" fmla="*/ 169 w 419"/>
              <a:gd name="T21" fmla="*/ 266 h 491"/>
              <a:gd name="T22" fmla="*/ 165 w 419"/>
              <a:gd name="T23" fmla="*/ 244 h 491"/>
              <a:gd name="T24" fmla="*/ 223 w 419"/>
              <a:gd name="T25" fmla="*/ 263 h 491"/>
              <a:gd name="T26" fmla="*/ 223 w 419"/>
              <a:gd name="T27" fmla="*/ 235 h 491"/>
              <a:gd name="T28" fmla="*/ 199 w 419"/>
              <a:gd name="T29" fmla="*/ 168 h 491"/>
              <a:gd name="T30" fmla="*/ 221 w 419"/>
              <a:gd name="T31" fmla="*/ 134 h 491"/>
              <a:gd name="T32" fmla="*/ 194 w 419"/>
              <a:gd name="T33" fmla="*/ 159 h 491"/>
              <a:gd name="T34" fmla="*/ 168 w 419"/>
              <a:gd name="T35" fmla="*/ 134 h 491"/>
              <a:gd name="T36" fmla="*/ 190 w 419"/>
              <a:gd name="T37" fmla="*/ 168 h 491"/>
              <a:gd name="T38" fmla="*/ 165 w 419"/>
              <a:gd name="T39" fmla="*/ 235 h 491"/>
              <a:gd name="T40" fmla="*/ 132 w 419"/>
              <a:gd name="T41" fmla="*/ 141 h 491"/>
              <a:gd name="T42" fmla="*/ 257 w 419"/>
              <a:gd name="T43" fmla="*/ 141 h 491"/>
              <a:gd name="T44" fmla="*/ 407 w 419"/>
              <a:gd name="T45" fmla="*/ 250 h 491"/>
              <a:gd name="T46" fmla="*/ 374 w 419"/>
              <a:gd name="T47" fmla="*/ 183 h 491"/>
              <a:gd name="T48" fmla="*/ 374 w 419"/>
              <a:gd name="T49" fmla="*/ 118 h 491"/>
              <a:gd name="T50" fmla="*/ 193 w 419"/>
              <a:gd name="T51" fmla="*/ 0 h 491"/>
              <a:gd name="T52" fmla="*/ 61 w 419"/>
              <a:gd name="T53" fmla="*/ 288 h 491"/>
              <a:gd name="T54" fmla="*/ 72 w 419"/>
              <a:gd name="T55" fmla="*/ 454 h 491"/>
              <a:gd name="T56" fmla="*/ 197 w 419"/>
              <a:gd name="T57" fmla="*/ 491 h 491"/>
              <a:gd name="T58" fmla="*/ 259 w 419"/>
              <a:gd name="T59" fmla="*/ 480 h 491"/>
              <a:gd name="T60" fmla="*/ 345 w 419"/>
              <a:gd name="T61" fmla="*/ 413 h 491"/>
              <a:gd name="T62" fmla="*/ 378 w 419"/>
              <a:gd name="T63" fmla="*/ 391 h 491"/>
              <a:gd name="T64" fmla="*/ 378 w 419"/>
              <a:gd name="T65" fmla="*/ 360 h 491"/>
              <a:gd name="T66" fmla="*/ 388 w 419"/>
              <a:gd name="T67" fmla="*/ 339 h 491"/>
              <a:gd name="T68" fmla="*/ 394 w 419"/>
              <a:gd name="T69" fmla="*/ 319 h 491"/>
              <a:gd name="T70" fmla="*/ 390 w 419"/>
              <a:gd name="T71" fmla="*/ 304 h 491"/>
              <a:gd name="T72" fmla="*/ 409 w 419"/>
              <a:gd name="T73" fmla="*/ 289 h 491"/>
              <a:gd name="T74" fmla="*/ 407 w 419"/>
              <a:gd name="T75" fmla="*/ 250 h 491"/>
              <a:gd name="T76" fmla="*/ 385 w 419"/>
              <a:gd name="T77" fmla="*/ 286 h 491"/>
              <a:gd name="T78" fmla="*/ 380 w 419"/>
              <a:gd name="T79" fmla="*/ 307 h 491"/>
              <a:gd name="T80" fmla="*/ 385 w 419"/>
              <a:gd name="T81" fmla="*/ 317 h 491"/>
              <a:gd name="T82" fmla="*/ 376 w 419"/>
              <a:gd name="T83" fmla="*/ 331 h 491"/>
              <a:gd name="T84" fmla="*/ 375 w 419"/>
              <a:gd name="T85" fmla="*/ 344 h 491"/>
              <a:gd name="T86" fmla="*/ 369 w 419"/>
              <a:gd name="T87" fmla="*/ 365 h 491"/>
              <a:gd name="T88" fmla="*/ 347 w 419"/>
              <a:gd name="T89" fmla="*/ 404 h 491"/>
              <a:gd name="T90" fmla="*/ 261 w 419"/>
              <a:gd name="T91" fmla="*/ 386 h 491"/>
              <a:gd name="T92" fmla="*/ 250 w 419"/>
              <a:gd name="T93" fmla="*/ 476 h 491"/>
              <a:gd name="T94" fmla="*/ 89 w 419"/>
              <a:gd name="T95" fmla="*/ 307 h 491"/>
              <a:gd name="T96" fmla="*/ 9 w 419"/>
              <a:gd name="T97" fmla="*/ 167 h 491"/>
              <a:gd name="T98" fmla="*/ 193 w 419"/>
              <a:gd name="T99" fmla="*/ 9 h 491"/>
              <a:gd name="T100" fmla="*/ 365 w 419"/>
              <a:gd name="T101" fmla="*/ 120 h 491"/>
              <a:gd name="T102" fmla="*/ 365 w 419"/>
              <a:gd name="T103" fmla="*/ 180 h 491"/>
              <a:gd name="T104" fmla="*/ 399 w 419"/>
              <a:gd name="T105" fmla="*/ 255 h 491"/>
              <a:gd name="T106" fmla="*/ 405 w 419"/>
              <a:gd name="T107" fmla="*/ 281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19" h="491">
                <a:moveTo>
                  <a:pt x="194" y="69"/>
                </a:moveTo>
                <a:cubicBezTo>
                  <a:pt x="155" y="69"/>
                  <a:pt x="122" y="101"/>
                  <a:pt x="122" y="141"/>
                </a:cubicBezTo>
                <a:cubicBezTo>
                  <a:pt x="122" y="161"/>
                  <a:pt x="130" y="180"/>
                  <a:pt x="144" y="195"/>
                </a:cubicBezTo>
                <a:cubicBezTo>
                  <a:pt x="148" y="199"/>
                  <a:pt x="156" y="210"/>
                  <a:pt x="156" y="239"/>
                </a:cubicBezTo>
                <a:cubicBezTo>
                  <a:pt x="156" y="263"/>
                  <a:pt x="156" y="263"/>
                  <a:pt x="156" y="263"/>
                </a:cubicBezTo>
                <a:cubicBezTo>
                  <a:pt x="156" y="270"/>
                  <a:pt x="162" y="276"/>
                  <a:pt x="169" y="276"/>
                </a:cubicBezTo>
                <a:cubicBezTo>
                  <a:pt x="172" y="276"/>
                  <a:pt x="172" y="276"/>
                  <a:pt x="172" y="276"/>
                </a:cubicBezTo>
                <a:cubicBezTo>
                  <a:pt x="174" y="285"/>
                  <a:pt x="183" y="293"/>
                  <a:pt x="194" y="293"/>
                </a:cubicBezTo>
                <a:cubicBezTo>
                  <a:pt x="205" y="293"/>
                  <a:pt x="214" y="285"/>
                  <a:pt x="217" y="276"/>
                </a:cubicBezTo>
                <a:cubicBezTo>
                  <a:pt x="220" y="276"/>
                  <a:pt x="220" y="276"/>
                  <a:pt x="220" y="276"/>
                </a:cubicBezTo>
                <a:cubicBezTo>
                  <a:pt x="227" y="276"/>
                  <a:pt x="233" y="270"/>
                  <a:pt x="233" y="263"/>
                </a:cubicBezTo>
                <a:cubicBezTo>
                  <a:pt x="233" y="239"/>
                  <a:pt x="233" y="239"/>
                  <a:pt x="233" y="239"/>
                </a:cubicBezTo>
                <a:cubicBezTo>
                  <a:pt x="233" y="210"/>
                  <a:pt x="241" y="199"/>
                  <a:pt x="244" y="195"/>
                </a:cubicBezTo>
                <a:cubicBezTo>
                  <a:pt x="258" y="180"/>
                  <a:pt x="266" y="161"/>
                  <a:pt x="266" y="141"/>
                </a:cubicBezTo>
                <a:cubicBezTo>
                  <a:pt x="266" y="101"/>
                  <a:pt x="234" y="69"/>
                  <a:pt x="194" y="69"/>
                </a:cubicBezTo>
                <a:close/>
                <a:moveTo>
                  <a:pt x="194" y="283"/>
                </a:moveTo>
                <a:cubicBezTo>
                  <a:pt x="189" y="283"/>
                  <a:pt x="184" y="280"/>
                  <a:pt x="182" y="276"/>
                </a:cubicBezTo>
                <a:cubicBezTo>
                  <a:pt x="207" y="276"/>
                  <a:pt x="207" y="276"/>
                  <a:pt x="207" y="276"/>
                </a:cubicBezTo>
                <a:cubicBezTo>
                  <a:pt x="205" y="280"/>
                  <a:pt x="200" y="283"/>
                  <a:pt x="194" y="283"/>
                </a:cubicBezTo>
                <a:close/>
                <a:moveTo>
                  <a:pt x="223" y="263"/>
                </a:moveTo>
                <a:cubicBezTo>
                  <a:pt x="223" y="265"/>
                  <a:pt x="222" y="266"/>
                  <a:pt x="220" y="266"/>
                </a:cubicBezTo>
                <a:cubicBezTo>
                  <a:pt x="169" y="266"/>
                  <a:pt x="169" y="266"/>
                  <a:pt x="169" y="266"/>
                </a:cubicBezTo>
                <a:cubicBezTo>
                  <a:pt x="167" y="266"/>
                  <a:pt x="165" y="265"/>
                  <a:pt x="165" y="263"/>
                </a:cubicBezTo>
                <a:cubicBezTo>
                  <a:pt x="165" y="244"/>
                  <a:pt x="165" y="244"/>
                  <a:pt x="165" y="244"/>
                </a:cubicBezTo>
                <a:cubicBezTo>
                  <a:pt x="223" y="244"/>
                  <a:pt x="223" y="244"/>
                  <a:pt x="223" y="244"/>
                </a:cubicBezTo>
                <a:lnTo>
                  <a:pt x="223" y="263"/>
                </a:lnTo>
                <a:close/>
                <a:moveTo>
                  <a:pt x="237" y="188"/>
                </a:moveTo>
                <a:cubicBezTo>
                  <a:pt x="232" y="194"/>
                  <a:pt x="224" y="207"/>
                  <a:pt x="223" y="235"/>
                </a:cubicBezTo>
                <a:cubicBezTo>
                  <a:pt x="199" y="235"/>
                  <a:pt x="199" y="235"/>
                  <a:pt x="199" y="235"/>
                </a:cubicBezTo>
                <a:cubicBezTo>
                  <a:pt x="199" y="168"/>
                  <a:pt x="199" y="168"/>
                  <a:pt x="199" y="168"/>
                </a:cubicBezTo>
                <a:cubicBezTo>
                  <a:pt x="218" y="165"/>
                  <a:pt x="224" y="141"/>
                  <a:pt x="224" y="140"/>
                </a:cubicBezTo>
                <a:cubicBezTo>
                  <a:pt x="225" y="137"/>
                  <a:pt x="223" y="135"/>
                  <a:pt x="221" y="134"/>
                </a:cubicBezTo>
                <a:cubicBezTo>
                  <a:pt x="218" y="133"/>
                  <a:pt x="216" y="135"/>
                  <a:pt x="215" y="137"/>
                </a:cubicBezTo>
                <a:cubicBezTo>
                  <a:pt x="215" y="138"/>
                  <a:pt x="210" y="159"/>
                  <a:pt x="194" y="159"/>
                </a:cubicBezTo>
                <a:cubicBezTo>
                  <a:pt x="179" y="159"/>
                  <a:pt x="173" y="138"/>
                  <a:pt x="173" y="137"/>
                </a:cubicBezTo>
                <a:cubicBezTo>
                  <a:pt x="173" y="135"/>
                  <a:pt x="170" y="133"/>
                  <a:pt x="168" y="134"/>
                </a:cubicBezTo>
                <a:cubicBezTo>
                  <a:pt x="165" y="135"/>
                  <a:pt x="164" y="137"/>
                  <a:pt x="164" y="140"/>
                </a:cubicBezTo>
                <a:cubicBezTo>
                  <a:pt x="165" y="141"/>
                  <a:pt x="170" y="165"/>
                  <a:pt x="190" y="168"/>
                </a:cubicBezTo>
                <a:cubicBezTo>
                  <a:pt x="190" y="235"/>
                  <a:pt x="190" y="235"/>
                  <a:pt x="190" y="235"/>
                </a:cubicBezTo>
                <a:cubicBezTo>
                  <a:pt x="165" y="235"/>
                  <a:pt x="165" y="235"/>
                  <a:pt x="165" y="235"/>
                </a:cubicBezTo>
                <a:cubicBezTo>
                  <a:pt x="164" y="207"/>
                  <a:pt x="156" y="194"/>
                  <a:pt x="151" y="188"/>
                </a:cubicBezTo>
                <a:cubicBezTo>
                  <a:pt x="139" y="176"/>
                  <a:pt x="132" y="158"/>
                  <a:pt x="132" y="141"/>
                </a:cubicBezTo>
                <a:cubicBezTo>
                  <a:pt x="132" y="107"/>
                  <a:pt x="160" y="79"/>
                  <a:pt x="194" y="79"/>
                </a:cubicBezTo>
                <a:cubicBezTo>
                  <a:pt x="229" y="79"/>
                  <a:pt x="257" y="107"/>
                  <a:pt x="257" y="141"/>
                </a:cubicBezTo>
                <a:cubicBezTo>
                  <a:pt x="257" y="158"/>
                  <a:pt x="250" y="176"/>
                  <a:pt x="237" y="188"/>
                </a:cubicBezTo>
                <a:close/>
                <a:moveTo>
                  <a:pt x="407" y="250"/>
                </a:moveTo>
                <a:cubicBezTo>
                  <a:pt x="395" y="232"/>
                  <a:pt x="374" y="197"/>
                  <a:pt x="372" y="188"/>
                </a:cubicBezTo>
                <a:cubicBezTo>
                  <a:pt x="373" y="187"/>
                  <a:pt x="373" y="185"/>
                  <a:pt x="374" y="183"/>
                </a:cubicBezTo>
                <a:cubicBezTo>
                  <a:pt x="376" y="176"/>
                  <a:pt x="379" y="166"/>
                  <a:pt x="379" y="158"/>
                </a:cubicBezTo>
                <a:cubicBezTo>
                  <a:pt x="379" y="146"/>
                  <a:pt x="377" y="129"/>
                  <a:pt x="374" y="118"/>
                </a:cubicBezTo>
                <a:cubicBezTo>
                  <a:pt x="373" y="112"/>
                  <a:pt x="364" y="83"/>
                  <a:pt x="338" y="55"/>
                </a:cubicBezTo>
                <a:cubicBezTo>
                  <a:pt x="303" y="18"/>
                  <a:pt x="255" y="0"/>
                  <a:pt x="193" y="0"/>
                </a:cubicBezTo>
                <a:cubicBezTo>
                  <a:pt x="65" y="0"/>
                  <a:pt x="0" y="56"/>
                  <a:pt x="0" y="167"/>
                </a:cubicBezTo>
                <a:cubicBezTo>
                  <a:pt x="0" y="231"/>
                  <a:pt x="37" y="266"/>
                  <a:pt x="61" y="288"/>
                </a:cubicBezTo>
                <a:cubicBezTo>
                  <a:pt x="70" y="297"/>
                  <a:pt x="78" y="304"/>
                  <a:pt x="80" y="310"/>
                </a:cubicBezTo>
                <a:cubicBezTo>
                  <a:pt x="97" y="376"/>
                  <a:pt x="82" y="429"/>
                  <a:pt x="72" y="454"/>
                </a:cubicBezTo>
                <a:cubicBezTo>
                  <a:pt x="71" y="456"/>
                  <a:pt x="72" y="459"/>
                  <a:pt x="74" y="460"/>
                </a:cubicBezTo>
                <a:cubicBezTo>
                  <a:pt x="112" y="480"/>
                  <a:pt x="154" y="491"/>
                  <a:pt x="197" y="491"/>
                </a:cubicBezTo>
                <a:cubicBezTo>
                  <a:pt x="217" y="491"/>
                  <a:pt x="236" y="489"/>
                  <a:pt x="256" y="484"/>
                </a:cubicBezTo>
                <a:cubicBezTo>
                  <a:pt x="258" y="484"/>
                  <a:pt x="259" y="482"/>
                  <a:pt x="259" y="480"/>
                </a:cubicBezTo>
                <a:cubicBezTo>
                  <a:pt x="259" y="438"/>
                  <a:pt x="260" y="406"/>
                  <a:pt x="262" y="396"/>
                </a:cubicBezTo>
                <a:cubicBezTo>
                  <a:pt x="280" y="401"/>
                  <a:pt x="335" y="413"/>
                  <a:pt x="345" y="413"/>
                </a:cubicBezTo>
                <a:cubicBezTo>
                  <a:pt x="346" y="413"/>
                  <a:pt x="347" y="413"/>
                  <a:pt x="347" y="413"/>
                </a:cubicBezTo>
                <a:cubicBezTo>
                  <a:pt x="355" y="413"/>
                  <a:pt x="374" y="413"/>
                  <a:pt x="378" y="391"/>
                </a:cubicBezTo>
                <a:cubicBezTo>
                  <a:pt x="381" y="380"/>
                  <a:pt x="380" y="370"/>
                  <a:pt x="379" y="364"/>
                </a:cubicBezTo>
                <a:cubicBezTo>
                  <a:pt x="379" y="362"/>
                  <a:pt x="378" y="360"/>
                  <a:pt x="378" y="360"/>
                </a:cubicBezTo>
                <a:cubicBezTo>
                  <a:pt x="379" y="356"/>
                  <a:pt x="382" y="352"/>
                  <a:pt x="384" y="348"/>
                </a:cubicBezTo>
                <a:cubicBezTo>
                  <a:pt x="386" y="344"/>
                  <a:pt x="387" y="342"/>
                  <a:pt x="388" y="339"/>
                </a:cubicBezTo>
                <a:cubicBezTo>
                  <a:pt x="388" y="337"/>
                  <a:pt x="387" y="333"/>
                  <a:pt x="386" y="330"/>
                </a:cubicBezTo>
                <a:cubicBezTo>
                  <a:pt x="389" y="327"/>
                  <a:pt x="393" y="323"/>
                  <a:pt x="394" y="319"/>
                </a:cubicBezTo>
                <a:cubicBezTo>
                  <a:pt x="394" y="315"/>
                  <a:pt x="392" y="310"/>
                  <a:pt x="390" y="305"/>
                </a:cubicBezTo>
                <a:cubicBezTo>
                  <a:pt x="390" y="305"/>
                  <a:pt x="390" y="305"/>
                  <a:pt x="390" y="304"/>
                </a:cubicBezTo>
                <a:cubicBezTo>
                  <a:pt x="390" y="303"/>
                  <a:pt x="390" y="299"/>
                  <a:pt x="390" y="294"/>
                </a:cubicBezTo>
                <a:cubicBezTo>
                  <a:pt x="396" y="293"/>
                  <a:pt x="406" y="291"/>
                  <a:pt x="409" y="289"/>
                </a:cubicBezTo>
                <a:cubicBezTo>
                  <a:pt x="415" y="286"/>
                  <a:pt x="419" y="277"/>
                  <a:pt x="419" y="272"/>
                </a:cubicBezTo>
                <a:cubicBezTo>
                  <a:pt x="419" y="270"/>
                  <a:pt x="418" y="270"/>
                  <a:pt x="407" y="250"/>
                </a:cubicBezTo>
                <a:close/>
                <a:moveTo>
                  <a:pt x="405" y="281"/>
                </a:moveTo>
                <a:cubicBezTo>
                  <a:pt x="403" y="282"/>
                  <a:pt x="393" y="284"/>
                  <a:pt x="385" y="286"/>
                </a:cubicBezTo>
                <a:cubicBezTo>
                  <a:pt x="383" y="286"/>
                  <a:pt x="381" y="288"/>
                  <a:pt x="381" y="290"/>
                </a:cubicBezTo>
                <a:cubicBezTo>
                  <a:pt x="380" y="305"/>
                  <a:pt x="380" y="306"/>
                  <a:pt x="380" y="307"/>
                </a:cubicBezTo>
                <a:cubicBezTo>
                  <a:pt x="381" y="308"/>
                  <a:pt x="381" y="308"/>
                  <a:pt x="382" y="310"/>
                </a:cubicBezTo>
                <a:cubicBezTo>
                  <a:pt x="384" y="314"/>
                  <a:pt x="385" y="316"/>
                  <a:pt x="385" y="317"/>
                </a:cubicBezTo>
                <a:cubicBezTo>
                  <a:pt x="384" y="319"/>
                  <a:pt x="381" y="322"/>
                  <a:pt x="377" y="325"/>
                </a:cubicBezTo>
                <a:cubicBezTo>
                  <a:pt x="376" y="326"/>
                  <a:pt x="375" y="329"/>
                  <a:pt x="376" y="331"/>
                </a:cubicBezTo>
                <a:cubicBezTo>
                  <a:pt x="377" y="334"/>
                  <a:pt x="378" y="337"/>
                  <a:pt x="378" y="338"/>
                </a:cubicBezTo>
                <a:cubicBezTo>
                  <a:pt x="378" y="339"/>
                  <a:pt x="377" y="342"/>
                  <a:pt x="375" y="344"/>
                </a:cubicBezTo>
                <a:cubicBezTo>
                  <a:pt x="373" y="348"/>
                  <a:pt x="371" y="353"/>
                  <a:pt x="369" y="357"/>
                </a:cubicBezTo>
                <a:cubicBezTo>
                  <a:pt x="369" y="359"/>
                  <a:pt x="369" y="362"/>
                  <a:pt x="369" y="365"/>
                </a:cubicBezTo>
                <a:cubicBezTo>
                  <a:pt x="370" y="371"/>
                  <a:pt x="371" y="379"/>
                  <a:pt x="369" y="389"/>
                </a:cubicBezTo>
                <a:cubicBezTo>
                  <a:pt x="367" y="401"/>
                  <a:pt x="359" y="404"/>
                  <a:pt x="347" y="404"/>
                </a:cubicBezTo>
                <a:cubicBezTo>
                  <a:pt x="347" y="404"/>
                  <a:pt x="346" y="404"/>
                  <a:pt x="345" y="404"/>
                </a:cubicBezTo>
                <a:cubicBezTo>
                  <a:pt x="335" y="403"/>
                  <a:pt x="271" y="389"/>
                  <a:pt x="261" y="386"/>
                </a:cubicBezTo>
                <a:cubicBezTo>
                  <a:pt x="259" y="386"/>
                  <a:pt x="257" y="386"/>
                  <a:pt x="256" y="387"/>
                </a:cubicBezTo>
                <a:cubicBezTo>
                  <a:pt x="250" y="394"/>
                  <a:pt x="249" y="449"/>
                  <a:pt x="250" y="476"/>
                </a:cubicBezTo>
                <a:cubicBezTo>
                  <a:pt x="193" y="488"/>
                  <a:pt x="133" y="480"/>
                  <a:pt x="83" y="454"/>
                </a:cubicBezTo>
                <a:cubicBezTo>
                  <a:pt x="93" y="426"/>
                  <a:pt x="105" y="373"/>
                  <a:pt x="89" y="307"/>
                </a:cubicBezTo>
                <a:cubicBezTo>
                  <a:pt x="87" y="299"/>
                  <a:pt x="79" y="292"/>
                  <a:pt x="68" y="282"/>
                </a:cubicBezTo>
                <a:cubicBezTo>
                  <a:pt x="44" y="260"/>
                  <a:pt x="9" y="227"/>
                  <a:pt x="9" y="167"/>
                </a:cubicBezTo>
                <a:cubicBezTo>
                  <a:pt x="9" y="119"/>
                  <a:pt x="22" y="82"/>
                  <a:pt x="47" y="56"/>
                </a:cubicBezTo>
                <a:cubicBezTo>
                  <a:pt x="78" y="25"/>
                  <a:pt x="127" y="9"/>
                  <a:pt x="193" y="9"/>
                </a:cubicBezTo>
                <a:cubicBezTo>
                  <a:pt x="252" y="9"/>
                  <a:pt x="298" y="27"/>
                  <a:pt x="331" y="61"/>
                </a:cubicBezTo>
                <a:cubicBezTo>
                  <a:pt x="357" y="88"/>
                  <a:pt x="364" y="117"/>
                  <a:pt x="365" y="120"/>
                </a:cubicBezTo>
                <a:cubicBezTo>
                  <a:pt x="367" y="130"/>
                  <a:pt x="370" y="147"/>
                  <a:pt x="370" y="158"/>
                </a:cubicBezTo>
                <a:cubicBezTo>
                  <a:pt x="370" y="165"/>
                  <a:pt x="367" y="174"/>
                  <a:pt x="365" y="180"/>
                </a:cubicBezTo>
                <a:cubicBezTo>
                  <a:pt x="363" y="185"/>
                  <a:pt x="363" y="187"/>
                  <a:pt x="363" y="189"/>
                </a:cubicBezTo>
                <a:cubicBezTo>
                  <a:pt x="364" y="198"/>
                  <a:pt x="380" y="224"/>
                  <a:pt x="399" y="255"/>
                </a:cubicBezTo>
                <a:cubicBezTo>
                  <a:pt x="403" y="263"/>
                  <a:pt x="408" y="271"/>
                  <a:pt x="409" y="273"/>
                </a:cubicBezTo>
                <a:cubicBezTo>
                  <a:pt x="409" y="275"/>
                  <a:pt x="406" y="280"/>
                  <a:pt x="405" y="281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27" name="Freeform 116"/>
          <p:cNvSpPr>
            <a:spLocks noEditPoints="1"/>
          </p:cNvSpPr>
          <p:nvPr/>
        </p:nvSpPr>
        <p:spPr bwMode="auto">
          <a:xfrm>
            <a:off x="5591944" y="1412776"/>
            <a:ext cx="1056117" cy="576064"/>
          </a:xfrm>
          <a:custGeom>
            <a:avLst/>
            <a:gdLst>
              <a:gd name="T0" fmla="*/ 566 w 641"/>
              <a:gd name="T1" fmla="*/ 533 h 653"/>
              <a:gd name="T2" fmla="*/ 525 w 641"/>
              <a:gd name="T3" fmla="*/ 323 h 653"/>
              <a:gd name="T4" fmla="*/ 439 w 641"/>
              <a:gd name="T5" fmla="*/ 267 h 653"/>
              <a:gd name="T6" fmla="*/ 381 w 641"/>
              <a:gd name="T7" fmla="*/ 61 h 653"/>
              <a:gd name="T8" fmla="*/ 259 w 641"/>
              <a:gd name="T9" fmla="*/ 61 h 653"/>
              <a:gd name="T10" fmla="*/ 202 w 641"/>
              <a:gd name="T11" fmla="*/ 267 h 653"/>
              <a:gd name="T12" fmla="*/ 115 w 641"/>
              <a:gd name="T13" fmla="*/ 323 h 653"/>
              <a:gd name="T14" fmla="*/ 74 w 641"/>
              <a:gd name="T15" fmla="*/ 533 h 653"/>
              <a:gd name="T16" fmla="*/ 0 w 641"/>
              <a:gd name="T17" fmla="*/ 592 h 653"/>
              <a:gd name="T18" fmla="*/ 122 w 641"/>
              <a:gd name="T19" fmla="*/ 592 h 653"/>
              <a:gd name="T20" fmla="*/ 162 w 641"/>
              <a:gd name="T21" fmla="*/ 382 h 653"/>
              <a:gd name="T22" fmla="*/ 188 w 641"/>
              <a:gd name="T23" fmla="*/ 382 h 653"/>
              <a:gd name="T24" fmla="*/ 173 w 641"/>
              <a:gd name="T25" fmla="*/ 592 h 653"/>
              <a:gd name="T26" fmla="*/ 295 w 641"/>
              <a:gd name="T27" fmla="*/ 592 h 653"/>
              <a:gd name="T28" fmla="*/ 233 w 641"/>
              <a:gd name="T29" fmla="*/ 531 h 653"/>
              <a:gd name="T30" fmla="*/ 237 w 641"/>
              <a:gd name="T31" fmla="*/ 323 h 653"/>
              <a:gd name="T32" fmla="*/ 294 w 641"/>
              <a:gd name="T33" fmla="*/ 116 h 653"/>
              <a:gd name="T34" fmla="*/ 346 w 641"/>
              <a:gd name="T35" fmla="*/ 116 h 653"/>
              <a:gd name="T36" fmla="*/ 404 w 641"/>
              <a:gd name="T37" fmla="*/ 323 h 653"/>
              <a:gd name="T38" fmla="*/ 408 w 641"/>
              <a:gd name="T39" fmla="*/ 531 h 653"/>
              <a:gd name="T40" fmla="*/ 346 w 641"/>
              <a:gd name="T41" fmla="*/ 592 h 653"/>
              <a:gd name="T42" fmla="*/ 468 w 641"/>
              <a:gd name="T43" fmla="*/ 592 h 653"/>
              <a:gd name="T44" fmla="*/ 452 w 641"/>
              <a:gd name="T45" fmla="*/ 382 h 653"/>
              <a:gd name="T46" fmla="*/ 478 w 641"/>
              <a:gd name="T47" fmla="*/ 382 h 653"/>
              <a:gd name="T48" fmla="*/ 519 w 641"/>
              <a:gd name="T49" fmla="*/ 592 h 653"/>
              <a:gd name="T50" fmla="*/ 641 w 641"/>
              <a:gd name="T51" fmla="*/ 592 h 653"/>
              <a:gd name="T52" fmla="*/ 108 w 641"/>
              <a:gd name="T53" fmla="*/ 592 h 653"/>
              <a:gd name="T54" fmla="*/ 14 w 641"/>
              <a:gd name="T55" fmla="*/ 592 h 653"/>
              <a:gd name="T56" fmla="*/ 108 w 641"/>
              <a:gd name="T57" fmla="*/ 592 h 653"/>
              <a:gd name="T58" fmla="*/ 234 w 641"/>
              <a:gd name="T59" fmla="*/ 639 h 653"/>
              <a:gd name="T60" fmla="*/ 234 w 641"/>
              <a:gd name="T61" fmla="*/ 545 h 653"/>
              <a:gd name="T62" fmla="*/ 223 w 641"/>
              <a:gd name="T63" fmla="*/ 323 h 653"/>
              <a:gd name="T64" fmla="*/ 129 w 641"/>
              <a:gd name="T65" fmla="*/ 323 h 653"/>
              <a:gd name="T66" fmla="*/ 223 w 641"/>
              <a:gd name="T67" fmla="*/ 323 h 653"/>
              <a:gd name="T68" fmla="*/ 320 w 641"/>
              <a:gd name="T69" fmla="*/ 14 h 653"/>
              <a:gd name="T70" fmla="*/ 320 w 641"/>
              <a:gd name="T71" fmla="*/ 108 h 653"/>
              <a:gd name="T72" fmla="*/ 454 w 641"/>
              <a:gd name="T73" fmla="*/ 592 h 653"/>
              <a:gd name="T74" fmla="*/ 360 w 641"/>
              <a:gd name="T75" fmla="*/ 592 h 653"/>
              <a:gd name="T76" fmla="*/ 454 w 641"/>
              <a:gd name="T77" fmla="*/ 592 h 653"/>
              <a:gd name="T78" fmla="*/ 464 w 641"/>
              <a:gd name="T79" fmla="*/ 276 h 653"/>
              <a:gd name="T80" fmla="*/ 464 w 641"/>
              <a:gd name="T81" fmla="*/ 369 h 653"/>
              <a:gd name="T82" fmla="*/ 580 w 641"/>
              <a:gd name="T83" fmla="*/ 639 h 653"/>
              <a:gd name="T84" fmla="*/ 580 w 641"/>
              <a:gd name="T85" fmla="*/ 545 h 653"/>
              <a:gd name="T86" fmla="*/ 580 w 641"/>
              <a:gd name="T87" fmla="*/ 639 h 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41" h="653">
                <a:moveTo>
                  <a:pt x="580" y="531"/>
                </a:moveTo>
                <a:cubicBezTo>
                  <a:pt x="575" y="531"/>
                  <a:pt x="571" y="532"/>
                  <a:pt x="566" y="533"/>
                </a:cubicBezTo>
                <a:cubicBezTo>
                  <a:pt x="491" y="377"/>
                  <a:pt x="491" y="377"/>
                  <a:pt x="491" y="377"/>
                </a:cubicBezTo>
                <a:cubicBezTo>
                  <a:pt x="511" y="367"/>
                  <a:pt x="525" y="346"/>
                  <a:pt x="525" y="323"/>
                </a:cubicBezTo>
                <a:cubicBezTo>
                  <a:pt x="525" y="289"/>
                  <a:pt x="498" y="262"/>
                  <a:pt x="464" y="262"/>
                </a:cubicBezTo>
                <a:cubicBezTo>
                  <a:pt x="455" y="262"/>
                  <a:pt x="447" y="264"/>
                  <a:pt x="439" y="267"/>
                </a:cubicBezTo>
                <a:cubicBezTo>
                  <a:pt x="358" y="109"/>
                  <a:pt x="358" y="109"/>
                  <a:pt x="358" y="109"/>
                </a:cubicBezTo>
                <a:cubicBezTo>
                  <a:pt x="372" y="97"/>
                  <a:pt x="381" y="80"/>
                  <a:pt x="381" y="61"/>
                </a:cubicBezTo>
                <a:cubicBezTo>
                  <a:pt x="381" y="28"/>
                  <a:pt x="354" y="0"/>
                  <a:pt x="320" y="0"/>
                </a:cubicBezTo>
                <a:cubicBezTo>
                  <a:pt x="287" y="0"/>
                  <a:pt x="259" y="28"/>
                  <a:pt x="259" y="61"/>
                </a:cubicBezTo>
                <a:cubicBezTo>
                  <a:pt x="259" y="80"/>
                  <a:pt x="268" y="97"/>
                  <a:pt x="282" y="109"/>
                </a:cubicBezTo>
                <a:cubicBezTo>
                  <a:pt x="202" y="267"/>
                  <a:pt x="202" y="267"/>
                  <a:pt x="202" y="267"/>
                </a:cubicBezTo>
                <a:cubicBezTo>
                  <a:pt x="194" y="264"/>
                  <a:pt x="185" y="262"/>
                  <a:pt x="176" y="262"/>
                </a:cubicBezTo>
                <a:cubicBezTo>
                  <a:pt x="143" y="262"/>
                  <a:pt x="115" y="289"/>
                  <a:pt x="115" y="323"/>
                </a:cubicBezTo>
                <a:cubicBezTo>
                  <a:pt x="115" y="346"/>
                  <a:pt x="129" y="367"/>
                  <a:pt x="149" y="377"/>
                </a:cubicBezTo>
                <a:cubicBezTo>
                  <a:pt x="74" y="533"/>
                  <a:pt x="74" y="533"/>
                  <a:pt x="74" y="533"/>
                </a:cubicBezTo>
                <a:cubicBezTo>
                  <a:pt x="70" y="532"/>
                  <a:pt x="65" y="531"/>
                  <a:pt x="61" y="531"/>
                </a:cubicBezTo>
                <a:cubicBezTo>
                  <a:pt x="27" y="531"/>
                  <a:pt x="0" y="558"/>
                  <a:pt x="0" y="592"/>
                </a:cubicBezTo>
                <a:cubicBezTo>
                  <a:pt x="0" y="625"/>
                  <a:pt x="27" y="653"/>
                  <a:pt x="61" y="653"/>
                </a:cubicBezTo>
                <a:cubicBezTo>
                  <a:pt x="94" y="653"/>
                  <a:pt x="122" y="625"/>
                  <a:pt x="122" y="592"/>
                </a:cubicBezTo>
                <a:cubicBezTo>
                  <a:pt x="122" y="568"/>
                  <a:pt x="108" y="547"/>
                  <a:pt x="87" y="537"/>
                </a:cubicBezTo>
                <a:cubicBezTo>
                  <a:pt x="162" y="382"/>
                  <a:pt x="162" y="382"/>
                  <a:pt x="162" y="382"/>
                </a:cubicBezTo>
                <a:cubicBezTo>
                  <a:pt x="167" y="383"/>
                  <a:pt x="171" y="383"/>
                  <a:pt x="176" y="383"/>
                </a:cubicBezTo>
                <a:cubicBezTo>
                  <a:pt x="180" y="383"/>
                  <a:pt x="184" y="383"/>
                  <a:pt x="188" y="382"/>
                </a:cubicBezTo>
                <a:cubicBezTo>
                  <a:pt x="219" y="533"/>
                  <a:pt x="219" y="533"/>
                  <a:pt x="219" y="533"/>
                </a:cubicBezTo>
                <a:cubicBezTo>
                  <a:pt x="192" y="540"/>
                  <a:pt x="173" y="564"/>
                  <a:pt x="173" y="592"/>
                </a:cubicBezTo>
                <a:cubicBezTo>
                  <a:pt x="173" y="625"/>
                  <a:pt x="200" y="653"/>
                  <a:pt x="234" y="653"/>
                </a:cubicBezTo>
                <a:cubicBezTo>
                  <a:pt x="267" y="653"/>
                  <a:pt x="295" y="625"/>
                  <a:pt x="295" y="592"/>
                </a:cubicBezTo>
                <a:cubicBezTo>
                  <a:pt x="295" y="558"/>
                  <a:pt x="267" y="531"/>
                  <a:pt x="234" y="531"/>
                </a:cubicBezTo>
                <a:cubicBezTo>
                  <a:pt x="233" y="531"/>
                  <a:pt x="233" y="531"/>
                  <a:pt x="233" y="531"/>
                </a:cubicBezTo>
                <a:cubicBezTo>
                  <a:pt x="202" y="378"/>
                  <a:pt x="202" y="378"/>
                  <a:pt x="202" y="378"/>
                </a:cubicBezTo>
                <a:cubicBezTo>
                  <a:pt x="222" y="368"/>
                  <a:pt x="237" y="347"/>
                  <a:pt x="237" y="323"/>
                </a:cubicBezTo>
                <a:cubicBezTo>
                  <a:pt x="237" y="303"/>
                  <a:pt x="228" y="286"/>
                  <a:pt x="213" y="275"/>
                </a:cubicBezTo>
                <a:cubicBezTo>
                  <a:pt x="294" y="116"/>
                  <a:pt x="294" y="116"/>
                  <a:pt x="294" y="116"/>
                </a:cubicBezTo>
                <a:cubicBezTo>
                  <a:pt x="302" y="120"/>
                  <a:pt x="311" y="122"/>
                  <a:pt x="320" y="122"/>
                </a:cubicBezTo>
                <a:cubicBezTo>
                  <a:pt x="330" y="122"/>
                  <a:pt x="338" y="120"/>
                  <a:pt x="346" y="116"/>
                </a:cubicBezTo>
                <a:cubicBezTo>
                  <a:pt x="427" y="275"/>
                  <a:pt x="427" y="275"/>
                  <a:pt x="427" y="275"/>
                </a:cubicBezTo>
                <a:cubicBezTo>
                  <a:pt x="413" y="286"/>
                  <a:pt x="404" y="303"/>
                  <a:pt x="404" y="323"/>
                </a:cubicBezTo>
                <a:cubicBezTo>
                  <a:pt x="404" y="347"/>
                  <a:pt x="418" y="368"/>
                  <a:pt x="439" y="378"/>
                </a:cubicBezTo>
                <a:cubicBezTo>
                  <a:pt x="408" y="531"/>
                  <a:pt x="408" y="531"/>
                  <a:pt x="408" y="531"/>
                </a:cubicBezTo>
                <a:cubicBezTo>
                  <a:pt x="408" y="531"/>
                  <a:pt x="407" y="531"/>
                  <a:pt x="407" y="531"/>
                </a:cubicBezTo>
                <a:cubicBezTo>
                  <a:pt x="373" y="531"/>
                  <a:pt x="346" y="558"/>
                  <a:pt x="346" y="592"/>
                </a:cubicBezTo>
                <a:cubicBezTo>
                  <a:pt x="346" y="625"/>
                  <a:pt x="373" y="653"/>
                  <a:pt x="407" y="653"/>
                </a:cubicBezTo>
                <a:cubicBezTo>
                  <a:pt x="440" y="653"/>
                  <a:pt x="468" y="625"/>
                  <a:pt x="468" y="592"/>
                </a:cubicBezTo>
                <a:cubicBezTo>
                  <a:pt x="468" y="564"/>
                  <a:pt x="448" y="540"/>
                  <a:pt x="422" y="533"/>
                </a:cubicBezTo>
                <a:cubicBezTo>
                  <a:pt x="452" y="382"/>
                  <a:pt x="452" y="382"/>
                  <a:pt x="452" y="382"/>
                </a:cubicBezTo>
                <a:cubicBezTo>
                  <a:pt x="456" y="383"/>
                  <a:pt x="460" y="383"/>
                  <a:pt x="464" y="383"/>
                </a:cubicBezTo>
                <a:cubicBezTo>
                  <a:pt x="469" y="383"/>
                  <a:pt x="474" y="383"/>
                  <a:pt x="478" y="382"/>
                </a:cubicBezTo>
                <a:cubicBezTo>
                  <a:pt x="553" y="537"/>
                  <a:pt x="553" y="537"/>
                  <a:pt x="553" y="537"/>
                </a:cubicBezTo>
                <a:cubicBezTo>
                  <a:pt x="533" y="547"/>
                  <a:pt x="519" y="568"/>
                  <a:pt x="519" y="592"/>
                </a:cubicBezTo>
                <a:cubicBezTo>
                  <a:pt x="519" y="625"/>
                  <a:pt x="546" y="653"/>
                  <a:pt x="580" y="653"/>
                </a:cubicBezTo>
                <a:cubicBezTo>
                  <a:pt x="613" y="653"/>
                  <a:pt x="641" y="625"/>
                  <a:pt x="641" y="592"/>
                </a:cubicBezTo>
                <a:cubicBezTo>
                  <a:pt x="641" y="558"/>
                  <a:pt x="613" y="531"/>
                  <a:pt x="580" y="531"/>
                </a:cubicBezTo>
                <a:close/>
                <a:moveTo>
                  <a:pt x="108" y="592"/>
                </a:moveTo>
                <a:cubicBezTo>
                  <a:pt x="108" y="618"/>
                  <a:pt x="87" y="639"/>
                  <a:pt x="61" y="639"/>
                </a:cubicBezTo>
                <a:cubicBezTo>
                  <a:pt x="35" y="639"/>
                  <a:pt x="14" y="618"/>
                  <a:pt x="14" y="592"/>
                </a:cubicBezTo>
                <a:cubicBezTo>
                  <a:pt x="14" y="566"/>
                  <a:pt x="35" y="545"/>
                  <a:pt x="61" y="545"/>
                </a:cubicBezTo>
                <a:cubicBezTo>
                  <a:pt x="87" y="545"/>
                  <a:pt x="108" y="566"/>
                  <a:pt x="108" y="592"/>
                </a:cubicBezTo>
                <a:close/>
                <a:moveTo>
                  <a:pt x="281" y="592"/>
                </a:moveTo>
                <a:cubicBezTo>
                  <a:pt x="281" y="618"/>
                  <a:pt x="260" y="639"/>
                  <a:pt x="234" y="639"/>
                </a:cubicBezTo>
                <a:cubicBezTo>
                  <a:pt x="208" y="639"/>
                  <a:pt x="187" y="618"/>
                  <a:pt x="187" y="592"/>
                </a:cubicBezTo>
                <a:cubicBezTo>
                  <a:pt x="187" y="566"/>
                  <a:pt x="208" y="545"/>
                  <a:pt x="234" y="545"/>
                </a:cubicBezTo>
                <a:cubicBezTo>
                  <a:pt x="260" y="545"/>
                  <a:pt x="281" y="566"/>
                  <a:pt x="281" y="592"/>
                </a:cubicBezTo>
                <a:close/>
                <a:moveTo>
                  <a:pt x="223" y="323"/>
                </a:moveTo>
                <a:cubicBezTo>
                  <a:pt x="223" y="348"/>
                  <a:pt x="202" y="369"/>
                  <a:pt x="176" y="369"/>
                </a:cubicBezTo>
                <a:cubicBezTo>
                  <a:pt x="150" y="369"/>
                  <a:pt x="129" y="348"/>
                  <a:pt x="129" y="323"/>
                </a:cubicBezTo>
                <a:cubicBezTo>
                  <a:pt x="129" y="297"/>
                  <a:pt x="150" y="276"/>
                  <a:pt x="176" y="276"/>
                </a:cubicBezTo>
                <a:cubicBezTo>
                  <a:pt x="202" y="276"/>
                  <a:pt x="223" y="297"/>
                  <a:pt x="223" y="323"/>
                </a:cubicBezTo>
                <a:close/>
                <a:moveTo>
                  <a:pt x="273" y="61"/>
                </a:moveTo>
                <a:cubicBezTo>
                  <a:pt x="273" y="35"/>
                  <a:pt x="294" y="14"/>
                  <a:pt x="320" y="14"/>
                </a:cubicBezTo>
                <a:cubicBezTo>
                  <a:pt x="346" y="14"/>
                  <a:pt x="367" y="35"/>
                  <a:pt x="367" y="61"/>
                </a:cubicBezTo>
                <a:cubicBezTo>
                  <a:pt x="367" y="87"/>
                  <a:pt x="346" y="108"/>
                  <a:pt x="320" y="108"/>
                </a:cubicBezTo>
                <a:cubicBezTo>
                  <a:pt x="294" y="108"/>
                  <a:pt x="273" y="87"/>
                  <a:pt x="273" y="61"/>
                </a:cubicBezTo>
                <a:close/>
                <a:moveTo>
                  <a:pt x="454" y="592"/>
                </a:moveTo>
                <a:cubicBezTo>
                  <a:pt x="454" y="618"/>
                  <a:pt x="433" y="639"/>
                  <a:pt x="407" y="639"/>
                </a:cubicBezTo>
                <a:cubicBezTo>
                  <a:pt x="381" y="639"/>
                  <a:pt x="360" y="618"/>
                  <a:pt x="360" y="592"/>
                </a:cubicBezTo>
                <a:cubicBezTo>
                  <a:pt x="360" y="566"/>
                  <a:pt x="381" y="545"/>
                  <a:pt x="407" y="545"/>
                </a:cubicBezTo>
                <a:cubicBezTo>
                  <a:pt x="433" y="545"/>
                  <a:pt x="454" y="566"/>
                  <a:pt x="454" y="592"/>
                </a:cubicBezTo>
                <a:close/>
                <a:moveTo>
                  <a:pt x="418" y="323"/>
                </a:moveTo>
                <a:cubicBezTo>
                  <a:pt x="418" y="297"/>
                  <a:pt x="439" y="276"/>
                  <a:pt x="464" y="276"/>
                </a:cubicBezTo>
                <a:cubicBezTo>
                  <a:pt x="490" y="276"/>
                  <a:pt x="511" y="297"/>
                  <a:pt x="511" y="323"/>
                </a:cubicBezTo>
                <a:cubicBezTo>
                  <a:pt x="511" y="348"/>
                  <a:pt x="490" y="369"/>
                  <a:pt x="464" y="369"/>
                </a:cubicBezTo>
                <a:cubicBezTo>
                  <a:pt x="439" y="369"/>
                  <a:pt x="418" y="348"/>
                  <a:pt x="418" y="323"/>
                </a:cubicBezTo>
                <a:close/>
                <a:moveTo>
                  <a:pt x="580" y="639"/>
                </a:moveTo>
                <a:cubicBezTo>
                  <a:pt x="554" y="639"/>
                  <a:pt x="533" y="618"/>
                  <a:pt x="533" y="592"/>
                </a:cubicBezTo>
                <a:cubicBezTo>
                  <a:pt x="533" y="566"/>
                  <a:pt x="554" y="545"/>
                  <a:pt x="580" y="545"/>
                </a:cubicBezTo>
                <a:cubicBezTo>
                  <a:pt x="606" y="545"/>
                  <a:pt x="627" y="566"/>
                  <a:pt x="627" y="592"/>
                </a:cubicBezTo>
                <a:cubicBezTo>
                  <a:pt x="627" y="618"/>
                  <a:pt x="606" y="639"/>
                  <a:pt x="580" y="639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pic>
        <p:nvPicPr>
          <p:cNvPr id="17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8241" y="1340768"/>
            <a:ext cx="1077239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3752" y="1340768"/>
            <a:ext cx="1080120" cy="158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1614052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9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352" y="836713"/>
            <a:ext cx="11521280" cy="216024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«Обеспечение мира, активного экономического роста, социальной справедливости, толерантности - все это и многое другое зависит от использования возможностей молодежи».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35360" y="3429000"/>
            <a:ext cx="6336704" cy="297807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Сегодняшняя молодежь может быть тем поколением, которое выведет Узбекистан на новый уровень социально-экономического развития.</a:t>
            </a:r>
          </a:p>
          <a:p>
            <a:endParaRPr lang="ru-RU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9"/>
            <a:ext cx="12192000" cy="61689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ЧЕЛОВЕКА С ВЫСОКИМ САМОСОЗНАНИЕМ - НЕ СЛОМИТЬ</a:t>
            </a:r>
            <a:endParaRPr lang="ru-RU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3250" name="Picture 2" descr="Social polic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24192" y="3212976"/>
            <a:ext cx="3312368" cy="343560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352" y="836712"/>
            <a:ext cx="5976664" cy="547260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Основная задача современного образования - воспитание поколения в патриотическом духе с сформированным высоким самосознанием. Самосознание начинается с поиска ответов на вопросы о том, кто мы и чьим поколением являемся.</a:t>
            </a:r>
          </a:p>
          <a:p>
            <a:pPr algn="ctr"/>
            <a:endParaRPr lang="ru-RU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9"/>
            <a:ext cx="12192000" cy="61689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ЧЕЛОВЕКА С ВЫСОКИМ САМОСОЗНАНИЕМ - НЕ СЛОМИТЬ</a:t>
            </a:r>
            <a:endParaRPr lang="ru-RU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14" name="Picture 2" descr="https://topotushky.ru/images/wp-content/uploads/3-5.jpg"/>
          <p:cNvPicPr>
            <a:picLocks noChangeAspect="1" noChangeArrowheads="1"/>
          </p:cNvPicPr>
          <p:nvPr/>
        </p:nvPicPr>
        <p:blipFill>
          <a:blip r:embed="rId2" cstate="print"/>
          <a:srcRect l="14369" r="14894"/>
          <a:stretch>
            <a:fillRect/>
          </a:stretch>
        </p:blipFill>
        <p:spPr bwMode="auto">
          <a:xfrm>
            <a:off x="6528048" y="1484784"/>
            <a:ext cx="5256584" cy="435986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344" y="692696"/>
            <a:ext cx="11809312" cy="2088231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 мире много народов, но не у всех есть своё государство. Очень немногие из них имеют своё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государство.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Мы входим в число тех немногих народов. </a:t>
            </a:r>
          </a:p>
          <a:p>
            <a:endParaRPr lang="ru-RU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9"/>
            <a:ext cx="12192000" cy="61689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ЧЕЛОВЕКА С ВЫСОКИМ САМОСОЗНАНИЕМ - НЕ СЛОМИТЬ</a:t>
            </a:r>
            <a:endParaRPr lang="ru-RU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7890" name="Picture 2" descr="https://present5.com/presentforday2/20170206/uzbekistan_images/uzbekistan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91944" y="3140968"/>
            <a:ext cx="6191672" cy="3327160"/>
          </a:xfrm>
          <a:prstGeom prst="rect">
            <a:avLst/>
          </a:prstGeom>
          <a:noFill/>
        </p:spPr>
      </p:pic>
      <p:pic>
        <p:nvPicPr>
          <p:cNvPr id="37892" name="Picture 4" descr="https://arxiv.uz/data/documents/3f321b18-3498-440d-9c4d-2fe671a2b386/page-2.png"/>
          <p:cNvPicPr>
            <a:picLocks noChangeAspect="1" noChangeArrowheads="1"/>
          </p:cNvPicPr>
          <p:nvPr/>
        </p:nvPicPr>
        <p:blipFill>
          <a:blip r:embed="rId3" cstate="print"/>
          <a:srcRect l="1890" t="15120" r="7391" b="16841"/>
          <a:stretch>
            <a:fillRect/>
          </a:stretch>
        </p:blipFill>
        <p:spPr bwMode="auto">
          <a:xfrm>
            <a:off x="191344" y="3212976"/>
            <a:ext cx="5112568" cy="316835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352" y="1484784"/>
            <a:ext cx="5384800" cy="4525963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Мы потомки великого народа,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подарившего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миру выдающихся и гениальных учёных. Вы представители нации, чьи предки способствовали развитию науки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во всем мире.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9"/>
            <a:ext cx="12192000" cy="61689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ЧЕЛОВЕКА С ВЫСОКИМ САМОСОЗНАНИЕМ - НЕ СЛОМИТЬ</a:t>
            </a:r>
            <a:endParaRPr lang="ru-RU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6868" name="Picture 4" descr="http://itd3.mycdn.me/image?id=896620069110&amp;t=20&amp;plc=MOBILE&amp;tkn=*at5-YiE9F96i7uKC9U_BEY8wnL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6040" y="4221088"/>
            <a:ext cx="4704797" cy="2329026"/>
          </a:xfrm>
          <a:prstGeom prst="rect">
            <a:avLst/>
          </a:prstGeom>
          <a:noFill/>
        </p:spPr>
      </p:pic>
      <p:graphicFrame>
        <p:nvGraphicFramePr>
          <p:cNvPr id="9" name="Схема 8"/>
          <p:cNvGraphicFramePr/>
          <p:nvPr/>
        </p:nvGraphicFramePr>
        <p:xfrm>
          <a:off x="5807968" y="764705"/>
          <a:ext cx="5976664" cy="3312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352" y="980727"/>
            <a:ext cx="5384800" cy="5443637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>
              <a:lnSpc>
                <a:spcPct val="11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До сих пор наша страна дважды - в Х-ХII и         XIV-XV веках переживала эпоху Возрождения. И вот, начиная, с 2019 года заложена основа для третьего этапа Возрождения с созданием Президентских школ.</a:t>
            </a:r>
          </a:p>
          <a:p>
            <a:pPr algn="ctr"/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9"/>
            <a:ext cx="12192000" cy="61689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ЧЕЛОВЕКА С ВЫСОКИМ САМОСОЗНАНИЕМ - НЕ СЛОМИТЬ</a:t>
            </a:r>
            <a:endParaRPr lang="ru-RU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42" name="Picture 2" descr="1e8bec78-b6a2-a6e7-cd88-c7e89c8c21a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0016" y="836712"/>
            <a:ext cx="5328592" cy="2592287"/>
          </a:xfrm>
          <a:prstGeom prst="rect">
            <a:avLst/>
          </a:prstGeom>
          <a:noFill/>
        </p:spPr>
      </p:pic>
      <p:pic>
        <p:nvPicPr>
          <p:cNvPr id="35844" name="Picture 4" descr="2d75cfc7-ffdc-ca9e-4b98-1088e524cb4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0016" y="3717032"/>
            <a:ext cx="5472608" cy="270733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836712"/>
            <a:ext cx="11521280" cy="3096344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«Мы поставили перед собой приоритетную задачу вывести нашу страну на новый уровень развития, для чего нам необходимы кадры нового поколения. С целью воспитания таких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кадров,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мы планируем организовать в каждом регионе нашей страны по одной школе нового типа - президентские школы».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9"/>
            <a:ext cx="12192000" cy="61689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ЧЕЛОВЕКА С ВЫСОКИМ САМОСОЗНАНИЕМ - НЕ СЛОМИТЬ</a:t>
            </a:r>
            <a:endParaRPr lang="ru-RU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02" name="Picture 2" descr="https://www.gazeta.uz/media/img/2019/12/3bKEwZ15762406924491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376" y="4149080"/>
            <a:ext cx="3668688" cy="2158052"/>
          </a:xfrm>
          <a:prstGeom prst="rect">
            <a:avLst/>
          </a:prstGeom>
          <a:noFill/>
        </p:spPr>
      </p:pic>
      <p:sp>
        <p:nvSpPr>
          <p:cNvPr id="51204" name="AutoShape 4" descr="https://cdn1.img.sputniknews-uz.com/images/1152/66/1152661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06" name="Picture 6" descr="http://marifat.uz/images/articles/3696/primary-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7808" y="4149080"/>
            <a:ext cx="3659560" cy="2259779"/>
          </a:xfrm>
          <a:prstGeom prst="rect">
            <a:avLst/>
          </a:prstGeom>
          <a:noFill/>
        </p:spPr>
      </p:pic>
      <p:pic>
        <p:nvPicPr>
          <p:cNvPr id="51208" name="Picture 8" descr="https://storage.kun.uz/source/uploads/20190508/7848180t0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88288" y="4221088"/>
            <a:ext cx="3096344" cy="218555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6921a3ccc6e3272c479ebc64d68ff1fa5f5531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13398</TotalTime>
  <Words>1397</Words>
  <Application>Microsoft Office PowerPoint</Application>
  <PresentationFormat>Широкоэкранный</PresentationFormat>
  <Paragraphs>100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Arial</vt:lpstr>
      <vt:lpstr>Calibri</vt:lpstr>
      <vt:lpstr>Open Sans Light</vt:lpstr>
      <vt:lpstr>Times New Roman</vt:lpstr>
      <vt:lpstr>Тема Office</vt:lpstr>
      <vt:lpstr> ИСТОРИЯ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ЗАДАНИЯ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африка</dc:title>
  <dc:creator>Acer</dc:creator>
  <cp:lastModifiedBy>Teacher</cp:lastModifiedBy>
  <cp:revision>2690</cp:revision>
  <dcterms:created xsi:type="dcterms:W3CDTF">2020-04-27T10:05:42Z</dcterms:created>
  <dcterms:modified xsi:type="dcterms:W3CDTF">2021-03-23T07:01:04Z</dcterms:modified>
</cp:coreProperties>
</file>