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564" r:id="rId2"/>
    <p:sldId id="951" r:id="rId3"/>
    <p:sldId id="1207" r:id="rId4"/>
    <p:sldId id="1208" r:id="rId5"/>
    <p:sldId id="1209" r:id="rId6"/>
    <p:sldId id="1210" r:id="rId7"/>
    <p:sldId id="1211" r:id="rId8"/>
    <p:sldId id="1179" r:id="rId9"/>
    <p:sldId id="1180" r:id="rId10"/>
    <p:sldId id="1181" r:id="rId11"/>
    <p:sldId id="1182" r:id="rId12"/>
    <p:sldId id="1184" r:id="rId13"/>
    <p:sldId id="1185" r:id="rId14"/>
    <p:sldId id="1186" r:id="rId15"/>
    <p:sldId id="1212" r:id="rId16"/>
    <p:sldId id="1214" r:id="rId17"/>
    <p:sldId id="1213" r:id="rId18"/>
    <p:sldId id="1189" r:id="rId19"/>
    <p:sldId id="1215" r:id="rId20"/>
    <p:sldId id="1216" r:id="rId21"/>
    <p:sldId id="1217" r:id="rId22"/>
    <p:sldId id="1218" r:id="rId23"/>
    <p:sldId id="1219" r:id="rId24"/>
    <p:sldId id="1220" r:id="rId25"/>
    <p:sldId id="1196" r:id="rId26"/>
    <p:sldId id="1221" r:id="rId27"/>
    <p:sldId id="1223" r:id="rId28"/>
    <p:sldId id="1224" r:id="rId29"/>
    <p:sldId id="1225" r:id="rId30"/>
    <p:sldId id="1227" r:id="rId31"/>
    <p:sldId id="1111" r:id="rId32"/>
    <p:sldId id="1173" r:id="rId33"/>
  </p:sldIdLst>
  <p:sldSz cx="12192000" cy="6858000"/>
  <p:notesSz cx="6858000" cy="9144000"/>
  <p:custDataLst>
    <p:tags r:id="rId35"/>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92" d="100"/>
          <a:sy n="92" d="100"/>
        </p:scale>
        <p:origin x="-114" y="-54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A8F6A-A719-4DC8-94AC-BDB5570A48AD}" type="doc">
      <dgm:prSet loTypeId="urn:microsoft.com/office/officeart/2005/8/layout/process2" loCatId="process" qsTypeId="urn:microsoft.com/office/officeart/2005/8/quickstyle/simple1" qsCatId="simple" csTypeId="urn:microsoft.com/office/officeart/2005/8/colors/colorful5" csCatId="colorful" phldr="1"/>
      <dgm:spPr/>
      <dgm:t>
        <a:bodyPr/>
        <a:lstStyle/>
        <a:p>
          <a:endParaRPr lang="ru-RU"/>
        </a:p>
      </dgm:t>
    </dgm:pt>
    <dgm:pt modelId="{DEA89553-6180-4FAA-AAAD-9909532E10ED}">
      <dgm:prSet phldrT="[Текст]" custT="1">
        <dgm:style>
          <a:lnRef idx="1">
            <a:schemeClr val="accent2"/>
          </a:lnRef>
          <a:fillRef idx="2">
            <a:schemeClr val="accent2"/>
          </a:fillRef>
          <a:effectRef idx="1">
            <a:schemeClr val="accent2"/>
          </a:effectRef>
          <a:fontRef idx="minor">
            <a:schemeClr val="dk1"/>
          </a:fontRef>
        </dgm:style>
      </dgm:prSet>
      <dgm:spPr/>
      <dgm:t>
        <a:bodyPr/>
        <a:lstStyle/>
        <a:p>
          <a:endParaRPr lang="ru-RU" sz="2800" b="1" i="0" dirty="0" smtClean="0"/>
        </a:p>
        <a:p>
          <a:r>
            <a:rPr lang="ru-RU" sz="2800" b="1" i="0" dirty="0" smtClean="0">
              <a:latin typeface="Arial" pitchFamily="34" charset="0"/>
              <a:cs typeface="Arial" pitchFamily="34" charset="0"/>
            </a:rPr>
            <a:t>Начиная с 1991 года по Указу Президента </a:t>
          </a:r>
          <a:r>
            <a:rPr lang="ru-RU" sz="2800" b="1" i="0" dirty="0" err="1" smtClean="0">
              <a:latin typeface="Arial" pitchFamily="34" charset="0"/>
              <a:cs typeface="Arial" pitchFamily="34" charset="0"/>
            </a:rPr>
            <a:t>Навруз</a:t>
          </a:r>
          <a:r>
            <a:rPr lang="ru-RU" sz="2800" b="1" i="0" dirty="0" smtClean="0">
              <a:latin typeface="Arial" pitchFamily="34" charset="0"/>
              <a:cs typeface="Arial" pitchFamily="34" charset="0"/>
            </a:rPr>
            <a:t> начал отмечаться 21 марта как общенародный праздник;</a:t>
          </a:r>
          <a:r>
            <a:rPr lang="ru-RU" sz="2800" dirty="0" smtClean="0"/>
            <a:t/>
          </a:r>
          <a:br>
            <a:rPr lang="ru-RU" sz="2800" dirty="0" smtClean="0"/>
          </a:br>
          <a:r>
            <a:rPr lang="ru-RU" sz="2800" b="1" dirty="0" smtClean="0">
              <a:latin typeface="Arial" pitchFamily="34" charset="0"/>
              <a:cs typeface="Arial" pitchFamily="34" charset="0"/>
            </a:rPr>
            <a:t>;</a:t>
          </a:r>
          <a:endParaRPr lang="ru-RU" sz="2800" b="1" i="0" dirty="0">
            <a:solidFill>
              <a:schemeClr val="tx1"/>
            </a:solidFill>
            <a:latin typeface="Arial" pitchFamily="34" charset="0"/>
            <a:cs typeface="Arial" pitchFamily="34" charset="0"/>
          </a:endParaRPr>
        </a:p>
      </dgm:t>
    </dgm:pt>
    <dgm:pt modelId="{22B0DD50-29B8-4687-914E-D76AC97AB94A}" type="parTrans" cxnId="{5AA04EE6-C396-4DB0-9E59-81B61A00CF31}">
      <dgm:prSet/>
      <dgm:spPr/>
      <dgm:t>
        <a:bodyPr/>
        <a:lstStyle/>
        <a:p>
          <a:endParaRPr lang="ru-RU">
            <a:latin typeface="Times New Roman" pitchFamily="18" charset="0"/>
            <a:cs typeface="Times New Roman" pitchFamily="18" charset="0"/>
          </a:endParaRPr>
        </a:p>
      </dgm:t>
    </dgm:pt>
    <dgm:pt modelId="{2A487E08-DEF3-4D75-B1FC-3E3F4B1C4FBE}" type="sibTrans" cxnId="{5AA04EE6-C396-4DB0-9E59-81B61A00CF31}">
      <dgm:prSet/>
      <dgm:spPr/>
      <dgm:t>
        <a:bodyPr/>
        <a:lstStyle/>
        <a:p>
          <a:endParaRPr lang="ru-RU">
            <a:latin typeface="Times New Roman" pitchFamily="18" charset="0"/>
            <a:cs typeface="Times New Roman" pitchFamily="18" charset="0"/>
          </a:endParaRPr>
        </a:p>
      </dgm:t>
    </dgm:pt>
    <dgm:pt modelId="{E0B02CF0-0E84-45E8-A08E-BB067ADA59EA}">
      <dgm:prSet phldrT="[Текст]" custT="1">
        <dgm:style>
          <a:lnRef idx="1">
            <a:schemeClr val="accent4"/>
          </a:lnRef>
          <a:fillRef idx="2">
            <a:schemeClr val="accent4"/>
          </a:fillRef>
          <a:effectRef idx="1">
            <a:schemeClr val="accent4"/>
          </a:effectRef>
          <a:fontRef idx="minor">
            <a:schemeClr val="dk1"/>
          </a:fontRef>
        </dgm:style>
      </dgm:prSet>
      <dgm:spPr/>
      <dgm:t>
        <a:bodyPr/>
        <a:lstStyle/>
        <a:p>
          <a:endParaRPr lang="ru-RU" sz="2800" b="1" i="0" dirty="0" smtClean="0">
            <a:latin typeface="Arial" pitchFamily="34" charset="0"/>
            <a:cs typeface="Arial" pitchFamily="34" charset="0"/>
          </a:endParaRPr>
        </a:p>
        <a:p>
          <a:r>
            <a:rPr lang="ru-RU" sz="2800" b="1" dirty="0" smtClean="0">
              <a:solidFill>
                <a:srgbClr val="002060"/>
              </a:solidFill>
              <a:latin typeface="Arial" pitchFamily="34" charset="0"/>
              <a:cs typeface="Arial" pitchFamily="34" charset="0"/>
            </a:rPr>
            <a:t>По инициативе Первого Президента Узбекистана  с 1991 года </a:t>
          </a:r>
          <a:r>
            <a:rPr lang="ru-RU" sz="2800" b="1" dirty="0" err="1" smtClean="0">
              <a:solidFill>
                <a:srgbClr val="002060"/>
              </a:solidFill>
              <a:latin typeface="Arial" pitchFamily="34" charset="0"/>
              <a:cs typeface="Arial" pitchFamily="34" charset="0"/>
            </a:rPr>
            <a:t>Курбан</a:t>
          </a:r>
          <a:r>
            <a:rPr lang="ru-RU" sz="2800" b="1" dirty="0" smtClean="0">
              <a:solidFill>
                <a:srgbClr val="002060"/>
              </a:solidFill>
              <a:latin typeface="Arial" pitchFamily="34" charset="0"/>
              <a:cs typeface="Arial" pitchFamily="34" charset="0"/>
            </a:rPr>
            <a:t> - </a:t>
          </a:r>
          <a:r>
            <a:rPr lang="ru-RU" sz="2800" b="1" dirty="0" err="1" smtClean="0">
              <a:solidFill>
                <a:srgbClr val="002060"/>
              </a:solidFill>
              <a:latin typeface="Arial" pitchFamily="34" charset="0"/>
              <a:cs typeface="Arial" pitchFamily="34" charset="0"/>
            </a:rPr>
            <a:t>хайит</a:t>
          </a:r>
          <a:r>
            <a:rPr lang="ru-RU" sz="2800" b="1" dirty="0" smtClean="0">
              <a:solidFill>
                <a:srgbClr val="002060"/>
              </a:solidFill>
              <a:latin typeface="Arial" pitchFamily="34" charset="0"/>
              <a:cs typeface="Arial" pitchFamily="34" charset="0"/>
            </a:rPr>
            <a:t>, а с 1992 года – Рамазан - </a:t>
          </a:r>
          <a:r>
            <a:rPr lang="ru-RU" sz="2800" b="1" dirty="0" err="1" smtClean="0">
              <a:solidFill>
                <a:srgbClr val="002060"/>
              </a:solidFill>
              <a:latin typeface="Arial" pitchFamily="34" charset="0"/>
              <a:cs typeface="Arial" pitchFamily="34" charset="0"/>
            </a:rPr>
            <a:t>хайит</a:t>
          </a:r>
          <a:r>
            <a:rPr lang="ru-RU" sz="2800" b="1" dirty="0" smtClean="0">
              <a:solidFill>
                <a:srgbClr val="002060"/>
              </a:solidFill>
              <a:latin typeface="Arial" pitchFamily="34" charset="0"/>
              <a:cs typeface="Arial" pitchFamily="34" charset="0"/>
            </a:rPr>
            <a:t> отмечаются как официальные праздники. </a:t>
          </a:r>
          <a:r>
            <a:rPr lang="ru-RU" sz="2800" dirty="0" smtClean="0"/>
            <a:t/>
          </a:r>
          <a:br>
            <a:rPr lang="ru-RU" sz="2800" dirty="0" smtClean="0"/>
          </a:br>
          <a:r>
            <a:rPr lang="ru-RU" sz="2800" b="1" dirty="0" smtClean="0">
              <a:latin typeface="Arial" pitchFamily="34" charset="0"/>
              <a:cs typeface="Arial" pitchFamily="34" charset="0"/>
            </a:rPr>
            <a:t>;</a:t>
          </a:r>
          <a:endParaRPr lang="ru-RU" sz="2400" b="1" i="0" dirty="0">
            <a:solidFill>
              <a:schemeClr val="tx1"/>
            </a:solidFill>
            <a:latin typeface="Arial" pitchFamily="34" charset="0"/>
            <a:cs typeface="Arial" pitchFamily="34" charset="0"/>
          </a:endParaRPr>
        </a:p>
      </dgm:t>
    </dgm:pt>
    <dgm:pt modelId="{A1CC9781-C71E-48C6-938B-3B6525B0B9D9}" type="parTrans" cxnId="{4A41BFD3-8C3D-41D8-94B2-A23FB5AB003C}">
      <dgm:prSet/>
      <dgm:spPr/>
      <dgm:t>
        <a:bodyPr/>
        <a:lstStyle/>
        <a:p>
          <a:endParaRPr lang="ru-RU">
            <a:latin typeface="Times New Roman" pitchFamily="18" charset="0"/>
            <a:cs typeface="Times New Roman" pitchFamily="18" charset="0"/>
          </a:endParaRPr>
        </a:p>
      </dgm:t>
    </dgm:pt>
    <dgm:pt modelId="{50539D8D-ADD8-4A64-A233-398A574C1AE0}" type="sibTrans" cxnId="{4A41BFD3-8C3D-41D8-94B2-A23FB5AB003C}">
      <dgm:prSet/>
      <dgm:spPr/>
      <dgm:t>
        <a:bodyPr/>
        <a:lstStyle/>
        <a:p>
          <a:endParaRPr lang="ru-RU">
            <a:latin typeface="Times New Roman" pitchFamily="18" charset="0"/>
            <a:cs typeface="Times New Roman" pitchFamily="18" charset="0"/>
          </a:endParaRPr>
        </a:p>
      </dgm:t>
    </dgm:pt>
    <dgm:pt modelId="{F2F75C3A-57CD-4AD3-B5CD-0B3B753DCE42}">
      <dgm:prSet phldrT="[Текст]" custT="1">
        <dgm:style>
          <a:lnRef idx="1">
            <a:schemeClr val="accent6"/>
          </a:lnRef>
          <a:fillRef idx="2">
            <a:schemeClr val="accent6"/>
          </a:fillRef>
          <a:effectRef idx="1">
            <a:schemeClr val="accent6"/>
          </a:effectRef>
          <a:fontRef idx="minor">
            <a:schemeClr val="dk1"/>
          </a:fontRef>
        </dgm:style>
      </dgm:prSet>
      <dgm:spPr/>
      <dgm:t>
        <a:bodyPr/>
        <a:lstStyle/>
        <a:p>
          <a:r>
            <a:rPr lang="ru-RU" sz="2800" b="1" dirty="0" smtClean="0">
              <a:solidFill>
                <a:srgbClr val="002060"/>
              </a:solidFill>
              <a:latin typeface="Arial" pitchFamily="34" charset="0"/>
              <a:cs typeface="Arial" pitchFamily="34" charset="0"/>
            </a:rPr>
            <a:t>«От национального возрождения - к национальному процветанию».</a:t>
          </a:r>
          <a:r>
            <a:rPr lang="ru-RU" sz="2800" b="1" dirty="0" smtClean="0">
              <a:latin typeface="Arial" pitchFamily="34" charset="0"/>
              <a:cs typeface="Arial" pitchFamily="34" charset="0"/>
            </a:rPr>
            <a:t>.</a:t>
          </a:r>
          <a:endParaRPr lang="ru-RU" sz="2400" b="1" i="0" dirty="0">
            <a:solidFill>
              <a:srgbClr val="002060"/>
            </a:solidFill>
            <a:latin typeface="Arial" pitchFamily="34" charset="0"/>
            <a:cs typeface="Arial" pitchFamily="34" charset="0"/>
          </a:endParaRPr>
        </a:p>
      </dgm:t>
    </dgm:pt>
    <dgm:pt modelId="{C31C8313-E993-4C52-9014-3218BDC4C81E}" type="parTrans" cxnId="{78B5A30C-7116-428D-8283-4CF42E8E41DE}">
      <dgm:prSet/>
      <dgm:spPr/>
      <dgm:t>
        <a:bodyPr/>
        <a:lstStyle/>
        <a:p>
          <a:endParaRPr lang="ru-RU">
            <a:latin typeface="Times New Roman" pitchFamily="18" charset="0"/>
            <a:cs typeface="Times New Roman" pitchFamily="18" charset="0"/>
          </a:endParaRPr>
        </a:p>
      </dgm:t>
    </dgm:pt>
    <dgm:pt modelId="{567E395E-3AEA-4979-8F8C-AC6C319140E1}" type="sibTrans" cxnId="{78B5A30C-7116-428D-8283-4CF42E8E41DE}">
      <dgm:prSet/>
      <dgm:spPr/>
      <dgm:t>
        <a:bodyPr/>
        <a:lstStyle/>
        <a:p>
          <a:endParaRPr lang="ru-RU">
            <a:latin typeface="Times New Roman" pitchFamily="18" charset="0"/>
            <a:cs typeface="Times New Roman" pitchFamily="18" charset="0"/>
          </a:endParaRPr>
        </a:p>
      </dgm:t>
    </dgm:pt>
    <dgm:pt modelId="{75A98A55-B1C3-40AE-8DEA-0C20960F2DD8}">
      <dgm:prSet custT="1">
        <dgm:style>
          <a:lnRef idx="1">
            <a:schemeClr val="accent3"/>
          </a:lnRef>
          <a:fillRef idx="2">
            <a:schemeClr val="accent3"/>
          </a:fillRef>
          <a:effectRef idx="1">
            <a:schemeClr val="accent3"/>
          </a:effectRef>
          <a:fontRef idx="minor">
            <a:schemeClr val="dk1"/>
          </a:fontRef>
        </dgm:style>
      </dgm:prSet>
      <dgm:spPr/>
      <dgm:t>
        <a:bodyPr/>
        <a:lstStyle/>
        <a:p>
          <a:r>
            <a:rPr lang="ru-RU" sz="2800" b="1" dirty="0" smtClean="0">
              <a:solidFill>
                <a:schemeClr val="tx1"/>
              </a:solidFill>
              <a:latin typeface="Arial" pitchFamily="34" charset="0"/>
              <a:cs typeface="Arial" pitchFamily="34" charset="0"/>
            </a:rPr>
            <a:t>Узбекистан – толерантное государство;</a:t>
          </a:r>
          <a:endParaRPr lang="ru-RU" sz="2800" b="1" dirty="0">
            <a:solidFill>
              <a:schemeClr val="tx1"/>
            </a:solidFill>
            <a:latin typeface="Arial" pitchFamily="34" charset="0"/>
            <a:cs typeface="Arial" pitchFamily="34" charset="0"/>
          </a:endParaRPr>
        </a:p>
      </dgm:t>
    </dgm:pt>
    <dgm:pt modelId="{5B3FFA22-7C3A-4FC0-B40A-6DC29EEA2C35}" type="parTrans" cxnId="{1F20540C-984C-43B5-9AD0-E95BDEC73954}">
      <dgm:prSet/>
      <dgm:spPr/>
      <dgm:t>
        <a:bodyPr/>
        <a:lstStyle/>
        <a:p>
          <a:endParaRPr lang="ru-RU"/>
        </a:p>
      </dgm:t>
    </dgm:pt>
    <dgm:pt modelId="{5E6918B5-06A8-43E2-9DB9-49891C7EAEC4}" type="sibTrans" cxnId="{1F20540C-984C-43B5-9AD0-E95BDEC73954}">
      <dgm:prSet/>
      <dgm:spPr/>
      <dgm:t>
        <a:bodyPr/>
        <a:lstStyle/>
        <a:p>
          <a:endParaRPr lang="ru-RU"/>
        </a:p>
      </dgm:t>
    </dgm:pt>
    <dgm:pt modelId="{40BFF0ED-64E2-459A-A26E-8D0018A04622}">
      <dgm:prSet phldrT="[Текст]" custT="1">
        <dgm:style>
          <a:lnRef idx="1">
            <a:schemeClr val="accent1"/>
          </a:lnRef>
          <a:fillRef idx="2">
            <a:schemeClr val="accent1"/>
          </a:fillRef>
          <a:effectRef idx="1">
            <a:schemeClr val="accent1"/>
          </a:effectRef>
          <a:fontRef idx="minor">
            <a:schemeClr val="dk1"/>
          </a:fontRef>
        </dgm:style>
      </dgm:prSet>
      <dgm:spPr/>
      <dgm:t>
        <a:bodyPr/>
        <a:lstStyle/>
        <a:p>
          <a:endParaRPr lang="ru-RU" sz="2800" b="1" i="0" dirty="0" smtClean="0">
            <a:latin typeface="Arial" pitchFamily="34" charset="0"/>
            <a:cs typeface="Arial" pitchFamily="34" charset="0"/>
          </a:endParaRPr>
        </a:p>
        <a:p>
          <a:r>
            <a:rPr lang="ru-RU" sz="2800" b="1" i="0" dirty="0" smtClean="0">
              <a:latin typeface="Arial" pitchFamily="34" charset="0"/>
              <a:cs typeface="Arial" pitchFamily="34" charset="0"/>
            </a:rPr>
            <a:t>Восстановление национальных обычаев, ценностей и традиций;</a:t>
          </a:r>
          <a:r>
            <a:rPr lang="ru-RU" sz="2800" dirty="0" smtClean="0"/>
            <a:t/>
          </a:r>
          <a:br>
            <a:rPr lang="ru-RU" sz="2800" dirty="0" smtClean="0"/>
          </a:br>
          <a:endParaRPr lang="ru-RU" sz="2800" b="1" dirty="0">
            <a:solidFill>
              <a:schemeClr val="tx1"/>
            </a:solidFill>
            <a:latin typeface="Arial" pitchFamily="34" charset="0"/>
            <a:cs typeface="Arial" pitchFamily="34" charset="0"/>
          </a:endParaRPr>
        </a:p>
      </dgm:t>
    </dgm:pt>
    <dgm:pt modelId="{7BB888F9-38AC-491F-9767-A2740C7024A5}" type="sibTrans" cxnId="{035BA03A-5391-41D8-BB45-FCBAFE141F3C}">
      <dgm:prSet/>
      <dgm:spPr/>
      <dgm:t>
        <a:bodyPr/>
        <a:lstStyle/>
        <a:p>
          <a:endParaRPr lang="ru-RU">
            <a:latin typeface="Times New Roman" pitchFamily="18" charset="0"/>
            <a:cs typeface="Times New Roman" pitchFamily="18" charset="0"/>
          </a:endParaRPr>
        </a:p>
      </dgm:t>
    </dgm:pt>
    <dgm:pt modelId="{B27D7C8C-7DFF-4995-8F71-9224B4C39174}" type="parTrans" cxnId="{035BA03A-5391-41D8-BB45-FCBAFE141F3C}">
      <dgm:prSet/>
      <dgm:spPr/>
      <dgm:t>
        <a:bodyPr/>
        <a:lstStyle/>
        <a:p>
          <a:endParaRPr lang="ru-RU">
            <a:latin typeface="Times New Roman" pitchFamily="18" charset="0"/>
            <a:cs typeface="Times New Roman" pitchFamily="18" charset="0"/>
          </a:endParaRPr>
        </a:p>
      </dgm:t>
    </dgm:pt>
    <dgm:pt modelId="{71FD606C-BDF9-431F-B036-6ACA5D71E9FB}" type="pres">
      <dgm:prSet presAssocID="{55CA8F6A-A719-4DC8-94AC-BDB5570A48AD}" presName="linearFlow" presStyleCnt="0">
        <dgm:presLayoutVars>
          <dgm:resizeHandles val="exact"/>
        </dgm:presLayoutVars>
      </dgm:prSet>
      <dgm:spPr/>
      <dgm:t>
        <a:bodyPr/>
        <a:lstStyle/>
        <a:p>
          <a:endParaRPr lang="ru-RU"/>
        </a:p>
      </dgm:t>
    </dgm:pt>
    <dgm:pt modelId="{121CE2F8-E67C-4BB2-8B7A-0153E465E37B}" type="pres">
      <dgm:prSet presAssocID="{40BFF0ED-64E2-459A-A26E-8D0018A04622}" presName="node" presStyleLbl="node1" presStyleIdx="0" presStyleCnt="5" custScaleX="488294" custScaleY="143521" custLinFactNeighborX="414" custLinFactNeighborY="39966">
        <dgm:presLayoutVars>
          <dgm:bulletEnabled val="1"/>
        </dgm:presLayoutVars>
      </dgm:prSet>
      <dgm:spPr/>
      <dgm:t>
        <a:bodyPr/>
        <a:lstStyle/>
        <a:p>
          <a:endParaRPr lang="ru-RU"/>
        </a:p>
      </dgm:t>
    </dgm:pt>
    <dgm:pt modelId="{261EA25F-C933-4C09-B661-2E3993E0CA6F}" type="pres">
      <dgm:prSet presAssocID="{7BB888F9-38AC-491F-9767-A2740C7024A5}" presName="sibTrans" presStyleLbl="sibTrans2D1" presStyleIdx="0" presStyleCnt="4"/>
      <dgm:spPr/>
      <dgm:t>
        <a:bodyPr/>
        <a:lstStyle/>
        <a:p>
          <a:endParaRPr lang="ru-RU"/>
        </a:p>
      </dgm:t>
    </dgm:pt>
    <dgm:pt modelId="{DCBDC0F0-6741-4C7F-BF09-E698C478B404}" type="pres">
      <dgm:prSet presAssocID="{7BB888F9-38AC-491F-9767-A2740C7024A5}" presName="connectorText" presStyleLbl="sibTrans2D1" presStyleIdx="0" presStyleCnt="4"/>
      <dgm:spPr/>
      <dgm:t>
        <a:bodyPr/>
        <a:lstStyle/>
        <a:p>
          <a:endParaRPr lang="ru-RU"/>
        </a:p>
      </dgm:t>
    </dgm:pt>
    <dgm:pt modelId="{DF9D484D-30C5-431E-8A5E-D67BA2C9E47C}" type="pres">
      <dgm:prSet presAssocID="{DEA89553-6180-4FAA-AAAD-9909532E10ED}" presName="node" presStyleLbl="node1" presStyleIdx="1" presStyleCnt="5" custScaleX="488294" custScaleY="130445" custLinFactNeighborX="414" custLinFactNeighborY="-2729">
        <dgm:presLayoutVars>
          <dgm:bulletEnabled val="1"/>
        </dgm:presLayoutVars>
      </dgm:prSet>
      <dgm:spPr/>
      <dgm:t>
        <a:bodyPr/>
        <a:lstStyle/>
        <a:p>
          <a:endParaRPr lang="ru-RU"/>
        </a:p>
      </dgm:t>
    </dgm:pt>
    <dgm:pt modelId="{8300CE63-0666-44C2-AA28-E384327E64EF}" type="pres">
      <dgm:prSet presAssocID="{2A487E08-DEF3-4D75-B1FC-3E3F4B1C4FBE}" presName="sibTrans" presStyleLbl="sibTrans2D1" presStyleIdx="1" presStyleCnt="4"/>
      <dgm:spPr/>
      <dgm:t>
        <a:bodyPr/>
        <a:lstStyle/>
        <a:p>
          <a:endParaRPr lang="ru-RU"/>
        </a:p>
      </dgm:t>
    </dgm:pt>
    <dgm:pt modelId="{8A97E25A-0A74-4716-A683-AF7233C1526D}" type="pres">
      <dgm:prSet presAssocID="{2A487E08-DEF3-4D75-B1FC-3E3F4B1C4FBE}" presName="connectorText" presStyleLbl="sibTrans2D1" presStyleIdx="1" presStyleCnt="4"/>
      <dgm:spPr/>
      <dgm:t>
        <a:bodyPr/>
        <a:lstStyle/>
        <a:p>
          <a:endParaRPr lang="ru-RU"/>
        </a:p>
      </dgm:t>
    </dgm:pt>
    <dgm:pt modelId="{8E1D4860-5829-40AA-B020-A81A04F01606}" type="pres">
      <dgm:prSet presAssocID="{75A98A55-B1C3-40AE-8DEA-0C20960F2DD8}" presName="node" presStyleLbl="node1" presStyleIdx="2" presStyleCnt="5" custScaleX="491210" custLinFactNeighborX="1872" custLinFactNeighborY="-10851">
        <dgm:presLayoutVars>
          <dgm:bulletEnabled val="1"/>
        </dgm:presLayoutVars>
      </dgm:prSet>
      <dgm:spPr/>
      <dgm:t>
        <a:bodyPr/>
        <a:lstStyle/>
        <a:p>
          <a:endParaRPr lang="ru-RU"/>
        </a:p>
      </dgm:t>
    </dgm:pt>
    <dgm:pt modelId="{22057918-E3D8-436B-9D76-22E1FA6DB9E8}" type="pres">
      <dgm:prSet presAssocID="{5E6918B5-06A8-43E2-9DB9-49891C7EAEC4}" presName="sibTrans" presStyleLbl="sibTrans2D1" presStyleIdx="2" presStyleCnt="4"/>
      <dgm:spPr/>
      <dgm:t>
        <a:bodyPr/>
        <a:lstStyle/>
        <a:p>
          <a:endParaRPr lang="ru-RU"/>
        </a:p>
      </dgm:t>
    </dgm:pt>
    <dgm:pt modelId="{D5355768-1DE0-44FF-B11C-3538E77E29B1}" type="pres">
      <dgm:prSet presAssocID="{5E6918B5-06A8-43E2-9DB9-49891C7EAEC4}" presName="connectorText" presStyleLbl="sibTrans2D1" presStyleIdx="2" presStyleCnt="4"/>
      <dgm:spPr/>
      <dgm:t>
        <a:bodyPr/>
        <a:lstStyle/>
        <a:p>
          <a:endParaRPr lang="ru-RU"/>
        </a:p>
      </dgm:t>
    </dgm:pt>
    <dgm:pt modelId="{0BB82512-463B-4E54-8478-98C7AC28CD07}" type="pres">
      <dgm:prSet presAssocID="{E0B02CF0-0E84-45E8-A08E-BB067ADA59EA}" presName="node" presStyleLbl="node1" presStyleIdx="3" presStyleCnt="5" custScaleX="491210" custScaleY="204772" custLinFactNeighborX="3246" custLinFactNeighborY="-15070">
        <dgm:presLayoutVars>
          <dgm:bulletEnabled val="1"/>
        </dgm:presLayoutVars>
      </dgm:prSet>
      <dgm:spPr/>
      <dgm:t>
        <a:bodyPr/>
        <a:lstStyle/>
        <a:p>
          <a:endParaRPr lang="ru-RU"/>
        </a:p>
      </dgm:t>
    </dgm:pt>
    <dgm:pt modelId="{829751FA-5F82-4DEA-9A7C-E68800A610D4}" type="pres">
      <dgm:prSet presAssocID="{50539D8D-ADD8-4A64-A233-398A574C1AE0}" presName="sibTrans" presStyleLbl="sibTrans2D1" presStyleIdx="3" presStyleCnt="4"/>
      <dgm:spPr/>
      <dgm:t>
        <a:bodyPr/>
        <a:lstStyle/>
        <a:p>
          <a:endParaRPr lang="ru-RU"/>
        </a:p>
      </dgm:t>
    </dgm:pt>
    <dgm:pt modelId="{DD3EA092-AFC6-4606-A102-F3B1B2C17374}" type="pres">
      <dgm:prSet presAssocID="{50539D8D-ADD8-4A64-A233-398A574C1AE0}" presName="connectorText" presStyleLbl="sibTrans2D1" presStyleIdx="3" presStyleCnt="4"/>
      <dgm:spPr/>
      <dgm:t>
        <a:bodyPr/>
        <a:lstStyle/>
        <a:p>
          <a:endParaRPr lang="ru-RU"/>
        </a:p>
      </dgm:t>
    </dgm:pt>
    <dgm:pt modelId="{EE9F6481-FF01-4BA4-8B38-DDB98608C279}" type="pres">
      <dgm:prSet presAssocID="{F2F75C3A-57CD-4AD3-B5CD-0B3B753DCE42}" presName="node" presStyleLbl="node1" presStyleIdx="4" presStyleCnt="5" custScaleX="493598" custScaleY="154096">
        <dgm:presLayoutVars>
          <dgm:bulletEnabled val="1"/>
        </dgm:presLayoutVars>
      </dgm:prSet>
      <dgm:spPr/>
      <dgm:t>
        <a:bodyPr/>
        <a:lstStyle/>
        <a:p>
          <a:endParaRPr lang="ru-RU"/>
        </a:p>
      </dgm:t>
    </dgm:pt>
  </dgm:ptLst>
  <dgm:cxnLst>
    <dgm:cxn modelId="{5AA04EE6-C396-4DB0-9E59-81B61A00CF31}" srcId="{55CA8F6A-A719-4DC8-94AC-BDB5570A48AD}" destId="{DEA89553-6180-4FAA-AAAD-9909532E10ED}" srcOrd="1" destOrd="0" parTransId="{22B0DD50-29B8-4687-914E-D76AC97AB94A}" sibTransId="{2A487E08-DEF3-4D75-B1FC-3E3F4B1C4FBE}"/>
    <dgm:cxn modelId="{D82AE897-2AC7-4190-A78E-DB630AB6776C}" type="presOf" srcId="{2A487E08-DEF3-4D75-B1FC-3E3F4B1C4FBE}" destId="{8300CE63-0666-44C2-AA28-E384327E64EF}" srcOrd="0" destOrd="0" presId="urn:microsoft.com/office/officeart/2005/8/layout/process2"/>
    <dgm:cxn modelId="{9E213A99-ECC2-4777-B1EF-27B9831913DA}" type="presOf" srcId="{DEA89553-6180-4FAA-AAAD-9909532E10ED}" destId="{DF9D484D-30C5-431E-8A5E-D67BA2C9E47C}" srcOrd="0" destOrd="0" presId="urn:microsoft.com/office/officeart/2005/8/layout/process2"/>
    <dgm:cxn modelId="{4A41BFD3-8C3D-41D8-94B2-A23FB5AB003C}" srcId="{55CA8F6A-A719-4DC8-94AC-BDB5570A48AD}" destId="{E0B02CF0-0E84-45E8-A08E-BB067ADA59EA}" srcOrd="3" destOrd="0" parTransId="{A1CC9781-C71E-48C6-938B-3B6525B0B9D9}" sibTransId="{50539D8D-ADD8-4A64-A233-398A574C1AE0}"/>
    <dgm:cxn modelId="{AFC7D941-84F6-42C7-8F60-363BAEC19570}" type="presOf" srcId="{50539D8D-ADD8-4A64-A233-398A574C1AE0}" destId="{DD3EA092-AFC6-4606-A102-F3B1B2C17374}" srcOrd="1" destOrd="0" presId="urn:microsoft.com/office/officeart/2005/8/layout/process2"/>
    <dgm:cxn modelId="{C02EA002-EC63-429D-B944-785B469F1977}" type="presOf" srcId="{E0B02CF0-0E84-45E8-A08E-BB067ADA59EA}" destId="{0BB82512-463B-4E54-8478-98C7AC28CD07}" srcOrd="0" destOrd="0" presId="urn:microsoft.com/office/officeart/2005/8/layout/process2"/>
    <dgm:cxn modelId="{558E5DA5-90E9-43DF-9701-1F864D7BE425}" type="presOf" srcId="{F2F75C3A-57CD-4AD3-B5CD-0B3B753DCE42}" destId="{EE9F6481-FF01-4BA4-8B38-DDB98608C279}" srcOrd="0" destOrd="0" presId="urn:microsoft.com/office/officeart/2005/8/layout/process2"/>
    <dgm:cxn modelId="{C91ACDB6-D117-4466-AE03-8544CB5A6A96}" type="presOf" srcId="{7BB888F9-38AC-491F-9767-A2740C7024A5}" destId="{DCBDC0F0-6741-4C7F-BF09-E698C478B404}" srcOrd="1" destOrd="0" presId="urn:microsoft.com/office/officeart/2005/8/layout/process2"/>
    <dgm:cxn modelId="{78B5A30C-7116-428D-8283-4CF42E8E41DE}" srcId="{55CA8F6A-A719-4DC8-94AC-BDB5570A48AD}" destId="{F2F75C3A-57CD-4AD3-B5CD-0B3B753DCE42}" srcOrd="4" destOrd="0" parTransId="{C31C8313-E993-4C52-9014-3218BDC4C81E}" sibTransId="{567E395E-3AEA-4979-8F8C-AC6C319140E1}"/>
    <dgm:cxn modelId="{BEEFF77F-821E-47D8-998C-046AF7DFC14F}" type="presOf" srcId="{50539D8D-ADD8-4A64-A233-398A574C1AE0}" destId="{829751FA-5F82-4DEA-9A7C-E68800A610D4}" srcOrd="0" destOrd="0" presId="urn:microsoft.com/office/officeart/2005/8/layout/process2"/>
    <dgm:cxn modelId="{31D65995-9D62-4A28-9F90-5D7AA8CCD002}" type="presOf" srcId="{2A487E08-DEF3-4D75-B1FC-3E3F4B1C4FBE}" destId="{8A97E25A-0A74-4716-A683-AF7233C1526D}" srcOrd="1" destOrd="0" presId="urn:microsoft.com/office/officeart/2005/8/layout/process2"/>
    <dgm:cxn modelId="{9ACC8964-7EBC-45EB-952D-268B80F6CA50}" type="presOf" srcId="{5E6918B5-06A8-43E2-9DB9-49891C7EAEC4}" destId="{D5355768-1DE0-44FF-B11C-3538E77E29B1}" srcOrd="1" destOrd="0" presId="urn:microsoft.com/office/officeart/2005/8/layout/process2"/>
    <dgm:cxn modelId="{035BA03A-5391-41D8-BB45-FCBAFE141F3C}" srcId="{55CA8F6A-A719-4DC8-94AC-BDB5570A48AD}" destId="{40BFF0ED-64E2-459A-A26E-8D0018A04622}" srcOrd="0" destOrd="0" parTransId="{B27D7C8C-7DFF-4995-8F71-9224B4C39174}" sibTransId="{7BB888F9-38AC-491F-9767-A2740C7024A5}"/>
    <dgm:cxn modelId="{D8A0BE47-F3A0-4301-BDC4-CC0A6EEE1F61}" type="presOf" srcId="{40BFF0ED-64E2-459A-A26E-8D0018A04622}" destId="{121CE2F8-E67C-4BB2-8B7A-0153E465E37B}" srcOrd="0" destOrd="0" presId="urn:microsoft.com/office/officeart/2005/8/layout/process2"/>
    <dgm:cxn modelId="{945FC6F3-B2E8-4CCE-A4E2-C7D74039335B}" type="presOf" srcId="{75A98A55-B1C3-40AE-8DEA-0C20960F2DD8}" destId="{8E1D4860-5829-40AA-B020-A81A04F01606}" srcOrd="0" destOrd="0" presId="urn:microsoft.com/office/officeart/2005/8/layout/process2"/>
    <dgm:cxn modelId="{3E713EC6-E1EB-4ACF-A71A-8CD89AAEF833}" type="presOf" srcId="{5E6918B5-06A8-43E2-9DB9-49891C7EAEC4}" destId="{22057918-E3D8-436B-9D76-22E1FA6DB9E8}" srcOrd="0" destOrd="0" presId="urn:microsoft.com/office/officeart/2005/8/layout/process2"/>
    <dgm:cxn modelId="{E7C1087E-38A9-4D8F-867B-73B1B6C14BD8}" type="presOf" srcId="{7BB888F9-38AC-491F-9767-A2740C7024A5}" destId="{261EA25F-C933-4C09-B661-2E3993E0CA6F}" srcOrd="0" destOrd="0" presId="urn:microsoft.com/office/officeart/2005/8/layout/process2"/>
    <dgm:cxn modelId="{1F20540C-984C-43B5-9AD0-E95BDEC73954}" srcId="{55CA8F6A-A719-4DC8-94AC-BDB5570A48AD}" destId="{75A98A55-B1C3-40AE-8DEA-0C20960F2DD8}" srcOrd="2" destOrd="0" parTransId="{5B3FFA22-7C3A-4FC0-B40A-6DC29EEA2C35}" sibTransId="{5E6918B5-06A8-43E2-9DB9-49891C7EAEC4}"/>
    <dgm:cxn modelId="{CADFB340-29D0-4CCA-B99F-3AABF21E8AA4}" type="presOf" srcId="{55CA8F6A-A719-4DC8-94AC-BDB5570A48AD}" destId="{71FD606C-BDF9-431F-B036-6ACA5D71E9FB}" srcOrd="0" destOrd="0" presId="urn:microsoft.com/office/officeart/2005/8/layout/process2"/>
    <dgm:cxn modelId="{A7EF82A3-D13C-4FEC-BF01-0A61A90021CD}" type="presParOf" srcId="{71FD606C-BDF9-431F-B036-6ACA5D71E9FB}" destId="{121CE2F8-E67C-4BB2-8B7A-0153E465E37B}" srcOrd="0" destOrd="0" presId="urn:microsoft.com/office/officeart/2005/8/layout/process2"/>
    <dgm:cxn modelId="{4938A131-EC42-4E77-A0B0-8D9204DED59C}" type="presParOf" srcId="{71FD606C-BDF9-431F-B036-6ACA5D71E9FB}" destId="{261EA25F-C933-4C09-B661-2E3993E0CA6F}" srcOrd="1" destOrd="0" presId="urn:microsoft.com/office/officeart/2005/8/layout/process2"/>
    <dgm:cxn modelId="{A9A85E55-D905-4D82-B495-B533F9137DC4}" type="presParOf" srcId="{261EA25F-C933-4C09-B661-2E3993E0CA6F}" destId="{DCBDC0F0-6741-4C7F-BF09-E698C478B404}" srcOrd="0" destOrd="0" presId="urn:microsoft.com/office/officeart/2005/8/layout/process2"/>
    <dgm:cxn modelId="{F73F289C-0C84-49B3-900C-B6E7C7BECAAA}" type="presParOf" srcId="{71FD606C-BDF9-431F-B036-6ACA5D71E9FB}" destId="{DF9D484D-30C5-431E-8A5E-D67BA2C9E47C}" srcOrd="2" destOrd="0" presId="urn:microsoft.com/office/officeart/2005/8/layout/process2"/>
    <dgm:cxn modelId="{30400EC9-B3DC-4EB9-A6C9-19474CE54065}" type="presParOf" srcId="{71FD606C-BDF9-431F-B036-6ACA5D71E9FB}" destId="{8300CE63-0666-44C2-AA28-E384327E64EF}" srcOrd="3" destOrd="0" presId="urn:microsoft.com/office/officeart/2005/8/layout/process2"/>
    <dgm:cxn modelId="{FF166156-2C39-4129-AEAA-FD8249D6B784}" type="presParOf" srcId="{8300CE63-0666-44C2-AA28-E384327E64EF}" destId="{8A97E25A-0A74-4716-A683-AF7233C1526D}" srcOrd="0" destOrd="0" presId="urn:microsoft.com/office/officeart/2005/8/layout/process2"/>
    <dgm:cxn modelId="{9355BB78-C509-459D-8E07-3B54FE5E682F}" type="presParOf" srcId="{71FD606C-BDF9-431F-B036-6ACA5D71E9FB}" destId="{8E1D4860-5829-40AA-B020-A81A04F01606}" srcOrd="4" destOrd="0" presId="urn:microsoft.com/office/officeart/2005/8/layout/process2"/>
    <dgm:cxn modelId="{15DC58D3-0DE1-4D40-833E-98E374F4C9CD}" type="presParOf" srcId="{71FD606C-BDF9-431F-B036-6ACA5D71E9FB}" destId="{22057918-E3D8-436B-9D76-22E1FA6DB9E8}" srcOrd="5" destOrd="0" presId="urn:microsoft.com/office/officeart/2005/8/layout/process2"/>
    <dgm:cxn modelId="{3A51C9F7-9524-428A-BF7D-4F239BC374BA}" type="presParOf" srcId="{22057918-E3D8-436B-9D76-22E1FA6DB9E8}" destId="{D5355768-1DE0-44FF-B11C-3538E77E29B1}" srcOrd="0" destOrd="0" presId="urn:microsoft.com/office/officeart/2005/8/layout/process2"/>
    <dgm:cxn modelId="{45935AE9-D3E0-42C4-8CC5-DCAB4881B6DD}" type="presParOf" srcId="{71FD606C-BDF9-431F-B036-6ACA5D71E9FB}" destId="{0BB82512-463B-4E54-8478-98C7AC28CD07}" srcOrd="6" destOrd="0" presId="urn:microsoft.com/office/officeart/2005/8/layout/process2"/>
    <dgm:cxn modelId="{2C9C41FA-0D50-4326-B78C-C1DDC146CBAA}" type="presParOf" srcId="{71FD606C-BDF9-431F-B036-6ACA5D71E9FB}" destId="{829751FA-5F82-4DEA-9A7C-E68800A610D4}" srcOrd="7" destOrd="0" presId="urn:microsoft.com/office/officeart/2005/8/layout/process2"/>
    <dgm:cxn modelId="{CAB2BAA6-E6DD-47DD-8D8C-E17682E0A024}" type="presParOf" srcId="{829751FA-5F82-4DEA-9A7C-E68800A610D4}" destId="{DD3EA092-AFC6-4606-A102-F3B1B2C17374}" srcOrd="0" destOrd="0" presId="urn:microsoft.com/office/officeart/2005/8/layout/process2"/>
    <dgm:cxn modelId="{6410DF9D-3AE6-4E05-82C2-97D0B0EAD51B}" type="presParOf" srcId="{71FD606C-BDF9-431F-B036-6ACA5D71E9FB}" destId="{EE9F6481-FF01-4BA4-8B38-DDB98608C279}" srcOrd="8"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1CE2F8-E67C-4BB2-8B7A-0153E465E37B}">
      <dsp:nvSpPr>
        <dsp:cNvPr id="0" name=""/>
        <dsp:cNvSpPr/>
      </dsp:nvSpPr>
      <dsp:spPr>
        <a:xfrm>
          <a:off x="44181" y="129275"/>
          <a:ext cx="11524466" cy="90344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ru-RU" sz="2800" b="1" i="0" kern="1200" dirty="0" smtClean="0">
            <a:latin typeface="Arial" pitchFamily="34" charset="0"/>
            <a:cs typeface="Arial" pitchFamily="34" charset="0"/>
          </a:endParaRPr>
        </a:p>
        <a:p>
          <a:pPr lvl="0" algn="ctr" defTabSz="1244600">
            <a:lnSpc>
              <a:spcPct val="90000"/>
            </a:lnSpc>
            <a:spcBef>
              <a:spcPct val="0"/>
            </a:spcBef>
            <a:spcAft>
              <a:spcPct val="35000"/>
            </a:spcAft>
          </a:pPr>
          <a:r>
            <a:rPr lang="ru-RU" sz="2800" b="1" i="0" kern="1200" dirty="0" smtClean="0">
              <a:latin typeface="Arial" pitchFamily="34" charset="0"/>
              <a:cs typeface="Arial" pitchFamily="34" charset="0"/>
            </a:rPr>
            <a:t>Восстановление национальных обычаев, ценностей и традиций;</a:t>
          </a:r>
          <a:r>
            <a:rPr lang="ru-RU" sz="2800" kern="1200" dirty="0" smtClean="0"/>
            <a:t/>
          </a:r>
          <a:br>
            <a:rPr lang="ru-RU" sz="2800" kern="1200" dirty="0" smtClean="0"/>
          </a:br>
          <a:endParaRPr lang="ru-RU" sz="2800" b="1" kern="1200" dirty="0">
            <a:solidFill>
              <a:schemeClr val="tx1"/>
            </a:solidFill>
            <a:latin typeface="Arial" pitchFamily="34" charset="0"/>
            <a:cs typeface="Arial" pitchFamily="34" charset="0"/>
          </a:endParaRPr>
        </a:p>
      </dsp:txBody>
      <dsp:txXfrm>
        <a:off x="44181" y="129275"/>
        <a:ext cx="11524466" cy="903440"/>
      </dsp:txXfrm>
    </dsp:sp>
    <dsp:sp modelId="{261EA25F-C933-4C09-B661-2E3993E0CA6F}">
      <dsp:nvSpPr>
        <dsp:cNvPr id="0" name=""/>
        <dsp:cNvSpPr/>
      </dsp:nvSpPr>
      <dsp:spPr>
        <a:xfrm rot="5400000">
          <a:off x="5738779" y="981264"/>
          <a:ext cx="135272" cy="28326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latin typeface="Times New Roman" pitchFamily="18" charset="0"/>
            <a:cs typeface="Times New Roman" pitchFamily="18" charset="0"/>
          </a:endParaRPr>
        </a:p>
      </dsp:txBody>
      <dsp:txXfrm rot="5400000">
        <a:off x="5738779" y="981264"/>
        <a:ext cx="135272" cy="283267"/>
      </dsp:txXfrm>
    </dsp:sp>
    <dsp:sp modelId="{DF9D484D-30C5-431E-8A5E-D67BA2C9E47C}">
      <dsp:nvSpPr>
        <dsp:cNvPr id="0" name=""/>
        <dsp:cNvSpPr/>
      </dsp:nvSpPr>
      <dsp:spPr>
        <a:xfrm>
          <a:off x="44181" y="1213079"/>
          <a:ext cx="11524466" cy="821129"/>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ru-RU" sz="2800" b="1" i="0" kern="1200" dirty="0" smtClean="0"/>
        </a:p>
        <a:p>
          <a:pPr lvl="0" algn="ctr" defTabSz="1244600">
            <a:lnSpc>
              <a:spcPct val="90000"/>
            </a:lnSpc>
            <a:spcBef>
              <a:spcPct val="0"/>
            </a:spcBef>
            <a:spcAft>
              <a:spcPct val="35000"/>
            </a:spcAft>
          </a:pPr>
          <a:r>
            <a:rPr lang="ru-RU" sz="2800" b="1" i="0" kern="1200" dirty="0" smtClean="0">
              <a:latin typeface="Arial" pitchFamily="34" charset="0"/>
              <a:cs typeface="Arial" pitchFamily="34" charset="0"/>
            </a:rPr>
            <a:t>Начиная с 1991 года по Указу Президента </a:t>
          </a:r>
          <a:r>
            <a:rPr lang="ru-RU" sz="2800" b="1" i="0" kern="1200" dirty="0" err="1" smtClean="0">
              <a:latin typeface="Arial" pitchFamily="34" charset="0"/>
              <a:cs typeface="Arial" pitchFamily="34" charset="0"/>
            </a:rPr>
            <a:t>Навруз</a:t>
          </a:r>
          <a:r>
            <a:rPr lang="ru-RU" sz="2800" b="1" i="0" kern="1200" dirty="0" smtClean="0">
              <a:latin typeface="Arial" pitchFamily="34" charset="0"/>
              <a:cs typeface="Arial" pitchFamily="34" charset="0"/>
            </a:rPr>
            <a:t> начал отмечаться 21 марта как общенародный праздник;</a:t>
          </a:r>
          <a:r>
            <a:rPr lang="ru-RU" sz="2800" kern="1200" dirty="0" smtClean="0"/>
            <a:t/>
          </a:r>
          <a:br>
            <a:rPr lang="ru-RU" sz="2800" kern="1200" dirty="0" smtClean="0"/>
          </a:br>
          <a:r>
            <a:rPr lang="ru-RU" sz="2800" b="1" kern="1200" dirty="0" smtClean="0">
              <a:latin typeface="Arial" pitchFamily="34" charset="0"/>
              <a:cs typeface="Arial" pitchFamily="34" charset="0"/>
            </a:rPr>
            <a:t>;</a:t>
          </a:r>
          <a:endParaRPr lang="ru-RU" sz="2800" b="1" i="0" kern="1200" dirty="0">
            <a:solidFill>
              <a:schemeClr val="tx1"/>
            </a:solidFill>
            <a:latin typeface="Arial" pitchFamily="34" charset="0"/>
            <a:cs typeface="Arial" pitchFamily="34" charset="0"/>
          </a:endParaRPr>
        </a:p>
      </dsp:txBody>
      <dsp:txXfrm>
        <a:off x="44181" y="1213079"/>
        <a:ext cx="11524466" cy="821129"/>
      </dsp:txXfrm>
    </dsp:sp>
    <dsp:sp modelId="{8300CE63-0666-44C2-AA28-E384327E64EF}">
      <dsp:nvSpPr>
        <dsp:cNvPr id="0" name=""/>
        <dsp:cNvSpPr/>
      </dsp:nvSpPr>
      <dsp:spPr>
        <a:xfrm rot="5433110">
          <a:off x="5692621" y="2037163"/>
          <a:ext cx="216893" cy="283267"/>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latin typeface="Times New Roman" pitchFamily="18" charset="0"/>
            <a:cs typeface="Times New Roman" pitchFamily="18" charset="0"/>
          </a:endParaRPr>
        </a:p>
      </dsp:txBody>
      <dsp:txXfrm rot="5433110">
        <a:off x="5692621" y="2037163"/>
        <a:ext cx="216893" cy="283267"/>
      </dsp:txXfrm>
    </dsp:sp>
    <dsp:sp modelId="{8E1D4860-5829-40AA-B020-A81A04F01606}">
      <dsp:nvSpPr>
        <dsp:cNvPr id="0" name=""/>
        <dsp:cNvSpPr/>
      </dsp:nvSpPr>
      <dsp:spPr>
        <a:xfrm>
          <a:off x="0" y="2323386"/>
          <a:ext cx="11593287" cy="629483"/>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solidFill>
                <a:schemeClr val="tx1"/>
              </a:solidFill>
              <a:latin typeface="Arial" pitchFamily="34" charset="0"/>
              <a:cs typeface="Arial" pitchFamily="34" charset="0"/>
            </a:rPr>
            <a:t>Узбекистан – толерантное государство;</a:t>
          </a:r>
          <a:endParaRPr lang="ru-RU" sz="2800" b="1" kern="1200" dirty="0">
            <a:solidFill>
              <a:schemeClr val="tx1"/>
            </a:solidFill>
            <a:latin typeface="Arial" pitchFamily="34" charset="0"/>
            <a:cs typeface="Arial" pitchFamily="34" charset="0"/>
          </a:endParaRPr>
        </a:p>
      </dsp:txBody>
      <dsp:txXfrm>
        <a:off x="0" y="2323386"/>
        <a:ext cx="11593287" cy="629483"/>
      </dsp:txXfrm>
    </dsp:sp>
    <dsp:sp modelId="{22057918-E3D8-436B-9D76-22E1FA6DB9E8}">
      <dsp:nvSpPr>
        <dsp:cNvPr id="0" name=""/>
        <dsp:cNvSpPr/>
      </dsp:nvSpPr>
      <dsp:spPr>
        <a:xfrm rot="5400000">
          <a:off x="5683595" y="2961967"/>
          <a:ext cx="226096" cy="283267"/>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p>
      </dsp:txBody>
      <dsp:txXfrm rot="5400000">
        <a:off x="5683595" y="2961967"/>
        <a:ext cx="226096" cy="283267"/>
      </dsp:txXfrm>
    </dsp:sp>
    <dsp:sp modelId="{0BB82512-463B-4E54-8478-98C7AC28CD07}">
      <dsp:nvSpPr>
        <dsp:cNvPr id="0" name=""/>
        <dsp:cNvSpPr/>
      </dsp:nvSpPr>
      <dsp:spPr>
        <a:xfrm>
          <a:off x="0" y="3254332"/>
          <a:ext cx="11593287" cy="1289005"/>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ru-RU" sz="2800" b="1" i="0" kern="1200" dirty="0" smtClean="0">
            <a:latin typeface="Arial" pitchFamily="34" charset="0"/>
            <a:cs typeface="Arial" pitchFamily="34" charset="0"/>
          </a:endParaRPr>
        </a:p>
        <a:p>
          <a:pPr lvl="0" algn="ctr" defTabSz="1244600">
            <a:lnSpc>
              <a:spcPct val="90000"/>
            </a:lnSpc>
            <a:spcBef>
              <a:spcPct val="0"/>
            </a:spcBef>
            <a:spcAft>
              <a:spcPct val="35000"/>
            </a:spcAft>
          </a:pPr>
          <a:r>
            <a:rPr lang="ru-RU" sz="2800" b="1" kern="1200" dirty="0" smtClean="0">
              <a:solidFill>
                <a:srgbClr val="002060"/>
              </a:solidFill>
              <a:latin typeface="Arial" pitchFamily="34" charset="0"/>
              <a:cs typeface="Arial" pitchFamily="34" charset="0"/>
            </a:rPr>
            <a:t>По инициативе Первого Президента Узбекистана  с 1991 года </a:t>
          </a:r>
          <a:r>
            <a:rPr lang="ru-RU" sz="2800" b="1" kern="1200" dirty="0" err="1" smtClean="0">
              <a:solidFill>
                <a:srgbClr val="002060"/>
              </a:solidFill>
              <a:latin typeface="Arial" pitchFamily="34" charset="0"/>
              <a:cs typeface="Arial" pitchFamily="34" charset="0"/>
            </a:rPr>
            <a:t>Курбан</a:t>
          </a:r>
          <a:r>
            <a:rPr lang="ru-RU" sz="2800" b="1" kern="1200" dirty="0" smtClean="0">
              <a:solidFill>
                <a:srgbClr val="002060"/>
              </a:solidFill>
              <a:latin typeface="Arial" pitchFamily="34" charset="0"/>
              <a:cs typeface="Arial" pitchFamily="34" charset="0"/>
            </a:rPr>
            <a:t> - </a:t>
          </a:r>
          <a:r>
            <a:rPr lang="ru-RU" sz="2800" b="1" kern="1200" dirty="0" err="1" smtClean="0">
              <a:solidFill>
                <a:srgbClr val="002060"/>
              </a:solidFill>
              <a:latin typeface="Arial" pitchFamily="34" charset="0"/>
              <a:cs typeface="Arial" pitchFamily="34" charset="0"/>
            </a:rPr>
            <a:t>хайит</a:t>
          </a:r>
          <a:r>
            <a:rPr lang="ru-RU" sz="2800" b="1" kern="1200" dirty="0" smtClean="0">
              <a:solidFill>
                <a:srgbClr val="002060"/>
              </a:solidFill>
              <a:latin typeface="Arial" pitchFamily="34" charset="0"/>
              <a:cs typeface="Arial" pitchFamily="34" charset="0"/>
            </a:rPr>
            <a:t>, а с 1992 года – Рамазан - </a:t>
          </a:r>
          <a:r>
            <a:rPr lang="ru-RU" sz="2800" b="1" kern="1200" dirty="0" err="1" smtClean="0">
              <a:solidFill>
                <a:srgbClr val="002060"/>
              </a:solidFill>
              <a:latin typeface="Arial" pitchFamily="34" charset="0"/>
              <a:cs typeface="Arial" pitchFamily="34" charset="0"/>
            </a:rPr>
            <a:t>хайит</a:t>
          </a:r>
          <a:r>
            <a:rPr lang="ru-RU" sz="2800" b="1" kern="1200" dirty="0" smtClean="0">
              <a:solidFill>
                <a:srgbClr val="002060"/>
              </a:solidFill>
              <a:latin typeface="Arial" pitchFamily="34" charset="0"/>
              <a:cs typeface="Arial" pitchFamily="34" charset="0"/>
            </a:rPr>
            <a:t> отмечаются как официальные праздники. </a:t>
          </a:r>
          <a:r>
            <a:rPr lang="ru-RU" sz="2800" kern="1200" dirty="0" smtClean="0"/>
            <a:t/>
          </a:r>
          <a:br>
            <a:rPr lang="ru-RU" sz="2800" kern="1200" dirty="0" smtClean="0"/>
          </a:br>
          <a:r>
            <a:rPr lang="ru-RU" sz="2800" b="1" kern="1200" dirty="0" smtClean="0">
              <a:latin typeface="Arial" pitchFamily="34" charset="0"/>
              <a:cs typeface="Arial" pitchFamily="34" charset="0"/>
            </a:rPr>
            <a:t>;</a:t>
          </a:r>
          <a:endParaRPr lang="ru-RU" sz="2400" b="1" i="0" kern="1200" dirty="0">
            <a:solidFill>
              <a:schemeClr val="tx1"/>
            </a:solidFill>
            <a:latin typeface="Arial" pitchFamily="34" charset="0"/>
            <a:cs typeface="Arial" pitchFamily="34" charset="0"/>
          </a:endParaRPr>
        </a:p>
      </dsp:txBody>
      <dsp:txXfrm>
        <a:off x="0" y="3254332"/>
        <a:ext cx="11593287" cy="1289005"/>
      </dsp:txXfrm>
    </dsp:sp>
    <dsp:sp modelId="{829751FA-5F82-4DEA-9A7C-E68800A610D4}">
      <dsp:nvSpPr>
        <dsp:cNvPr id="0" name=""/>
        <dsp:cNvSpPr/>
      </dsp:nvSpPr>
      <dsp:spPr>
        <a:xfrm rot="5400000">
          <a:off x="5660829" y="4582790"/>
          <a:ext cx="271629" cy="283267"/>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latin typeface="Times New Roman" pitchFamily="18" charset="0"/>
            <a:cs typeface="Times New Roman" pitchFamily="18" charset="0"/>
          </a:endParaRPr>
        </a:p>
      </dsp:txBody>
      <dsp:txXfrm rot="5400000">
        <a:off x="5660829" y="4582790"/>
        <a:ext cx="271629" cy="283267"/>
      </dsp:txXfrm>
    </dsp:sp>
    <dsp:sp modelId="{EE9F6481-FF01-4BA4-8B38-DDB98608C279}">
      <dsp:nvSpPr>
        <dsp:cNvPr id="0" name=""/>
        <dsp:cNvSpPr/>
      </dsp:nvSpPr>
      <dsp:spPr>
        <a:xfrm>
          <a:off x="-28180" y="4905511"/>
          <a:ext cx="11649648" cy="970008"/>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solidFill>
                <a:srgbClr val="002060"/>
              </a:solidFill>
              <a:latin typeface="Arial" pitchFamily="34" charset="0"/>
              <a:cs typeface="Arial" pitchFamily="34" charset="0"/>
            </a:rPr>
            <a:t>«От национального возрождения - к национальному процветанию».</a:t>
          </a:r>
          <a:r>
            <a:rPr lang="ru-RU" sz="2800" b="1" kern="1200" dirty="0" smtClean="0">
              <a:latin typeface="Arial" pitchFamily="34" charset="0"/>
              <a:cs typeface="Arial" pitchFamily="34" charset="0"/>
            </a:rPr>
            <a:t>.</a:t>
          </a:r>
          <a:endParaRPr lang="ru-RU" sz="2400" b="1" i="0" kern="1200" dirty="0">
            <a:solidFill>
              <a:srgbClr val="002060"/>
            </a:solidFill>
            <a:latin typeface="Arial" pitchFamily="34" charset="0"/>
            <a:cs typeface="Arial" pitchFamily="34" charset="0"/>
          </a:endParaRPr>
        </a:p>
      </dsp:txBody>
      <dsp:txXfrm>
        <a:off x="-28180" y="4905511"/>
        <a:ext cx="11649648" cy="97000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D7A6E6-2BEB-4289-8C48-E149BD835215}" type="datetimeFigureOut">
              <a:rPr lang="ru-RU" smtClean="0"/>
              <a:pPr/>
              <a:t>11.03.2021</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E32F52-5376-4195-AFB7-B4B9DCBDA9AC}" type="slidenum">
              <a:rPr lang="ru-RU" smtClean="0"/>
              <a:pPr/>
              <a:t>‹#›</a:t>
            </a:fld>
            <a:endParaRPr lang="ru-RU"/>
          </a:p>
        </p:txBody>
      </p:sp>
    </p:spTree>
    <p:extLst>
      <p:ext uri="{BB962C8B-B14F-4D97-AF65-F5344CB8AC3E}">
        <p14:creationId xmlns:p14="http://schemas.microsoft.com/office/powerpoint/2010/main" xmlns="" val="191379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1082"/>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FF5A1CB-DE4E-4E95-B4AD-60ED9AE334D2}" type="datetimeFigureOut">
              <a:rPr lang="ru-RU" smtClean="0"/>
              <a:pPr/>
              <a:t>11.03.2021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3316252783"/>
      </p:ext>
    </p:extLst>
  </p:cSld>
  <p:clrMapOvr>
    <a:masterClrMapping/>
  </p:clrMapOvr>
  <p:transition spd="slow">
    <p:cover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F5A1CB-DE4E-4E95-B4AD-60ED9AE334D2}" type="datetimeFigureOut">
              <a:rPr lang="ru-RU" smtClean="0"/>
              <a:pPr/>
              <a:t>11.03.2021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2301177842"/>
      </p:ext>
    </p:extLst>
  </p:cSld>
  <p:clrMapOvr>
    <a:masterClrMapping/>
  </p:clrMapOvr>
  <p:transition spd="slow">
    <p:cover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5293"/>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5293"/>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F5A1CB-DE4E-4E95-B4AD-60ED9AE334D2}" type="datetimeFigureOut">
              <a:rPr lang="ru-RU" smtClean="0"/>
              <a:pPr/>
              <a:t>11.03.2021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2115588630"/>
      </p:ext>
    </p:extLst>
  </p:cSld>
  <p:clrMapOvr>
    <a:masterClrMapping/>
  </p:clrMapOvr>
  <p:transition spd="slow">
    <p:cover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51" y="280618"/>
            <a:ext cx="10363201"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200"/>
            </a:lvl1pPr>
          </a:lstStyle>
          <a:p>
            <a:pPr lvl="0"/>
            <a:endParaRPr lang="en-US" noProof="0"/>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200"/>
            </a:lvl1pPr>
          </a:lstStyle>
          <a:p>
            <a:pPr lvl="0"/>
            <a:endParaRPr lang="en-US" noProof="0"/>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200"/>
            </a:lvl1pPr>
          </a:lstStyle>
          <a:p>
            <a:pPr lvl="0"/>
            <a:endParaRPr lang="en-US" noProof="0"/>
          </a:p>
        </p:txBody>
      </p:sp>
      <p:sp>
        <p:nvSpPr>
          <p:cNvPr id="8" name="Text Placeholder 9"/>
          <p:cNvSpPr>
            <a:spLocks noGrp="1"/>
          </p:cNvSpPr>
          <p:nvPr>
            <p:ph type="body" sz="quarter" idx="14"/>
          </p:nvPr>
        </p:nvSpPr>
        <p:spPr>
          <a:xfrm>
            <a:off x="914401" y="4981226"/>
            <a:ext cx="3328416" cy="958851"/>
          </a:xfrm>
        </p:spPr>
        <p:txBody>
          <a:bodyPr>
            <a:noAutofit/>
          </a:bodyPr>
          <a:lstStyle>
            <a:lvl1pPr marL="0" indent="0">
              <a:buNone/>
              <a:defRPr sz="1200"/>
            </a:lvl1pPr>
            <a:lvl2pPr marL="128002" indent="-128002">
              <a:buFont typeface="Arial" panose="020B0604020202020204" pitchFamily="34" charset="0"/>
              <a:buChar char="•"/>
              <a:defRPr sz="1200"/>
            </a:lvl2pPr>
            <a:lvl3pPr marL="256004" indent="-128002">
              <a:defRPr sz="1200"/>
            </a:lvl3pPr>
            <a:lvl4pPr marL="448006" indent="-192003">
              <a:defRPr sz="1200"/>
            </a:lvl4pPr>
            <a:lvl5pPr marL="640009" indent="-19200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1226"/>
            <a:ext cx="3328416" cy="958851"/>
          </a:xfrm>
        </p:spPr>
        <p:txBody>
          <a:bodyPr>
            <a:noAutofit/>
          </a:bodyPr>
          <a:lstStyle>
            <a:lvl1pPr marL="0" indent="0">
              <a:buNone/>
              <a:defRPr sz="1200"/>
            </a:lvl1pPr>
            <a:lvl2pPr marL="128002" indent="-128002">
              <a:buFont typeface="Arial" panose="020B0604020202020204" pitchFamily="34" charset="0"/>
              <a:buChar char="•"/>
              <a:defRPr sz="1200"/>
            </a:lvl2pPr>
            <a:lvl3pPr marL="256004" indent="-128002">
              <a:defRPr sz="1200"/>
            </a:lvl3pPr>
            <a:lvl4pPr marL="448006" indent="-192003">
              <a:defRPr sz="1200"/>
            </a:lvl4pPr>
            <a:lvl5pPr marL="640009" indent="-19200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3" y="4981226"/>
            <a:ext cx="3328416" cy="958851"/>
          </a:xfrm>
        </p:spPr>
        <p:txBody>
          <a:bodyPr>
            <a:noAutofit/>
          </a:bodyPr>
          <a:lstStyle>
            <a:lvl1pPr marL="0" indent="0">
              <a:buNone/>
              <a:defRPr sz="1200"/>
            </a:lvl1pPr>
            <a:lvl2pPr marL="128002" indent="-128002">
              <a:buFont typeface="Arial" panose="020B0604020202020204" pitchFamily="34" charset="0"/>
              <a:buChar char="•"/>
              <a:defRPr sz="1200"/>
            </a:lvl2pPr>
            <a:lvl3pPr marL="256004" indent="-128002">
              <a:defRPr sz="1200"/>
            </a:lvl3pPr>
            <a:lvl4pPr marL="448006" indent="-192003">
              <a:defRPr sz="1200"/>
            </a:lvl4pPr>
            <a:lvl5pPr marL="640009" indent="-19200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p:nvPr>
        </p:nvSpPr>
        <p:spPr>
          <a:xfrm>
            <a:off x="914451" y="933453"/>
            <a:ext cx="10363201" cy="406400"/>
          </a:xfrm>
        </p:spPr>
        <p:txBody>
          <a:bodyPr/>
          <a:lstStyle>
            <a:lvl1pPr marL="0" indent="0" algn="ctr">
              <a:lnSpc>
                <a:spcPct val="86000"/>
              </a:lnSpc>
              <a:spcBef>
                <a:spcPts val="0"/>
              </a:spcBef>
              <a:buNone/>
              <a:defRPr sz="1500" baseline="0"/>
            </a:lvl1pPr>
          </a:lstStyle>
          <a:p>
            <a:pPr lvl="0"/>
            <a:r>
              <a:rPr lang="ru-RU" smtClean="0"/>
              <a:t>Образец текста</a:t>
            </a:r>
          </a:p>
        </p:txBody>
      </p:sp>
    </p:spTree>
    <p:extLst>
      <p:ext uri="{BB962C8B-B14F-4D97-AF65-F5344CB8AC3E}">
        <p14:creationId xmlns:p14="http://schemas.microsoft.com/office/powerpoint/2010/main" xmlns="" val="4232179796"/>
      </p:ext>
    </p:extLst>
  </p:cSld>
  <p:clrMapOvr>
    <a:masterClrMapping/>
  </p:clrMapOvr>
  <p:transition spd="slow">
    <p:cover dir="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6"/>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197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197600" y="3939243"/>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2BC2D1E6-B69E-491B-93FC-43A69A894A43}" type="slidenum">
              <a:rPr lang="ru-RU"/>
              <a:pPr>
                <a:defRPr/>
              </a:pPr>
              <a:t>‹#›</a:t>
            </a:fld>
            <a:endParaRPr lang="ru-RU"/>
          </a:p>
        </p:txBody>
      </p:sp>
    </p:spTree>
    <p:extLst>
      <p:ext uri="{BB962C8B-B14F-4D97-AF65-F5344CB8AC3E}">
        <p14:creationId xmlns:p14="http://schemas.microsoft.com/office/powerpoint/2010/main" xmlns="" val="88564509"/>
      </p:ext>
    </p:extLst>
  </p:cSld>
  <p:clrMapOvr>
    <a:masterClrMapping/>
  </p:clrMapOvr>
  <p:transition spd="slow">
    <p:cover dir="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41352" y="1133192"/>
            <a:ext cx="11948967" cy="5599134"/>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2000" dirty="0"/>
          </a:p>
        </p:txBody>
      </p:sp>
      <p:sp>
        <p:nvSpPr>
          <p:cNvPr id="17" name="bg object 17"/>
          <p:cNvSpPr/>
          <p:nvPr/>
        </p:nvSpPr>
        <p:spPr>
          <a:xfrm>
            <a:off x="141396" y="150395"/>
            <a:ext cx="11948967" cy="907240"/>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2000" dirty="0"/>
          </a:p>
        </p:txBody>
      </p:sp>
      <p:sp>
        <p:nvSpPr>
          <p:cNvPr id="2" name="Holder 2"/>
          <p:cNvSpPr>
            <a:spLocks noGrp="1"/>
          </p:cNvSpPr>
          <p:nvPr>
            <p:ph type="title"/>
          </p:nvPr>
        </p:nvSpPr>
        <p:spPr/>
        <p:txBody>
          <a:bodyPr lIns="0" tIns="0" rIns="0" bIns="0"/>
          <a:lstStyle>
            <a:lvl1pPr>
              <a:defRPr sz="4700" b="1" i="0">
                <a:solidFill>
                  <a:srgbClr val="FEFEFE"/>
                </a:solidFill>
                <a:latin typeface="Arial"/>
                <a:cs typeface="Arial"/>
              </a:defRPr>
            </a:lvl1pPr>
          </a:lstStyle>
          <a:p>
            <a:endParaRPr/>
          </a:p>
        </p:txBody>
      </p:sp>
      <p:sp>
        <p:nvSpPr>
          <p:cNvPr id="3" name="Holder 3"/>
          <p:cNvSpPr>
            <a:spLocks noGrp="1"/>
          </p:cNvSpPr>
          <p:nvPr>
            <p:ph sz="half" idx="2"/>
          </p:nvPr>
        </p:nvSpPr>
        <p:spPr>
          <a:xfrm>
            <a:off x="524643" y="1523336"/>
            <a:ext cx="3857668" cy="384721"/>
          </a:xfrm>
          <a:prstGeom prst="rect">
            <a:avLst/>
          </a:prstGeom>
        </p:spPr>
        <p:txBody>
          <a:bodyPr wrap="square" lIns="0" tIns="0" rIns="0" bIns="0">
            <a:spAutoFit/>
          </a:bodyPr>
          <a:lstStyle>
            <a:lvl1pPr>
              <a:defRPr sz="2500" b="0" i="0">
                <a:solidFill>
                  <a:srgbClr val="FEFEFE"/>
                </a:solidFill>
                <a:latin typeface="Arial"/>
                <a:cs typeface="Arial"/>
              </a:defRPr>
            </a:lvl1pPr>
          </a:lstStyle>
          <a:p>
            <a:endParaRPr/>
          </a:p>
        </p:txBody>
      </p:sp>
      <p:sp>
        <p:nvSpPr>
          <p:cNvPr id="4" name="Holder 4"/>
          <p:cNvSpPr>
            <a:spLocks noGrp="1"/>
          </p:cNvSpPr>
          <p:nvPr>
            <p:ph sz="half" idx="3"/>
          </p:nvPr>
        </p:nvSpPr>
        <p:spPr>
          <a:xfrm>
            <a:off x="6278881"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3/11/2021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 val="370735107"/>
      </p:ext>
    </p:extLst>
  </p:cSld>
  <p:clrMapOvr>
    <a:masterClrMapping/>
  </p:clrMapOvr>
  <p:transition spd="slow">
    <p:cover dir="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F5A1CB-DE4E-4E95-B4AD-60ED9AE334D2}" type="datetimeFigureOut">
              <a:rPr lang="ru-RU" smtClean="0"/>
              <a:pPr/>
              <a:t>11.03.2021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1390658651"/>
      </p:ext>
    </p:extLst>
  </p:cSld>
  <p:clrMapOvr>
    <a:masterClrMapping/>
  </p:clrMapOvr>
  <p:transition spd="slow">
    <p:cover dir="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557"/>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FF5A1CB-DE4E-4E95-B4AD-60ED9AE334D2}" type="datetimeFigureOut">
              <a:rPr lang="ru-RU" smtClean="0"/>
              <a:pPr/>
              <a:t>11.03.2021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2868445619"/>
      </p:ext>
    </p:extLst>
  </p:cSld>
  <p:clrMapOvr>
    <a:masterClrMapping/>
  </p:clrMapOvr>
  <p:transition spd="slow">
    <p:cover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FF5A1CB-DE4E-4E95-B4AD-60ED9AE334D2}" type="datetimeFigureOut">
              <a:rPr lang="ru-RU" smtClean="0"/>
              <a:pPr/>
              <a:t>11.03.2021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1662334245"/>
      </p:ext>
    </p:extLst>
  </p:cSld>
  <p:clrMapOvr>
    <a:masterClrMapping/>
  </p:clrMapOvr>
  <p:transition spd="slow">
    <p:cover dir="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80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80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FF5A1CB-DE4E-4E95-B4AD-60ED9AE334D2}" type="datetimeFigureOut">
              <a:rPr lang="ru-RU" smtClean="0"/>
              <a:pPr/>
              <a:t>11.03.2021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2022193573"/>
      </p:ext>
    </p:extLst>
  </p:cSld>
  <p:clrMapOvr>
    <a:masterClrMapping/>
  </p:clrMapOvr>
  <p:transition spd="slow">
    <p:cover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FF5A1CB-DE4E-4E95-B4AD-60ED9AE334D2}" type="datetimeFigureOut">
              <a:rPr lang="ru-RU" smtClean="0"/>
              <a:pPr/>
              <a:t>11.03.2021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2078209228"/>
      </p:ext>
    </p:extLst>
  </p:cSld>
  <p:clrMapOvr>
    <a:masterClrMapping/>
  </p:clrMapOvr>
  <p:transition spd="slow">
    <p:cover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FF5A1CB-DE4E-4E95-B4AD-60ED9AE334D2}" type="datetimeFigureOut">
              <a:rPr lang="ru-RU" smtClean="0"/>
              <a:pPr/>
              <a:t>11.03.2021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103120167"/>
      </p:ext>
    </p:extLst>
  </p:cSld>
  <p:clrMapOvr>
    <a:masterClrMapping/>
  </p:clrMapOvr>
  <p:transition spd="slow">
    <p:cover dir="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70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FF5A1CB-DE4E-4E95-B4AD-60ED9AE334D2}" type="datetimeFigureOut">
              <a:rPr lang="ru-RU" smtClean="0"/>
              <a:pPr/>
              <a:t>11.03.2021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1853202629"/>
      </p:ext>
    </p:extLst>
  </p:cSld>
  <p:clrMapOvr>
    <a:masterClrMapping/>
  </p:clrMapOvr>
  <p:transition spd="slow">
    <p:cover dir="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FF5A1CB-DE4E-4E95-B4AD-60ED9AE334D2}" type="datetimeFigureOut">
              <a:rPr lang="ru-RU" smtClean="0"/>
              <a:pPr/>
              <a:t>11.03.2021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1279346977"/>
      </p:ext>
    </p:extLst>
  </p:cSld>
  <p:clrMapOvr>
    <a:masterClrMapping/>
  </p:clrMapOvr>
  <p:transition spd="slow">
    <p:cover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700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5A1CB-DE4E-4E95-B4AD-60ED9AE334D2}" type="datetimeFigureOut">
              <a:rPr lang="ru-RU" smtClean="0"/>
              <a:pPr/>
              <a:t>11.03.2021</a:t>
            </a:fld>
            <a:endParaRPr lang="ru-RU"/>
          </a:p>
        </p:txBody>
      </p:sp>
      <p:sp>
        <p:nvSpPr>
          <p:cNvPr id="5" name="Нижний колонтитул 4"/>
          <p:cNvSpPr>
            <a:spLocks noGrp="1"/>
          </p:cNvSpPr>
          <p:nvPr>
            <p:ph type="ftr" sz="quarter" idx="3"/>
          </p:nvPr>
        </p:nvSpPr>
        <p:spPr>
          <a:xfrm>
            <a:off x="4165600" y="635700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700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2213041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p:cover dir="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2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bject 2"/>
          <p:cNvSpPr>
            <a:spLocks/>
          </p:cNvSpPr>
          <p:nvPr/>
        </p:nvSpPr>
        <p:spPr bwMode="auto">
          <a:xfrm>
            <a:off x="2117" y="3701"/>
            <a:ext cx="12175067" cy="2157413"/>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ru-RU"/>
          </a:p>
        </p:txBody>
      </p:sp>
      <p:sp>
        <p:nvSpPr>
          <p:cNvPr id="14" name="object 3">
            <a:extLst/>
          </p:cNvPr>
          <p:cNvSpPr txBox="1">
            <a:spLocks noGrp="1"/>
          </p:cNvSpPr>
          <p:nvPr>
            <p:ph type="title"/>
          </p:nvPr>
        </p:nvSpPr>
        <p:spPr>
          <a:xfrm>
            <a:off x="2087385" y="535625"/>
            <a:ext cx="6853767" cy="995676"/>
          </a:xfrm>
        </p:spPr>
        <p:txBody>
          <a:bodyPr wrap="square" tIns="25927">
            <a:spAutoFit/>
          </a:bodyPr>
          <a:lstStyle/>
          <a:p>
            <a:pPr marL="22545" defTabSz="1024014" eaLnBrk="1" fontAlgn="auto" hangingPunct="1">
              <a:lnSpc>
                <a:spcPct val="100000"/>
              </a:lnSpc>
              <a:spcBef>
                <a:spcPts val="203"/>
              </a:spcBef>
              <a:spcAft>
                <a:spcPts val="0"/>
              </a:spcAft>
              <a:defRPr/>
            </a:pPr>
            <a:r>
              <a:rPr lang="ru-RU" sz="6000" b="1" spc="9" dirty="0" smtClean="0">
                <a:solidFill>
                  <a:schemeClr val="bg1"/>
                </a:solidFill>
                <a:latin typeface="Arial" panose="020B0604020202020204" pitchFamily="34" charset="0"/>
                <a:cs typeface="Arial" panose="020B0604020202020204" pitchFamily="34" charset="0"/>
              </a:rPr>
              <a:t> ИСТОРИЯ</a:t>
            </a:r>
            <a:endParaRPr sz="6000" b="1" dirty="0">
              <a:solidFill>
                <a:schemeClr val="bg1"/>
              </a:solidFill>
              <a:latin typeface="Arial" panose="020B0604020202020204" pitchFamily="34" charset="0"/>
              <a:cs typeface="Arial" panose="020B0604020202020204" pitchFamily="34" charset="0"/>
            </a:endParaRPr>
          </a:p>
        </p:txBody>
      </p:sp>
      <p:sp>
        <p:nvSpPr>
          <p:cNvPr id="15" name="object 4">
            <a:extLst/>
          </p:cNvPr>
          <p:cNvSpPr txBox="1"/>
          <p:nvPr/>
        </p:nvSpPr>
        <p:spPr>
          <a:xfrm>
            <a:off x="1127448" y="2708920"/>
            <a:ext cx="6912768" cy="3492658"/>
          </a:xfrm>
          <a:prstGeom prst="rect">
            <a:avLst/>
          </a:prstGeom>
        </p:spPr>
        <p:txBody>
          <a:bodyPr wrap="square" lIns="0" tIns="24800" rIns="0" bIns="0">
            <a:spAutoFit/>
          </a:bodyPr>
          <a:lstStyle/>
          <a:p>
            <a:pPr marL="32690" algn="ctr" defTabSz="1023886" eaLnBrk="1" fontAlgn="auto" hangingPunct="1">
              <a:spcBef>
                <a:spcPts val="196"/>
              </a:spcBef>
              <a:spcAft>
                <a:spcPts val="0"/>
              </a:spcAft>
              <a:defRPr/>
            </a:pPr>
            <a:r>
              <a:rPr lang="ru-RU" sz="4000" b="1" dirty="0" smtClean="0">
                <a:solidFill>
                  <a:srgbClr val="002060"/>
                </a:solidFill>
                <a:latin typeface="Arial"/>
                <a:cs typeface="Arial"/>
              </a:rPr>
              <a:t>Тема урока:</a:t>
            </a:r>
          </a:p>
          <a:p>
            <a:pPr marL="32690" algn="ctr" defTabSz="1023886" eaLnBrk="1" fontAlgn="auto" hangingPunct="1">
              <a:spcBef>
                <a:spcPts val="196"/>
              </a:spcBef>
              <a:spcAft>
                <a:spcPts val="0"/>
              </a:spcAft>
              <a:defRPr/>
            </a:pPr>
            <a:r>
              <a:rPr lang="ru-RU" sz="4800" b="1" dirty="0" smtClean="0">
                <a:solidFill>
                  <a:srgbClr val="002060"/>
                </a:solidFill>
                <a:latin typeface="Arial"/>
                <a:cs typeface="Arial"/>
              </a:rPr>
              <a:t>«ДУХОВНО – ПРОСВЕТИТЕЛЬСКИЙ ПОДЪЕМ»</a:t>
            </a:r>
            <a:r>
              <a:rPr lang="ru-RU" sz="5400" b="1" dirty="0" smtClean="0">
                <a:solidFill>
                  <a:srgbClr val="002060"/>
                </a:solidFill>
                <a:latin typeface="Arial"/>
                <a:cs typeface="Arial"/>
              </a:rPr>
              <a:t> </a:t>
            </a:r>
          </a:p>
          <a:p>
            <a:pPr marL="32690" algn="ctr" defTabSz="1023886" eaLnBrk="1" fontAlgn="auto" hangingPunct="1">
              <a:spcBef>
                <a:spcPts val="196"/>
              </a:spcBef>
              <a:spcAft>
                <a:spcPts val="0"/>
              </a:spcAft>
              <a:defRPr/>
            </a:pPr>
            <a:endParaRPr lang="ru-RU" sz="3200" b="1" dirty="0" smtClean="0">
              <a:solidFill>
                <a:srgbClr val="002060"/>
              </a:solidFill>
              <a:latin typeface="Arial"/>
              <a:cs typeface="Arial"/>
            </a:endParaRPr>
          </a:p>
        </p:txBody>
      </p:sp>
      <p:sp>
        <p:nvSpPr>
          <p:cNvPr id="6152" name="object 9"/>
          <p:cNvSpPr>
            <a:spLocks/>
          </p:cNvSpPr>
          <p:nvPr/>
        </p:nvSpPr>
        <p:spPr bwMode="auto">
          <a:xfrm>
            <a:off x="9941984" y="461963"/>
            <a:ext cx="1276349" cy="1276350"/>
          </a:xfrm>
          <a:custGeom>
            <a:avLst/>
            <a:gdLst>
              <a:gd name="T0" fmla="*/ 1078999 w 603885"/>
              <a:gd name="T1" fmla="*/ 0 h 603885"/>
              <a:gd name="T2" fmla="*/ 0 w 603885"/>
              <a:gd name="T3" fmla="*/ 0 h 603885"/>
              <a:gd name="T4" fmla="*/ 0 w 603885"/>
              <a:gd name="T5" fmla="*/ 1275786 h 603885"/>
              <a:gd name="T6" fmla="*/ 1078999 w 603885"/>
              <a:gd name="T7" fmla="*/ 1275786 h 603885"/>
              <a:gd name="T8" fmla="*/ 1078999 w 603885"/>
              <a:gd name="T9" fmla="*/ 0 h 603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3885" h="603885">
                <a:moveTo>
                  <a:pt x="603605" y="0"/>
                </a:moveTo>
                <a:lnTo>
                  <a:pt x="0" y="0"/>
                </a:lnTo>
                <a:lnTo>
                  <a:pt x="0" y="603618"/>
                </a:lnTo>
                <a:lnTo>
                  <a:pt x="603605" y="603618"/>
                </a:lnTo>
                <a:lnTo>
                  <a:pt x="603605" y="0"/>
                </a:lnTo>
                <a:close/>
              </a:path>
            </a:pathLst>
          </a:custGeom>
          <a:solidFill>
            <a:srgbClr val="00A859"/>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ru-RU"/>
          </a:p>
        </p:txBody>
      </p:sp>
      <p:sp>
        <p:nvSpPr>
          <p:cNvPr id="6153" name="object 10"/>
          <p:cNvSpPr>
            <a:spLocks/>
          </p:cNvSpPr>
          <p:nvPr/>
        </p:nvSpPr>
        <p:spPr bwMode="auto">
          <a:xfrm>
            <a:off x="9941984" y="482600"/>
            <a:ext cx="1276349" cy="1276350"/>
          </a:xfrm>
          <a:custGeom>
            <a:avLst/>
            <a:gdLst>
              <a:gd name="T0" fmla="*/ 0 w 603885"/>
              <a:gd name="T1" fmla="*/ 0 h 603885"/>
              <a:gd name="T2" fmla="*/ 956818 w 603885"/>
              <a:gd name="T3" fmla="*/ 0 h 603885"/>
              <a:gd name="T4" fmla="*/ 956818 w 603885"/>
              <a:gd name="T5" fmla="*/ 1275786 h 603885"/>
              <a:gd name="T6" fmla="*/ 0 w 603885"/>
              <a:gd name="T7" fmla="*/ 1275786 h 603885"/>
              <a:gd name="T8" fmla="*/ 0 w 603885"/>
              <a:gd name="T9" fmla="*/ 0 h 603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3885" h="603885">
                <a:moveTo>
                  <a:pt x="0" y="0"/>
                </a:moveTo>
                <a:lnTo>
                  <a:pt x="603605" y="0"/>
                </a:lnTo>
                <a:lnTo>
                  <a:pt x="603605" y="603618"/>
                </a:lnTo>
                <a:lnTo>
                  <a:pt x="0" y="603618"/>
                </a:lnTo>
                <a:lnTo>
                  <a:pt x="0" y="0"/>
                </a:lnTo>
                <a:close/>
              </a:path>
            </a:pathLst>
          </a:custGeom>
          <a:noFill/>
          <a:ln w="30481">
            <a:solidFill>
              <a:srgbClr val="FEFEFE"/>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ru-RU"/>
          </a:p>
        </p:txBody>
      </p:sp>
      <p:sp>
        <p:nvSpPr>
          <p:cNvPr id="22" name="object 12">
            <a:extLst/>
          </p:cNvPr>
          <p:cNvSpPr txBox="1"/>
          <p:nvPr/>
        </p:nvSpPr>
        <p:spPr>
          <a:xfrm>
            <a:off x="10416480" y="548685"/>
            <a:ext cx="361587" cy="767122"/>
          </a:xfrm>
          <a:prstGeom prst="rect">
            <a:avLst/>
          </a:prstGeom>
        </p:spPr>
        <p:txBody>
          <a:bodyPr wrap="square" lIns="0" tIns="28183" rIns="0" bIns="0">
            <a:spAutoFit/>
          </a:bodyPr>
          <a:lstStyle/>
          <a:p>
            <a:pPr algn="ctr" defTabSz="1023886" eaLnBrk="1" fontAlgn="auto" hangingPunct="1">
              <a:spcBef>
                <a:spcPts val="222"/>
              </a:spcBef>
              <a:spcAft>
                <a:spcPts val="0"/>
              </a:spcAft>
              <a:defRPr/>
            </a:pPr>
            <a:r>
              <a:rPr lang="ru-RU" sz="4800" b="1" spc="18" dirty="0" smtClean="0">
                <a:solidFill>
                  <a:srgbClr val="FEFEFE"/>
                </a:solidFill>
                <a:latin typeface="Arial"/>
                <a:cs typeface="Arial"/>
              </a:rPr>
              <a:t>5</a:t>
            </a:r>
            <a:endParaRPr sz="4800" dirty="0">
              <a:solidFill>
                <a:srgbClr val="57565A"/>
              </a:solidFill>
              <a:latin typeface="Arial"/>
              <a:cs typeface="Arial"/>
            </a:endParaRPr>
          </a:p>
        </p:txBody>
      </p:sp>
      <p:sp>
        <p:nvSpPr>
          <p:cNvPr id="23" name="object 13">
            <a:extLst/>
          </p:cNvPr>
          <p:cNvSpPr txBox="1"/>
          <p:nvPr/>
        </p:nvSpPr>
        <p:spPr>
          <a:xfrm>
            <a:off x="9984432" y="1176284"/>
            <a:ext cx="1143000" cy="452516"/>
          </a:xfrm>
          <a:prstGeom prst="rect">
            <a:avLst/>
          </a:prstGeom>
        </p:spPr>
        <p:txBody>
          <a:bodyPr lIns="0" tIns="21420" rIns="0" bIns="0">
            <a:spAutoFit/>
          </a:bodyPr>
          <a:lstStyle/>
          <a:p>
            <a:pPr algn="ctr" defTabSz="1023886" eaLnBrk="1" fontAlgn="auto" hangingPunct="1">
              <a:spcBef>
                <a:spcPts val="169"/>
              </a:spcBef>
              <a:spcAft>
                <a:spcPts val="0"/>
              </a:spcAft>
              <a:defRPr/>
            </a:pPr>
            <a:r>
              <a:rPr lang="ru-RU" sz="2800" b="1" spc="-9" dirty="0">
                <a:solidFill>
                  <a:srgbClr val="FEFEFE"/>
                </a:solidFill>
                <a:latin typeface="Arial"/>
                <a:cs typeface="Arial"/>
              </a:rPr>
              <a:t>класс</a:t>
            </a:r>
            <a:endParaRPr sz="2800" b="1" dirty="0">
              <a:solidFill>
                <a:srgbClr val="57565A"/>
              </a:solidFill>
              <a:latin typeface="Arial"/>
              <a:cs typeface="Arial"/>
            </a:endParaRPr>
          </a:p>
        </p:txBody>
      </p:sp>
      <p:sp>
        <p:nvSpPr>
          <p:cNvPr id="9" name="object 13">
            <a:extLst>
              <a:ext uri="{FF2B5EF4-FFF2-40B4-BE49-F238E27FC236}">
                <a16:creationId xmlns:a16="http://schemas.microsoft.com/office/drawing/2014/main" xmlns="" id="{FBDC4668-53F8-453D-BAE8-6EC39154C51F}"/>
              </a:ext>
            </a:extLst>
          </p:cNvPr>
          <p:cNvSpPr/>
          <p:nvPr/>
        </p:nvSpPr>
        <p:spPr>
          <a:xfrm>
            <a:off x="694721" y="550691"/>
            <a:ext cx="775611" cy="967714"/>
          </a:xfrm>
          <a:custGeom>
            <a:avLst/>
            <a:gdLst/>
            <a:ahLst/>
            <a:cxnLst/>
            <a:rect l="l" t="t" r="r" b="b"/>
            <a:pathLst>
              <a:path w="366395" h="457200">
                <a:moveTo>
                  <a:pt x="312120" y="352529"/>
                </a:moveTo>
                <a:lnTo>
                  <a:pt x="54277" y="352529"/>
                </a:lnTo>
                <a:lnTo>
                  <a:pt x="50478" y="354811"/>
                </a:lnTo>
                <a:lnTo>
                  <a:pt x="30485" y="400232"/>
                </a:lnTo>
                <a:lnTo>
                  <a:pt x="18556" y="402934"/>
                </a:lnTo>
                <a:lnTo>
                  <a:pt x="8873" y="409123"/>
                </a:lnTo>
                <a:lnTo>
                  <a:pt x="2374" y="417978"/>
                </a:lnTo>
                <a:lnTo>
                  <a:pt x="0" y="428677"/>
                </a:lnTo>
                <a:lnTo>
                  <a:pt x="2556" y="439759"/>
                </a:lnTo>
                <a:lnTo>
                  <a:pt x="9524" y="448820"/>
                </a:lnTo>
                <a:lnTo>
                  <a:pt x="19851" y="454934"/>
                </a:lnTo>
                <a:lnTo>
                  <a:pt x="32486" y="457178"/>
                </a:lnTo>
                <a:lnTo>
                  <a:pt x="333910" y="457178"/>
                </a:lnTo>
                <a:lnTo>
                  <a:pt x="346543" y="454934"/>
                </a:lnTo>
                <a:lnTo>
                  <a:pt x="356869" y="448820"/>
                </a:lnTo>
                <a:lnTo>
                  <a:pt x="363837" y="439759"/>
                </a:lnTo>
                <a:lnTo>
                  <a:pt x="363968" y="439192"/>
                </a:lnTo>
                <a:lnTo>
                  <a:pt x="25866" y="439192"/>
                </a:lnTo>
                <a:lnTo>
                  <a:pt x="20480" y="434472"/>
                </a:lnTo>
                <a:lnTo>
                  <a:pt x="20480" y="422876"/>
                </a:lnTo>
                <a:lnTo>
                  <a:pt x="25866" y="418161"/>
                </a:lnTo>
                <a:lnTo>
                  <a:pt x="364058" y="418161"/>
                </a:lnTo>
                <a:lnTo>
                  <a:pt x="364018" y="417978"/>
                </a:lnTo>
                <a:lnTo>
                  <a:pt x="357518" y="409123"/>
                </a:lnTo>
                <a:lnTo>
                  <a:pt x="347834" y="402934"/>
                </a:lnTo>
                <a:lnTo>
                  <a:pt x="335904" y="400232"/>
                </a:lnTo>
                <a:lnTo>
                  <a:pt x="52470" y="400175"/>
                </a:lnTo>
                <a:lnTo>
                  <a:pt x="65526" y="370514"/>
                </a:lnTo>
                <a:lnTo>
                  <a:pt x="322825" y="370514"/>
                </a:lnTo>
                <a:lnTo>
                  <a:pt x="315913" y="354811"/>
                </a:lnTo>
                <a:lnTo>
                  <a:pt x="312120" y="352529"/>
                </a:lnTo>
                <a:close/>
              </a:path>
              <a:path w="366395" h="457200">
                <a:moveTo>
                  <a:pt x="364058" y="418161"/>
                </a:moveTo>
                <a:lnTo>
                  <a:pt x="340523" y="418161"/>
                </a:lnTo>
                <a:lnTo>
                  <a:pt x="345913" y="422876"/>
                </a:lnTo>
                <a:lnTo>
                  <a:pt x="345913" y="434472"/>
                </a:lnTo>
                <a:lnTo>
                  <a:pt x="340523" y="439192"/>
                </a:lnTo>
                <a:lnTo>
                  <a:pt x="363968" y="439192"/>
                </a:lnTo>
                <a:lnTo>
                  <a:pt x="366393" y="428677"/>
                </a:lnTo>
                <a:lnTo>
                  <a:pt x="364058" y="418161"/>
                </a:lnTo>
                <a:close/>
              </a:path>
              <a:path w="366395" h="457200">
                <a:moveTo>
                  <a:pt x="322825" y="370514"/>
                </a:moveTo>
                <a:lnTo>
                  <a:pt x="300866" y="370514"/>
                </a:lnTo>
                <a:lnTo>
                  <a:pt x="313923" y="400175"/>
                </a:lnTo>
                <a:lnTo>
                  <a:pt x="335879" y="400175"/>
                </a:lnTo>
                <a:lnTo>
                  <a:pt x="322825" y="370514"/>
                </a:lnTo>
                <a:close/>
              </a:path>
              <a:path w="366395" h="457200">
                <a:moveTo>
                  <a:pt x="79060" y="55737"/>
                </a:moveTo>
                <a:lnTo>
                  <a:pt x="58578" y="55737"/>
                </a:lnTo>
                <a:lnTo>
                  <a:pt x="58578" y="86197"/>
                </a:lnTo>
                <a:lnTo>
                  <a:pt x="35981" y="92473"/>
                </a:lnTo>
                <a:lnTo>
                  <a:pt x="19300" y="104158"/>
                </a:lnTo>
                <a:lnTo>
                  <a:pt x="8766" y="119416"/>
                </a:lnTo>
                <a:lnTo>
                  <a:pt x="4803" y="135611"/>
                </a:lnTo>
                <a:lnTo>
                  <a:pt x="4711" y="137166"/>
                </a:lnTo>
                <a:lnTo>
                  <a:pt x="6871" y="152836"/>
                </a:lnTo>
                <a:lnTo>
                  <a:pt x="54251" y="185633"/>
                </a:lnTo>
                <a:lnTo>
                  <a:pt x="59663" y="185856"/>
                </a:lnTo>
                <a:lnTo>
                  <a:pt x="59663" y="352529"/>
                </a:lnTo>
                <a:lnTo>
                  <a:pt x="80143" y="352529"/>
                </a:lnTo>
                <a:lnTo>
                  <a:pt x="80153" y="182523"/>
                </a:lnTo>
                <a:lnTo>
                  <a:pt x="85780" y="180503"/>
                </a:lnTo>
                <a:lnTo>
                  <a:pt x="90788" y="177605"/>
                </a:lnTo>
                <a:lnTo>
                  <a:pt x="99759" y="169423"/>
                </a:lnTo>
                <a:lnTo>
                  <a:pt x="100414" y="168526"/>
                </a:lnTo>
                <a:lnTo>
                  <a:pt x="65901" y="168522"/>
                </a:lnTo>
                <a:lnTo>
                  <a:pt x="56122" y="167723"/>
                </a:lnTo>
                <a:lnTo>
                  <a:pt x="25145" y="137868"/>
                </a:lnTo>
                <a:lnTo>
                  <a:pt x="25082" y="137166"/>
                </a:lnTo>
                <a:lnTo>
                  <a:pt x="28124" y="125432"/>
                </a:lnTo>
                <a:lnTo>
                  <a:pt x="28240" y="125092"/>
                </a:lnTo>
                <a:lnTo>
                  <a:pt x="36433" y="114351"/>
                </a:lnTo>
                <a:lnTo>
                  <a:pt x="49922" y="106582"/>
                </a:lnTo>
                <a:lnTo>
                  <a:pt x="68813" y="103586"/>
                </a:lnTo>
                <a:lnTo>
                  <a:pt x="142642" y="103586"/>
                </a:lnTo>
                <a:lnTo>
                  <a:pt x="147226" y="99561"/>
                </a:lnTo>
                <a:lnTo>
                  <a:pt x="147226" y="89628"/>
                </a:lnTo>
                <a:lnTo>
                  <a:pt x="142642" y="85604"/>
                </a:lnTo>
                <a:lnTo>
                  <a:pt x="79060" y="85604"/>
                </a:lnTo>
                <a:lnTo>
                  <a:pt x="79060" y="55737"/>
                </a:lnTo>
                <a:close/>
              </a:path>
              <a:path w="366395" h="457200">
                <a:moveTo>
                  <a:pt x="279956" y="151210"/>
                </a:moveTo>
                <a:lnTo>
                  <a:pt x="260405" y="151210"/>
                </a:lnTo>
                <a:lnTo>
                  <a:pt x="261327" y="162154"/>
                </a:lnTo>
                <a:lnTo>
                  <a:pt x="266647" y="169433"/>
                </a:lnTo>
                <a:lnTo>
                  <a:pt x="275623" y="177609"/>
                </a:lnTo>
                <a:lnTo>
                  <a:pt x="280623" y="180503"/>
                </a:lnTo>
                <a:lnTo>
                  <a:pt x="286250" y="182523"/>
                </a:lnTo>
                <a:lnTo>
                  <a:pt x="286250" y="352529"/>
                </a:lnTo>
                <a:lnTo>
                  <a:pt x="306734" y="352529"/>
                </a:lnTo>
                <a:lnTo>
                  <a:pt x="306734" y="185860"/>
                </a:lnTo>
                <a:lnTo>
                  <a:pt x="308599" y="185853"/>
                </a:lnTo>
                <a:lnTo>
                  <a:pt x="310309" y="185780"/>
                </a:lnTo>
                <a:lnTo>
                  <a:pt x="312126" y="185633"/>
                </a:lnTo>
                <a:lnTo>
                  <a:pt x="335125" y="179759"/>
                </a:lnTo>
                <a:lnTo>
                  <a:pt x="350139" y="168522"/>
                </a:lnTo>
                <a:lnTo>
                  <a:pt x="300462" y="168522"/>
                </a:lnTo>
                <a:lnTo>
                  <a:pt x="291506" y="166164"/>
                </a:lnTo>
                <a:lnTo>
                  <a:pt x="281692" y="157222"/>
                </a:lnTo>
                <a:lnTo>
                  <a:pt x="279956" y="151210"/>
                </a:lnTo>
                <a:close/>
              </a:path>
              <a:path w="366395" h="457200">
                <a:moveTo>
                  <a:pt x="287356" y="135611"/>
                </a:moveTo>
                <a:lnTo>
                  <a:pt x="77231" y="135611"/>
                </a:lnTo>
                <a:lnTo>
                  <a:pt x="84038" y="137425"/>
                </a:lnTo>
                <a:lnTo>
                  <a:pt x="85359" y="143920"/>
                </a:lnTo>
                <a:lnTo>
                  <a:pt x="86235" y="150501"/>
                </a:lnTo>
                <a:lnTo>
                  <a:pt x="86304" y="151620"/>
                </a:lnTo>
                <a:lnTo>
                  <a:pt x="84599" y="157319"/>
                </a:lnTo>
                <a:lnTo>
                  <a:pt x="74902" y="166164"/>
                </a:lnTo>
                <a:lnTo>
                  <a:pt x="65948" y="168526"/>
                </a:lnTo>
                <a:lnTo>
                  <a:pt x="100417" y="168522"/>
                </a:lnTo>
                <a:lnTo>
                  <a:pt x="105073" y="162143"/>
                </a:lnTo>
                <a:lnTo>
                  <a:pt x="105984" y="151210"/>
                </a:lnTo>
                <a:lnTo>
                  <a:pt x="279956" y="151210"/>
                </a:lnTo>
                <a:lnTo>
                  <a:pt x="280036" y="150501"/>
                </a:lnTo>
                <a:lnTo>
                  <a:pt x="281076" y="143502"/>
                </a:lnTo>
                <a:lnTo>
                  <a:pt x="281256" y="139701"/>
                </a:lnTo>
                <a:lnTo>
                  <a:pt x="282682" y="137868"/>
                </a:lnTo>
                <a:lnTo>
                  <a:pt x="287356" y="135611"/>
                </a:lnTo>
                <a:close/>
              </a:path>
              <a:path w="366395" h="457200">
                <a:moveTo>
                  <a:pt x="307814" y="55737"/>
                </a:moveTo>
                <a:lnTo>
                  <a:pt x="287333" y="55737"/>
                </a:lnTo>
                <a:lnTo>
                  <a:pt x="287333" y="85604"/>
                </a:lnTo>
                <a:lnTo>
                  <a:pt x="223768" y="85604"/>
                </a:lnTo>
                <a:lnTo>
                  <a:pt x="219182" y="89628"/>
                </a:lnTo>
                <a:lnTo>
                  <a:pt x="219182" y="99561"/>
                </a:lnTo>
                <a:lnTo>
                  <a:pt x="223765" y="103586"/>
                </a:lnTo>
                <a:lnTo>
                  <a:pt x="297564" y="103586"/>
                </a:lnTo>
                <a:lnTo>
                  <a:pt x="316453" y="106559"/>
                </a:lnTo>
                <a:lnTo>
                  <a:pt x="329943" y="114312"/>
                </a:lnTo>
                <a:lnTo>
                  <a:pt x="338179" y="125092"/>
                </a:lnTo>
                <a:lnTo>
                  <a:pt x="341123" y="136410"/>
                </a:lnTo>
                <a:lnTo>
                  <a:pt x="341235" y="137868"/>
                </a:lnTo>
                <a:lnTo>
                  <a:pt x="340203" y="146476"/>
                </a:lnTo>
                <a:lnTo>
                  <a:pt x="300462" y="168522"/>
                </a:lnTo>
                <a:lnTo>
                  <a:pt x="350139" y="168522"/>
                </a:lnTo>
                <a:lnTo>
                  <a:pt x="350786" y="168038"/>
                </a:lnTo>
                <a:lnTo>
                  <a:pt x="359531" y="152790"/>
                </a:lnTo>
                <a:lnTo>
                  <a:pt x="361782" y="136338"/>
                </a:lnTo>
                <a:lnTo>
                  <a:pt x="357613" y="119353"/>
                </a:lnTo>
                <a:lnTo>
                  <a:pt x="347074" y="104110"/>
                </a:lnTo>
                <a:lnTo>
                  <a:pt x="330398" y="92443"/>
                </a:lnTo>
                <a:lnTo>
                  <a:pt x="307851" y="86197"/>
                </a:lnTo>
                <a:lnTo>
                  <a:pt x="307814" y="55737"/>
                </a:lnTo>
                <a:close/>
              </a:path>
              <a:path w="366395" h="457200">
                <a:moveTo>
                  <a:pt x="319022" y="134556"/>
                </a:moveTo>
                <a:lnTo>
                  <a:pt x="294250" y="134556"/>
                </a:lnTo>
                <a:lnTo>
                  <a:pt x="300042" y="137774"/>
                </a:lnTo>
                <a:lnTo>
                  <a:pt x="299368" y="147354"/>
                </a:lnTo>
                <a:lnTo>
                  <a:pt x="303663" y="151620"/>
                </a:lnTo>
                <a:lnTo>
                  <a:pt x="309736" y="151944"/>
                </a:lnTo>
                <a:lnTo>
                  <a:pt x="315313" y="151944"/>
                </a:lnTo>
                <a:lnTo>
                  <a:pt x="319827" y="148272"/>
                </a:lnTo>
                <a:lnTo>
                  <a:pt x="320130" y="143920"/>
                </a:lnTo>
                <a:lnTo>
                  <a:pt x="320037" y="141508"/>
                </a:lnTo>
                <a:lnTo>
                  <a:pt x="319810" y="137774"/>
                </a:lnTo>
                <a:lnTo>
                  <a:pt x="319685" y="136410"/>
                </a:lnTo>
                <a:lnTo>
                  <a:pt x="319022" y="134556"/>
                </a:lnTo>
                <a:close/>
              </a:path>
              <a:path w="366395" h="457200">
                <a:moveTo>
                  <a:pt x="71172" y="118022"/>
                </a:moveTo>
                <a:lnTo>
                  <a:pt x="61050" y="120387"/>
                </a:lnTo>
                <a:lnTo>
                  <a:pt x="53144" y="125432"/>
                </a:lnTo>
                <a:lnTo>
                  <a:pt x="47999" y="132645"/>
                </a:lnTo>
                <a:lnTo>
                  <a:pt x="46163" y="141508"/>
                </a:lnTo>
                <a:lnTo>
                  <a:pt x="46163" y="146476"/>
                </a:lnTo>
                <a:lnTo>
                  <a:pt x="50745" y="150501"/>
                </a:lnTo>
                <a:lnTo>
                  <a:pt x="62057" y="150501"/>
                </a:lnTo>
                <a:lnTo>
                  <a:pt x="66647" y="146476"/>
                </a:lnTo>
                <a:lnTo>
                  <a:pt x="66647" y="136424"/>
                </a:lnTo>
                <a:lnTo>
                  <a:pt x="77231" y="135611"/>
                </a:lnTo>
                <a:lnTo>
                  <a:pt x="287356" y="135611"/>
                </a:lnTo>
                <a:lnTo>
                  <a:pt x="289213" y="134715"/>
                </a:lnTo>
                <a:lnTo>
                  <a:pt x="294250" y="134556"/>
                </a:lnTo>
                <a:lnTo>
                  <a:pt x="319022" y="134556"/>
                </a:lnTo>
                <a:lnTo>
                  <a:pt x="318545" y="133224"/>
                </a:lnTo>
                <a:lnTo>
                  <a:pt x="102758" y="133224"/>
                </a:lnTo>
                <a:lnTo>
                  <a:pt x="96891" y="126064"/>
                </a:lnTo>
                <a:lnTo>
                  <a:pt x="89087" y="121143"/>
                </a:lnTo>
                <a:lnTo>
                  <a:pt x="80222" y="118462"/>
                </a:lnTo>
                <a:lnTo>
                  <a:pt x="71172" y="118022"/>
                </a:lnTo>
                <a:close/>
              </a:path>
              <a:path w="366395" h="457200">
                <a:moveTo>
                  <a:pt x="292265" y="117100"/>
                </a:moveTo>
                <a:lnTo>
                  <a:pt x="262630" y="133224"/>
                </a:lnTo>
                <a:lnTo>
                  <a:pt x="318545" y="133224"/>
                </a:lnTo>
                <a:lnTo>
                  <a:pt x="292265" y="117100"/>
                </a:lnTo>
                <a:close/>
              </a:path>
              <a:path w="366395" h="457200">
                <a:moveTo>
                  <a:pt x="333695" y="0"/>
                </a:moveTo>
                <a:lnTo>
                  <a:pt x="32698" y="0"/>
                </a:lnTo>
                <a:lnTo>
                  <a:pt x="20347" y="2193"/>
                </a:lnTo>
                <a:lnTo>
                  <a:pt x="10249" y="8171"/>
                </a:lnTo>
                <a:lnTo>
                  <a:pt x="3436" y="17031"/>
                </a:lnTo>
                <a:lnTo>
                  <a:pt x="935" y="27870"/>
                </a:lnTo>
                <a:lnTo>
                  <a:pt x="3436" y="38708"/>
                </a:lnTo>
                <a:lnTo>
                  <a:pt x="10249" y="47567"/>
                </a:lnTo>
                <a:lnTo>
                  <a:pt x="20347" y="53544"/>
                </a:lnTo>
                <a:lnTo>
                  <a:pt x="32698" y="55737"/>
                </a:lnTo>
                <a:lnTo>
                  <a:pt x="333695" y="55737"/>
                </a:lnTo>
                <a:lnTo>
                  <a:pt x="346046" y="53544"/>
                </a:lnTo>
                <a:lnTo>
                  <a:pt x="356145" y="47567"/>
                </a:lnTo>
                <a:lnTo>
                  <a:pt x="362960" y="38708"/>
                </a:lnTo>
                <a:lnTo>
                  <a:pt x="363180" y="37755"/>
                </a:lnTo>
                <a:lnTo>
                  <a:pt x="26478" y="37755"/>
                </a:lnTo>
                <a:lnTo>
                  <a:pt x="21416" y="33317"/>
                </a:lnTo>
                <a:lnTo>
                  <a:pt x="21416" y="22420"/>
                </a:lnTo>
                <a:lnTo>
                  <a:pt x="26478" y="17984"/>
                </a:lnTo>
                <a:lnTo>
                  <a:pt x="363180" y="17984"/>
                </a:lnTo>
                <a:lnTo>
                  <a:pt x="362960" y="17031"/>
                </a:lnTo>
                <a:lnTo>
                  <a:pt x="356145" y="8171"/>
                </a:lnTo>
                <a:lnTo>
                  <a:pt x="346046" y="2193"/>
                </a:lnTo>
                <a:lnTo>
                  <a:pt x="333695" y="0"/>
                </a:lnTo>
                <a:close/>
              </a:path>
              <a:path w="366395" h="457200">
                <a:moveTo>
                  <a:pt x="363180" y="17984"/>
                </a:moveTo>
                <a:lnTo>
                  <a:pt x="339915" y="17984"/>
                </a:lnTo>
                <a:lnTo>
                  <a:pt x="344973" y="22420"/>
                </a:lnTo>
                <a:lnTo>
                  <a:pt x="344973" y="33317"/>
                </a:lnTo>
                <a:lnTo>
                  <a:pt x="339915" y="37755"/>
                </a:lnTo>
                <a:lnTo>
                  <a:pt x="363180" y="37755"/>
                </a:lnTo>
                <a:lnTo>
                  <a:pt x="365461" y="27870"/>
                </a:lnTo>
                <a:lnTo>
                  <a:pt x="363180" y="17984"/>
                </a:lnTo>
                <a:close/>
              </a:path>
            </a:pathLst>
          </a:custGeom>
          <a:solidFill>
            <a:srgbClr val="00AEEF"/>
          </a:solidFill>
        </p:spPr>
        <p:txBody>
          <a:bodyPr wrap="square" lIns="0" tIns="0" rIns="0" bIns="0" rtlCol="0"/>
          <a:lstStyle/>
          <a:p>
            <a:pPr defTabSz="1625803"/>
            <a:endParaRPr sz="3200" dirty="0">
              <a:solidFill>
                <a:prstClr val="black"/>
              </a:solidFill>
              <a:latin typeface="Calibri"/>
            </a:endParaRPr>
          </a:p>
        </p:txBody>
      </p:sp>
      <p:sp>
        <p:nvSpPr>
          <p:cNvPr id="10" name="object 5">
            <a:extLst>
              <a:ext uri="{FF2B5EF4-FFF2-40B4-BE49-F238E27FC236}">
                <a16:creationId xmlns:a16="http://schemas.microsoft.com/office/drawing/2014/main" xmlns="" id="{A8BAE388-D6D2-40E9-8208-E39C1E0E7029}"/>
              </a:ext>
            </a:extLst>
          </p:cNvPr>
          <p:cNvSpPr/>
          <p:nvPr/>
        </p:nvSpPr>
        <p:spPr>
          <a:xfrm>
            <a:off x="479376" y="2636912"/>
            <a:ext cx="576064" cy="3168352"/>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000" dirty="0"/>
          </a:p>
        </p:txBody>
      </p:sp>
      <p:sp>
        <p:nvSpPr>
          <p:cNvPr id="28674" name="AutoShape 2" descr="https://tepka.ru/geografiya_5/4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 name="Содержимое 3"/>
          <p:cNvPicPr>
            <a:picLocks/>
          </p:cNvPicPr>
          <p:nvPr/>
        </p:nvPicPr>
        <p:blipFill>
          <a:blip r:embed="rId2" cstate="print">
            <a:extLst>
              <a:ext uri="{28A0092B-C50C-407E-A947-70E740481C1C}">
                <a14:useLocalDpi xmlns:a14="http://schemas.microsoft.com/office/drawing/2010/main" xmlns="" xmlns:pic="http://schemas.openxmlformats.org/drawingml/2006/picture" xmlns:lc="http://schemas.openxmlformats.org/drawingml/2006/lockedCanvas" val="0"/>
              </a:ext>
            </a:extLst>
          </a:blip>
          <a:srcRect l="25588"/>
          <a:stretch>
            <a:fillRect/>
          </a:stretch>
        </p:blipFill>
        <p:spPr bwMode="auto">
          <a:xfrm>
            <a:off x="9048328" y="3356992"/>
            <a:ext cx="2627784" cy="2564904"/>
          </a:xfrm>
          <a:prstGeom prst="rect">
            <a:avLst/>
          </a:prstGeom>
          <a:noFill/>
          <a:ln>
            <a:noFill/>
          </a:ln>
          <a:effectLst/>
          <a:extLst>
            <a:ext uri="{909E8E84-426E-40DD-AFC4-6F175D3DCCD1}">
              <a14:hiddenFill xmlns:a14="http://schemas.microsoft.com/office/drawing/2010/main" xmlns="" xmlns:pic="http://schemas.openxmlformats.org/drawingml/2006/picture" xmlns:lc="http://schemas.openxmlformats.org/drawingml/2006/lockedCanvas">
                <a:solidFill>
                  <a:schemeClr val="accent1"/>
                </a:solidFill>
              </a14:hiddenFill>
            </a:ext>
            <a:ext uri="{91240B29-F687-4F45-9708-019B960494DF}">
              <a14:hiddenLine xmlns:a14="http://schemas.microsoft.com/office/drawing/2010/main" xmlns="" xmlns:pic="http://schemas.openxmlformats.org/drawingml/2006/picture" xmlns:lc="http://schemas.openxmlformats.org/drawingml/2006/lockedCanvas" w="9525">
                <a:solidFill>
                  <a:schemeClr val="tx1"/>
                </a:solidFill>
                <a:miter lim="800000"/>
                <a:headEnd/>
                <a:tailEnd/>
              </a14:hiddenLine>
            </a:ext>
            <a:ext uri="{AF507438-7753-43E0-B8FC-AC1667EBCBE1}">
              <a14:hiddenEffects xmlns:a14="http://schemas.microsoft.com/office/drawing/2010/main" xmlns="" xmlns:pic="http://schemas.openxmlformats.org/drawingml/2006/picture" xmlns:lc="http://schemas.openxmlformats.org/drawingml/2006/lockedCanva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23452628"/>
      </p:ext>
    </p:extLst>
  </p:cSld>
  <p:clrMapOvr>
    <a:masterClrMapping/>
  </p:clrMapOvr>
  <p:transition spd="slow">
    <p:cover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335360" y="1124744"/>
            <a:ext cx="6336704" cy="5400600"/>
          </a:xfrm>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pPr algn="ctr">
              <a:buNone/>
            </a:pPr>
            <a:r>
              <a:rPr lang="ru-RU" b="1" dirty="0" smtClean="0">
                <a:latin typeface="Arial" pitchFamily="34" charset="0"/>
                <a:cs typeface="Arial" pitchFamily="34" charset="0"/>
              </a:rPr>
              <a:t>В соответствии с ним,              21-е октября определен как «День празднования узбекского языка». Особое внимание направлено на сохранность чистоты Государственного языка, его обогащение, а также повышению языковой культуры населения. Так как узбекский язык является символом нашей национальной самобытности и независимости государства.</a:t>
            </a:r>
            <a:endParaRPr lang="ru-RU" dirty="0"/>
          </a:p>
        </p:txBody>
      </p:sp>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ВОЗРОЖДЕНИЕ ДУХОВНЫХ ЦЕННОСТЕЙ</a:t>
            </a:r>
            <a:endParaRPr lang="ru-RU" sz="4000" dirty="0">
              <a:solidFill>
                <a:schemeClr val="bg1"/>
              </a:solidFill>
            </a:endParaRPr>
          </a:p>
        </p:txBody>
      </p:sp>
      <p:pic>
        <p:nvPicPr>
          <p:cNvPr id="29698" name="Picture 2" descr="http://i.mycdn.me/i?r=AzEPZsRbOZEKgBhR0XGMT1RkaOdh5JKb1mXqYDb8csp08qaKTM5SRkZCeTgDn6uOyic"/>
          <p:cNvPicPr>
            <a:picLocks noChangeAspect="1" noChangeArrowheads="1"/>
          </p:cNvPicPr>
          <p:nvPr/>
        </p:nvPicPr>
        <p:blipFill>
          <a:blip r:embed="rId2" cstate="print"/>
          <a:srcRect b="12392"/>
          <a:stretch>
            <a:fillRect/>
          </a:stretch>
        </p:blipFill>
        <p:spPr bwMode="auto">
          <a:xfrm>
            <a:off x="7176120" y="1196752"/>
            <a:ext cx="4392488" cy="5040560"/>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ВОЗРОЖДЕНИЕ ДУХОВНЫХ ЦЕННОСТЕЙ</a:t>
            </a:r>
            <a:endParaRPr lang="ru-RU" sz="4000" dirty="0">
              <a:solidFill>
                <a:schemeClr val="bg1"/>
              </a:solidFill>
            </a:endParaRPr>
          </a:p>
        </p:txBody>
      </p:sp>
      <p:sp>
        <p:nvSpPr>
          <p:cNvPr id="7" name="Прямоугольник 6"/>
          <p:cNvSpPr/>
          <p:nvPr/>
        </p:nvSpPr>
        <p:spPr>
          <a:xfrm>
            <a:off x="263352" y="908720"/>
            <a:ext cx="11521280" cy="936104"/>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buNone/>
            </a:pPr>
            <a:r>
              <a:rPr lang="ru-RU" sz="3200" b="1" dirty="0" smtClean="0">
                <a:solidFill>
                  <a:srgbClr val="002060"/>
                </a:solidFill>
                <a:latin typeface="Arial" pitchFamily="34" charset="0"/>
                <a:cs typeface="Arial" pitchFamily="34" charset="0"/>
              </a:rPr>
              <a:t>Празднование </a:t>
            </a:r>
            <a:r>
              <a:rPr lang="ru-RU" sz="3200" b="1" dirty="0" err="1" smtClean="0">
                <a:solidFill>
                  <a:srgbClr val="002060"/>
                </a:solidFill>
                <a:latin typeface="Arial" pitchFamily="34" charset="0"/>
                <a:cs typeface="Arial" pitchFamily="34" charset="0"/>
              </a:rPr>
              <a:t>Навруза</a:t>
            </a:r>
            <a:r>
              <a:rPr lang="ru-RU" sz="3200" b="1" dirty="0" smtClean="0">
                <a:solidFill>
                  <a:srgbClr val="002060"/>
                </a:solidFill>
                <a:latin typeface="Arial" pitchFamily="34" charset="0"/>
                <a:cs typeface="Arial" pitchFamily="34" charset="0"/>
              </a:rPr>
              <a:t> является древнейшей традицией нашего народа.</a:t>
            </a:r>
          </a:p>
        </p:txBody>
      </p:sp>
      <p:sp>
        <p:nvSpPr>
          <p:cNvPr id="8" name="Прямоугольник 7"/>
          <p:cNvSpPr/>
          <p:nvPr/>
        </p:nvSpPr>
        <p:spPr>
          <a:xfrm>
            <a:off x="263352" y="1988840"/>
            <a:ext cx="11521280" cy="936104"/>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buNone/>
            </a:pPr>
            <a:r>
              <a:rPr lang="ru-RU" sz="3200" b="1" dirty="0" smtClean="0">
                <a:solidFill>
                  <a:srgbClr val="002060"/>
                </a:solidFill>
                <a:latin typeface="Arial" pitchFamily="34" charset="0"/>
                <a:cs typeface="Arial" pitchFamily="34" charset="0"/>
              </a:rPr>
              <a:t>В древности этот праздник был, настолько чтим, что в дни его проведения прекращались войны.</a:t>
            </a:r>
          </a:p>
        </p:txBody>
      </p:sp>
      <p:sp>
        <p:nvSpPr>
          <p:cNvPr id="9" name="Прямоугольник 8"/>
          <p:cNvSpPr/>
          <p:nvPr/>
        </p:nvSpPr>
        <p:spPr>
          <a:xfrm>
            <a:off x="191344" y="4365104"/>
            <a:ext cx="11665296" cy="936104"/>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buNone/>
            </a:pPr>
            <a:r>
              <a:rPr lang="ru-RU" sz="3200" b="1" dirty="0" err="1" smtClean="0">
                <a:solidFill>
                  <a:srgbClr val="002060"/>
                </a:solidFill>
                <a:latin typeface="Arial" pitchFamily="34" charset="0"/>
                <a:cs typeface="Arial" pitchFamily="34" charset="0"/>
              </a:rPr>
              <a:t>Навруз</a:t>
            </a:r>
            <a:r>
              <a:rPr lang="ru-RU" sz="3200" b="1" dirty="0" smtClean="0">
                <a:solidFill>
                  <a:srgbClr val="002060"/>
                </a:solidFill>
                <a:latin typeface="Arial" pitchFamily="34" charset="0"/>
                <a:cs typeface="Arial" pitchFamily="34" charset="0"/>
              </a:rPr>
              <a:t> ценился также как праздник весны, обновления, благоденствия и милосердия.</a:t>
            </a:r>
          </a:p>
        </p:txBody>
      </p:sp>
      <p:sp>
        <p:nvSpPr>
          <p:cNvPr id="10" name="Прямоугольник 9"/>
          <p:cNvSpPr/>
          <p:nvPr/>
        </p:nvSpPr>
        <p:spPr>
          <a:xfrm>
            <a:off x="191344" y="5589240"/>
            <a:ext cx="11737304" cy="936104"/>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buNone/>
            </a:pPr>
            <a:r>
              <a:rPr lang="ru-RU" sz="3200" b="1" dirty="0" err="1" smtClean="0">
                <a:solidFill>
                  <a:srgbClr val="002060"/>
                </a:solidFill>
                <a:latin typeface="Arial" pitchFamily="34" charset="0"/>
                <a:cs typeface="Arial" pitchFamily="34" charset="0"/>
              </a:rPr>
              <a:t>Навруз</a:t>
            </a:r>
            <a:r>
              <a:rPr lang="ru-RU" sz="3200" b="1" dirty="0" smtClean="0">
                <a:solidFill>
                  <a:srgbClr val="002060"/>
                </a:solidFill>
                <a:latin typeface="Arial" pitchFamily="34" charset="0"/>
                <a:cs typeface="Arial" pitchFamily="34" charset="0"/>
              </a:rPr>
              <a:t> стал самым любимым народным праздником.</a:t>
            </a:r>
          </a:p>
        </p:txBody>
      </p:sp>
      <p:pic>
        <p:nvPicPr>
          <p:cNvPr id="28674" name="Picture 2" descr="https://pbs.twimg.com/media/C68NCniXEAAclS2.jpg"/>
          <p:cNvPicPr>
            <a:picLocks noChangeAspect="1" noChangeArrowheads="1"/>
          </p:cNvPicPr>
          <p:nvPr/>
        </p:nvPicPr>
        <p:blipFill>
          <a:blip r:embed="rId2" cstate="print"/>
          <a:srcRect/>
          <a:stretch>
            <a:fillRect/>
          </a:stretch>
        </p:blipFill>
        <p:spPr bwMode="auto">
          <a:xfrm>
            <a:off x="263352" y="3068960"/>
            <a:ext cx="1800200" cy="1224136"/>
          </a:xfrm>
          <a:prstGeom prst="rect">
            <a:avLst/>
          </a:prstGeom>
          <a:noFill/>
        </p:spPr>
      </p:pic>
      <p:pic>
        <p:nvPicPr>
          <p:cNvPr id="28676" name="Picture 4" descr="http://i.mycdn.me/i?r=AEF0PjOBfKSCKs0AX-NHBglGBiEWZ6NJWiJU0HnDbRKljFfDGM4xh8-TWlnh0hQ10dwNTGaX_mkgDuD_VMCXDkgM&amp;fn=external_8"/>
          <p:cNvPicPr>
            <a:picLocks noChangeAspect="1" noChangeArrowheads="1"/>
          </p:cNvPicPr>
          <p:nvPr/>
        </p:nvPicPr>
        <p:blipFill>
          <a:blip r:embed="rId3" cstate="print"/>
          <a:srcRect t="16800"/>
          <a:stretch>
            <a:fillRect/>
          </a:stretch>
        </p:blipFill>
        <p:spPr bwMode="auto">
          <a:xfrm>
            <a:off x="4583832" y="3068960"/>
            <a:ext cx="2465512" cy="1225871"/>
          </a:xfrm>
          <a:prstGeom prst="rect">
            <a:avLst/>
          </a:prstGeom>
          <a:noFill/>
        </p:spPr>
      </p:pic>
      <p:pic>
        <p:nvPicPr>
          <p:cNvPr id="28678" name="Picture 6" descr="http://s015.radikal.ru/i330/1103/7c/e7de27177364.jpg"/>
          <p:cNvPicPr>
            <a:picLocks noChangeAspect="1" noChangeArrowheads="1"/>
          </p:cNvPicPr>
          <p:nvPr/>
        </p:nvPicPr>
        <p:blipFill>
          <a:blip r:embed="rId4" cstate="print"/>
          <a:srcRect/>
          <a:stretch>
            <a:fillRect/>
          </a:stretch>
        </p:blipFill>
        <p:spPr bwMode="auto">
          <a:xfrm>
            <a:off x="7896200" y="3068960"/>
            <a:ext cx="902646" cy="1224136"/>
          </a:xfrm>
          <a:prstGeom prst="rect">
            <a:avLst/>
          </a:prstGeom>
          <a:noFill/>
        </p:spPr>
      </p:pic>
      <p:pic>
        <p:nvPicPr>
          <p:cNvPr id="28680" name="Picture 8" descr="https://gdepoest.kz/images/70000001030398941/org/43817687_1157145101110150_8987852592931389149_n.jpg"/>
          <p:cNvPicPr>
            <a:picLocks noChangeAspect="1" noChangeArrowheads="1"/>
          </p:cNvPicPr>
          <p:nvPr/>
        </p:nvPicPr>
        <p:blipFill>
          <a:blip r:embed="rId5" cstate="print"/>
          <a:srcRect l="6648" t="10628" r="6554" b="20773"/>
          <a:stretch>
            <a:fillRect/>
          </a:stretch>
        </p:blipFill>
        <p:spPr bwMode="auto">
          <a:xfrm>
            <a:off x="9408368" y="3068960"/>
            <a:ext cx="2304256" cy="1233427"/>
          </a:xfrm>
          <a:prstGeom prst="rect">
            <a:avLst/>
          </a:prstGeom>
          <a:noFill/>
        </p:spPr>
      </p:pic>
      <p:pic>
        <p:nvPicPr>
          <p:cNvPr id="28682" name="Picture 10" descr="https://ds04.infourok.ru/uploads/ex/0a75/001860ec-d33f5949/hello_html_3304ffff.jpg"/>
          <p:cNvPicPr>
            <a:picLocks noChangeAspect="1" noChangeArrowheads="1"/>
          </p:cNvPicPr>
          <p:nvPr/>
        </p:nvPicPr>
        <p:blipFill>
          <a:blip r:embed="rId6" cstate="print"/>
          <a:srcRect l="1509" r="1725" b="6333"/>
          <a:stretch>
            <a:fillRect/>
          </a:stretch>
        </p:blipFill>
        <p:spPr bwMode="auto">
          <a:xfrm>
            <a:off x="2783632" y="3068960"/>
            <a:ext cx="902606" cy="1224136"/>
          </a:xfrm>
          <a:prstGeom prst="rect">
            <a:avLst/>
          </a:prstGeom>
          <a:noFill/>
        </p:spPr>
      </p:pic>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07368" y="980728"/>
            <a:ext cx="11521280" cy="2520280"/>
          </a:xfrm>
        </p:spPr>
        <p:style>
          <a:lnRef idx="2">
            <a:schemeClr val="accent3"/>
          </a:lnRef>
          <a:fillRef idx="1">
            <a:schemeClr val="lt1"/>
          </a:fillRef>
          <a:effectRef idx="0">
            <a:schemeClr val="accent3"/>
          </a:effectRef>
          <a:fontRef idx="minor">
            <a:schemeClr val="dk1"/>
          </a:fontRef>
        </p:style>
        <p:txBody>
          <a:bodyPr>
            <a:normAutofit lnSpcReduction="10000"/>
          </a:bodyPr>
          <a:lstStyle/>
          <a:p>
            <a:pPr algn="ctr">
              <a:buNone/>
            </a:pPr>
            <a:r>
              <a:rPr lang="ru-RU" b="1" dirty="0" smtClean="0">
                <a:latin typeface="Arial" pitchFamily="34" charset="0"/>
                <a:cs typeface="Arial" pitchFamily="34" charset="0"/>
              </a:rPr>
              <a:t>Ещё одной важной особенностью </a:t>
            </a:r>
            <a:r>
              <a:rPr lang="ru-RU" b="1" dirty="0" err="1" smtClean="0">
                <a:latin typeface="Arial" pitchFamily="34" charset="0"/>
                <a:cs typeface="Arial" pitchFamily="34" charset="0"/>
              </a:rPr>
              <a:t>Навруза</a:t>
            </a:r>
            <a:r>
              <a:rPr lang="ru-RU" b="1" dirty="0" smtClean="0">
                <a:latin typeface="Arial" pitchFamily="34" charset="0"/>
                <a:cs typeface="Arial" pitchFamily="34" charset="0"/>
              </a:rPr>
              <a:t> было то, что период его празднования был связан с началом полевых работ. Благодаря таким светлым жизнеутверждающим качествам </a:t>
            </a:r>
            <a:r>
              <a:rPr lang="ru-RU" b="1" dirty="0" err="1" smtClean="0">
                <a:latin typeface="Arial" pitchFamily="34" charset="0"/>
                <a:cs typeface="Arial" pitchFamily="34" charset="0"/>
              </a:rPr>
              <a:t>Навруз</a:t>
            </a:r>
            <a:r>
              <a:rPr lang="ru-RU" b="1" dirty="0" smtClean="0">
                <a:latin typeface="Arial" pitchFamily="34" charset="0"/>
                <a:cs typeface="Arial" pitchFamily="34" charset="0"/>
              </a:rPr>
              <a:t> стал народным праздником. </a:t>
            </a:r>
            <a:endParaRPr lang="ru-RU" b="1" dirty="0">
              <a:latin typeface="Arial" pitchFamily="34" charset="0"/>
              <a:cs typeface="Arial" pitchFamily="34" charset="0"/>
            </a:endParaRPr>
          </a:p>
        </p:txBody>
      </p:sp>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ВОЗРОЖДЕНИЕ ДУХОВНЫХ ЦЕННОСТЕЙ</a:t>
            </a:r>
            <a:endParaRPr lang="ru-RU" sz="4000" dirty="0">
              <a:solidFill>
                <a:schemeClr val="bg1"/>
              </a:solidFill>
            </a:endParaRPr>
          </a:p>
        </p:txBody>
      </p:sp>
      <p:pic>
        <p:nvPicPr>
          <p:cNvPr id="26626" name="Picture 2" descr="https://avatars.mds.yandex.net/get-pdb/1907041/a1d78fc0-9229-4a47-9c90-c22f9ff482d2/s1200?webp=false"/>
          <p:cNvPicPr>
            <a:picLocks noChangeAspect="1" noChangeArrowheads="1"/>
          </p:cNvPicPr>
          <p:nvPr/>
        </p:nvPicPr>
        <p:blipFill>
          <a:blip r:embed="rId2" cstate="print"/>
          <a:srcRect/>
          <a:stretch>
            <a:fillRect/>
          </a:stretch>
        </p:blipFill>
        <p:spPr bwMode="auto">
          <a:xfrm>
            <a:off x="6456040" y="3717032"/>
            <a:ext cx="5256584" cy="2861810"/>
          </a:xfrm>
          <a:prstGeom prst="rect">
            <a:avLst/>
          </a:prstGeom>
          <a:noFill/>
        </p:spPr>
      </p:pic>
      <p:pic>
        <p:nvPicPr>
          <p:cNvPr id="26628" name="Picture 4" descr="https://static.riafan.ru/uploads/2020/03/17/orig-1584452773aCcuotAHeWM05NpF9JAcGBdeHpY1rci0MIeiXNXN.jpeg"/>
          <p:cNvPicPr>
            <a:picLocks noChangeAspect="1" noChangeArrowheads="1"/>
          </p:cNvPicPr>
          <p:nvPr/>
        </p:nvPicPr>
        <p:blipFill>
          <a:blip r:embed="rId3" cstate="print"/>
          <a:srcRect t="5578"/>
          <a:stretch>
            <a:fillRect/>
          </a:stretch>
        </p:blipFill>
        <p:spPr bwMode="auto">
          <a:xfrm>
            <a:off x="479376" y="3717032"/>
            <a:ext cx="5112568" cy="2808312"/>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quarter" idx="2"/>
          </p:nvPr>
        </p:nvSpPr>
        <p:spPr>
          <a:xfrm>
            <a:off x="479376" y="1052736"/>
            <a:ext cx="5414392" cy="2952328"/>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algn="ctr">
              <a:buNone/>
            </a:pPr>
            <a:r>
              <a:rPr lang="ru-RU" sz="3800" b="1" dirty="0" smtClean="0">
                <a:latin typeface="Arial" pitchFamily="34" charset="0"/>
                <a:cs typeface="Arial" pitchFamily="34" charset="0"/>
              </a:rPr>
              <a:t>Однако в период воинствующего атеизма </a:t>
            </a:r>
            <a:r>
              <a:rPr lang="ru-RU" sz="3800" b="1" dirty="0" err="1" smtClean="0">
                <a:latin typeface="Arial" pitchFamily="34" charset="0"/>
                <a:cs typeface="Arial" pitchFamily="34" charset="0"/>
              </a:rPr>
              <a:t>Навруз</a:t>
            </a:r>
            <a:r>
              <a:rPr lang="ru-RU" sz="3800" b="1" dirty="0" smtClean="0">
                <a:latin typeface="Arial" pitchFamily="34" charset="0"/>
                <a:cs typeface="Arial" pitchFamily="34" charset="0"/>
              </a:rPr>
              <a:t> был объявлен «пережитком прошлого» и его празднование было запрещено. </a:t>
            </a:r>
          </a:p>
          <a:p>
            <a:endParaRPr lang="ru-RU" dirty="0"/>
          </a:p>
        </p:txBody>
      </p:sp>
      <p:sp>
        <p:nvSpPr>
          <p:cNvPr id="5" name="Содержимое 4"/>
          <p:cNvSpPr>
            <a:spLocks noGrp="1"/>
          </p:cNvSpPr>
          <p:nvPr>
            <p:ph sz="quarter" idx="3"/>
          </p:nvPr>
        </p:nvSpPr>
        <p:spPr>
          <a:xfrm>
            <a:off x="6168008" y="3573016"/>
            <a:ext cx="5384800" cy="2952328"/>
          </a:xfrm>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pPr algn="ctr">
              <a:buNone/>
            </a:pPr>
            <a:r>
              <a:rPr lang="ru-RU" sz="3500" b="1" dirty="0" smtClean="0">
                <a:latin typeface="Arial" pitchFamily="34" charset="0"/>
                <a:cs typeface="Arial" pitchFamily="34" charset="0"/>
              </a:rPr>
              <a:t>В 1990 году правительство Узбекистана положило конец гонениям по отношению к этому празднику - </a:t>
            </a:r>
            <a:r>
              <a:rPr lang="ru-RU" sz="3500" b="1" dirty="0" err="1" smtClean="0">
                <a:latin typeface="Arial" pitchFamily="34" charset="0"/>
                <a:cs typeface="Arial" pitchFamily="34" charset="0"/>
              </a:rPr>
              <a:t>Навруз</a:t>
            </a:r>
            <a:r>
              <a:rPr lang="ru-RU" sz="3500" b="1" dirty="0" smtClean="0">
                <a:latin typeface="Arial" pitchFamily="34" charset="0"/>
                <a:cs typeface="Arial" pitchFamily="34" charset="0"/>
              </a:rPr>
              <a:t> был восстановлен.</a:t>
            </a:r>
          </a:p>
          <a:p>
            <a:endParaRPr lang="ru-RU" dirty="0"/>
          </a:p>
        </p:txBody>
      </p:sp>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ВОЗРОЖДЕНИЕ ДУХОВНЫХ ЦЕННОСТЕЙ</a:t>
            </a:r>
            <a:endParaRPr lang="ru-RU" sz="4000" dirty="0">
              <a:solidFill>
                <a:schemeClr val="bg1"/>
              </a:solidFill>
            </a:endParaRPr>
          </a:p>
        </p:txBody>
      </p:sp>
      <p:pic>
        <p:nvPicPr>
          <p:cNvPr id="25602" name="Picture 2" descr="https://img0.liveinternet.ru/images/attach/d/1/134/486/134486026_4508109.png"/>
          <p:cNvPicPr>
            <a:picLocks noChangeAspect="1" noChangeArrowheads="1"/>
          </p:cNvPicPr>
          <p:nvPr/>
        </p:nvPicPr>
        <p:blipFill>
          <a:blip r:embed="rId2" cstate="print"/>
          <a:srcRect/>
          <a:stretch>
            <a:fillRect/>
          </a:stretch>
        </p:blipFill>
        <p:spPr bwMode="auto">
          <a:xfrm>
            <a:off x="983432" y="4221088"/>
            <a:ext cx="4176464" cy="2387396"/>
          </a:xfrm>
          <a:prstGeom prst="rect">
            <a:avLst/>
          </a:prstGeom>
          <a:noFill/>
        </p:spPr>
      </p:pic>
      <p:pic>
        <p:nvPicPr>
          <p:cNvPr id="25604" name="Picture 4" descr="https://xn--h1ahgajha2if.xn--p1ai/portal/image/960"/>
          <p:cNvPicPr>
            <a:picLocks noChangeAspect="1" noChangeArrowheads="1"/>
          </p:cNvPicPr>
          <p:nvPr/>
        </p:nvPicPr>
        <p:blipFill>
          <a:blip r:embed="rId3" cstate="print"/>
          <a:srcRect/>
          <a:stretch>
            <a:fillRect/>
          </a:stretch>
        </p:blipFill>
        <p:spPr bwMode="auto">
          <a:xfrm>
            <a:off x="6672064" y="1052736"/>
            <a:ext cx="4201646" cy="2376264"/>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63352" y="1196752"/>
            <a:ext cx="5400600" cy="4968552"/>
          </a:xfrm>
        </p:spPr>
        <p:style>
          <a:lnRef idx="2">
            <a:schemeClr val="accent6"/>
          </a:lnRef>
          <a:fillRef idx="1">
            <a:schemeClr val="lt1"/>
          </a:fillRef>
          <a:effectRef idx="0">
            <a:schemeClr val="accent6"/>
          </a:effectRef>
          <a:fontRef idx="minor">
            <a:schemeClr val="dk1"/>
          </a:fontRef>
        </p:style>
        <p:txBody>
          <a:bodyPr>
            <a:normAutofit/>
          </a:bodyPr>
          <a:lstStyle/>
          <a:p>
            <a:pPr algn="ctr">
              <a:buNone/>
            </a:pPr>
            <a:r>
              <a:rPr lang="ru-RU" b="1" dirty="0" smtClean="0">
                <a:latin typeface="Arial" pitchFamily="34" charset="0"/>
                <a:cs typeface="Arial" pitchFamily="34" charset="0"/>
              </a:rPr>
              <a:t>21 марта было определено Днём празднования </a:t>
            </a:r>
            <a:r>
              <a:rPr lang="ru-RU" b="1" dirty="0" err="1" smtClean="0">
                <a:latin typeface="Arial" pitchFamily="34" charset="0"/>
                <a:cs typeface="Arial" pitchFamily="34" charset="0"/>
              </a:rPr>
              <a:t>Навруза</a:t>
            </a:r>
            <a:r>
              <a:rPr lang="ru-RU" b="1" dirty="0" smtClean="0">
                <a:latin typeface="Arial" pitchFamily="34" charset="0"/>
                <a:cs typeface="Arial" pitchFamily="34" charset="0"/>
              </a:rPr>
              <a:t> – национальным праздником  узбекского народа и днём отдыха. Население республики восприняло это с большим удовлетворением.</a:t>
            </a:r>
          </a:p>
          <a:p>
            <a:pPr algn="ctr"/>
            <a:endParaRPr lang="ru-RU" dirty="0"/>
          </a:p>
        </p:txBody>
      </p:sp>
      <p:pic>
        <p:nvPicPr>
          <p:cNvPr id="24578" name="Picture 2" descr="https://i.yapx.ru/GvYVR.gif"/>
          <p:cNvPicPr>
            <a:picLocks noChangeAspect="1" noChangeArrowheads="1" noCrop="1"/>
          </p:cNvPicPr>
          <p:nvPr/>
        </p:nvPicPr>
        <p:blipFill>
          <a:blip r:embed="rId2" cstate="print"/>
          <a:srcRect/>
          <a:stretch>
            <a:fillRect/>
          </a:stretch>
        </p:blipFill>
        <p:spPr bwMode="auto">
          <a:xfrm>
            <a:off x="5807968" y="1268760"/>
            <a:ext cx="6243032" cy="4668391"/>
          </a:xfrm>
          <a:prstGeom prst="rect">
            <a:avLst/>
          </a:prstGeom>
          <a:noFill/>
        </p:spPr>
      </p:pic>
      <p:sp>
        <p:nvSpPr>
          <p:cNvPr id="7"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ВОЗРОЖДЕНИЕ ДУХОВНЫХ ЦЕННОСТЕЙ</a:t>
            </a:r>
            <a:endParaRPr lang="ru-RU" sz="40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35360" y="836712"/>
            <a:ext cx="11521280" cy="1944216"/>
          </a:xfrm>
        </p:spPr>
        <p:style>
          <a:lnRef idx="1">
            <a:schemeClr val="accent6"/>
          </a:lnRef>
          <a:fillRef idx="2">
            <a:schemeClr val="accent6"/>
          </a:fillRef>
          <a:effectRef idx="1">
            <a:schemeClr val="accent6"/>
          </a:effectRef>
          <a:fontRef idx="minor">
            <a:schemeClr val="dk1"/>
          </a:fontRef>
        </p:style>
        <p:txBody>
          <a:bodyPr>
            <a:normAutofit/>
          </a:bodyPr>
          <a:lstStyle/>
          <a:p>
            <a:pPr algn="ctr">
              <a:buNone/>
            </a:pPr>
            <a:r>
              <a:rPr lang="ru-RU" sz="3400" b="1" dirty="0" err="1" smtClean="0">
                <a:solidFill>
                  <a:srgbClr val="002060"/>
                </a:solidFill>
                <a:latin typeface="Arial" pitchFamily="34" charset="0"/>
                <a:cs typeface="Arial" pitchFamily="34" charset="0"/>
              </a:rPr>
              <a:t>Навруз</a:t>
            </a:r>
            <a:r>
              <a:rPr lang="ru-RU" sz="3400" b="1" dirty="0" smtClean="0">
                <a:solidFill>
                  <a:srgbClr val="002060"/>
                </a:solidFill>
                <a:latin typeface="Arial" pitchFamily="34" charset="0"/>
                <a:cs typeface="Arial" pitchFamily="34" charset="0"/>
              </a:rPr>
              <a:t> длится целый месяц. В дни </a:t>
            </a:r>
            <a:r>
              <a:rPr lang="ru-RU" sz="3400" b="1" dirty="0" err="1" smtClean="0">
                <a:solidFill>
                  <a:srgbClr val="002060"/>
                </a:solidFill>
                <a:latin typeface="Arial" pitchFamily="34" charset="0"/>
                <a:cs typeface="Arial" pitchFamily="34" charset="0"/>
              </a:rPr>
              <a:t>Навруза</a:t>
            </a:r>
            <a:r>
              <a:rPr lang="ru-RU" sz="3400" b="1" dirty="0" smtClean="0">
                <a:solidFill>
                  <a:srgbClr val="002060"/>
                </a:solidFill>
                <a:latin typeface="Arial" pitchFamily="34" charset="0"/>
                <a:cs typeface="Arial" pitchFamily="34" charset="0"/>
              </a:rPr>
              <a:t> наш народ наряду с гуляньями выходит и на </a:t>
            </a:r>
            <a:r>
              <a:rPr lang="ru-RU" sz="3400" b="1" dirty="0" err="1" smtClean="0">
                <a:solidFill>
                  <a:srgbClr val="002060"/>
                </a:solidFill>
                <a:latin typeface="Arial" pitchFamily="34" charset="0"/>
                <a:cs typeface="Arial" pitchFamily="34" charset="0"/>
              </a:rPr>
              <a:t>хашары</a:t>
            </a:r>
            <a:r>
              <a:rPr lang="ru-RU" sz="3400" b="1" dirty="0" smtClean="0">
                <a:solidFill>
                  <a:srgbClr val="002060"/>
                </a:solidFill>
                <a:latin typeface="Arial" pitchFamily="34" charset="0"/>
                <a:cs typeface="Arial" pitchFamily="34" charset="0"/>
              </a:rPr>
              <a:t> - </a:t>
            </a:r>
            <a:r>
              <a:rPr lang="ru-RU" sz="3400" b="1" dirty="0" err="1" smtClean="0">
                <a:solidFill>
                  <a:srgbClr val="002060"/>
                </a:solidFill>
                <a:latin typeface="Arial" pitchFamily="34" charset="0"/>
                <a:cs typeface="Arial" pitchFamily="34" charset="0"/>
              </a:rPr>
              <a:t>на</a:t>
            </a:r>
            <a:r>
              <a:rPr lang="ru-RU" sz="3400" b="1" dirty="0" smtClean="0">
                <a:solidFill>
                  <a:srgbClr val="002060"/>
                </a:solidFill>
                <a:latin typeface="Arial" pitchFamily="34" charset="0"/>
                <a:cs typeface="Arial" pitchFamily="34" charset="0"/>
              </a:rPr>
              <a:t> осуществление благого дела всем миром.</a:t>
            </a:r>
          </a:p>
          <a:p>
            <a:endParaRPr lang="ru-RU" dirty="0"/>
          </a:p>
        </p:txBody>
      </p:sp>
      <p:pic>
        <p:nvPicPr>
          <p:cNvPr id="4" name="Picture 7" descr="E:\Рабочий стол\Pictures\Узбекистан\сумаляк.bm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72264" y="2924944"/>
            <a:ext cx="3287087" cy="1728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5" name="Picture 3" descr="E:\Рабочий стол\Pictures\Узбекистан\об и тр..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44272" y="4797152"/>
            <a:ext cx="3202417" cy="16704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ВОЗРОЖДЕНИЕ ДУХОВНЫХ ЦЕННОСТЕЙ</a:t>
            </a:r>
            <a:endParaRPr lang="ru-RU" sz="4000" dirty="0">
              <a:solidFill>
                <a:schemeClr val="bg1"/>
              </a:solidFill>
            </a:endParaRPr>
          </a:p>
        </p:txBody>
      </p:sp>
      <p:sp>
        <p:nvSpPr>
          <p:cNvPr id="61442" name="AutoShape 2" descr="https://www.amudarya.uz/uploads/photos/73c24118dede0e94c20561bdbc801b8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444" name="AutoShape 4" descr="https://www.amudarya.uz/uploads/photos/73c24118dede0e94c20561bdbc801b8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1446" name="Picture 6" descr="https://xabar.uz/static/crop/2/9/920__95_2965716994.jpg"/>
          <p:cNvPicPr>
            <a:picLocks noChangeAspect="1" noChangeArrowheads="1"/>
          </p:cNvPicPr>
          <p:nvPr/>
        </p:nvPicPr>
        <p:blipFill>
          <a:blip r:embed="rId4" cstate="print"/>
          <a:srcRect/>
          <a:stretch>
            <a:fillRect/>
          </a:stretch>
        </p:blipFill>
        <p:spPr bwMode="auto">
          <a:xfrm>
            <a:off x="335360" y="2996952"/>
            <a:ext cx="3456384" cy="1802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48" name="Picture 8" descr="http://dsmi-qf.uz/wp-content/uploads/2020/03/20200314_090542-768x576.jpg"/>
          <p:cNvPicPr>
            <a:picLocks noChangeAspect="1" noChangeArrowheads="1"/>
          </p:cNvPicPr>
          <p:nvPr/>
        </p:nvPicPr>
        <p:blipFill>
          <a:blip r:embed="rId5" cstate="print"/>
          <a:srcRect/>
          <a:stretch>
            <a:fillRect/>
          </a:stretch>
        </p:blipFill>
        <p:spPr bwMode="auto">
          <a:xfrm>
            <a:off x="335360" y="4869160"/>
            <a:ext cx="3312368" cy="1832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52" name="Picture 12" descr="https://avatars.mds.yandex.net/get-pdb/2836724/db4a7623-23b0-4c82-a403-1655baf132bf/orig"/>
          <p:cNvPicPr>
            <a:picLocks noChangeAspect="1" noChangeArrowheads="1" noCrop="1"/>
          </p:cNvPicPr>
          <p:nvPr/>
        </p:nvPicPr>
        <p:blipFill>
          <a:blip r:embed="rId6" cstate="print"/>
          <a:srcRect/>
          <a:stretch>
            <a:fillRect/>
          </a:stretch>
        </p:blipFill>
        <p:spPr bwMode="auto">
          <a:xfrm>
            <a:off x="4439816" y="2924944"/>
            <a:ext cx="3528392" cy="3528392"/>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pptcloud3.ams3.digitaloceanspaces.com/slides/pics/000/598/577/original/Slide6.jpg?1480200908"/>
          <p:cNvPicPr/>
          <p:nvPr/>
        </p:nvPicPr>
        <p:blipFill>
          <a:blip r:embed="rId2" cstate="print"/>
          <a:srcRect l="1924" t="55128" r="49892" b="12180"/>
          <a:stretch>
            <a:fillRect/>
          </a:stretch>
        </p:blipFill>
        <p:spPr bwMode="auto">
          <a:xfrm>
            <a:off x="6744072" y="1124744"/>
            <a:ext cx="4608512" cy="2376264"/>
          </a:xfrm>
          <a:prstGeom prst="rect">
            <a:avLst/>
          </a:prstGeom>
          <a:noFill/>
          <a:ln w="9525">
            <a:noFill/>
            <a:miter lim="800000"/>
            <a:headEnd/>
            <a:tailEnd/>
          </a:ln>
        </p:spPr>
      </p:pic>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3600" b="1" dirty="0" smtClean="0">
                <a:solidFill>
                  <a:schemeClr val="bg1"/>
                </a:solidFill>
                <a:latin typeface="Arial" pitchFamily="34" charset="0"/>
                <a:cs typeface="Arial" pitchFamily="34" charset="0"/>
              </a:rPr>
              <a:t>ВОССТАНОВЛЕНИЕ РЕЛИГИОЗНЫХ ПРАЗДНИКОВ</a:t>
            </a:r>
            <a:endParaRPr lang="ru-RU" sz="3600" dirty="0">
              <a:solidFill>
                <a:schemeClr val="bg1"/>
              </a:solidFill>
            </a:endParaRPr>
          </a:p>
        </p:txBody>
      </p:sp>
      <p:sp>
        <p:nvSpPr>
          <p:cNvPr id="7" name="Прямоугольник 6"/>
          <p:cNvSpPr/>
          <p:nvPr/>
        </p:nvSpPr>
        <p:spPr>
          <a:xfrm>
            <a:off x="335360" y="1196752"/>
            <a:ext cx="5832648" cy="4896544"/>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a:buNone/>
            </a:pPr>
            <a:r>
              <a:rPr lang="ru-RU" sz="3200" b="1" dirty="0" smtClean="0">
                <a:solidFill>
                  <a:srgbClr val="002060"/>
                </a:solidFill>
                <a:latin typeface="Arial" pitchFamily="34" charset="0"/>
                <a:cs typeface="Arial" pitchFamily="34" charset="0"/>
              </a:rPr>
              <a:t>Мусульмане Узбекистана ежегодно празднуют два главных религиозных праздника – </a:t>
            </a:r>
            <a:r>
              <a:rPr lang="ru-RU" sz="3200" b="1" dirty="0" err="1" smtClean="0">
                <a:solidFill>
                  <a:srgbClr val="002060"/>
                </a:solidFill>
                <a:latin typeface="Arial" pitchFamily="34" charset="0"/>
                <a:cs typeface="Arial" pitchFamily="34" charset="0"/>
              </a:rPr>
              <a:t>Курбан</a:t>
            </a:r>
            <a:r>
              <a:rPr lang="ru-RU" sz="3200" b="1" dirty="0" smtClean="0">
                <a:solidFill>
                  <a:srgbClr val="002060"/>
                </a:solidFill>
                <a:latin typeface="Arial" pitchFamily="34" charset="0"/>
                <a:cs typeface="Arial" pitchFamily="34" charset="0"/>
              </a:rPr>
              <a:t> - </a:t>
            </a:r>
            <a:r>
              <a:rPr lang="ru-RU" sz="3200" b="1" dirty="0" err="1" smtClean="0">
                <a:solidFill>
                  <a:srgbClr val="002060"/>
                </a:solidFill>
                <a:latin typeface="Arial" pitchFamily="34" charset="0"/>
                <a:cs typeface="Arial" pitchFamily="34" charset="0"/>
              </a:rPr>
              <a:t>хайит</a:t>
            </a:r>
            <a:r>
              <a:rPr lang="ru-RU" sz="3200" b="1" dirty="0" smtClean="0">
                <a:solidFill>
                  <a:srgbClr val="002060"/>
                </a:solidFill>
                <a:latin typeface="Arial" pitchFamily="34" charset="0"/>
                <a:cs typeface="Arial" pitchFamily="34" charset="0"/>
              </a:rPr>
              <a:t> (праздник жертвоприношения) и Рамазан – </a:t>
            </a:r>
            <a:r>
              <a:rPr lang="ru-RU" sz="3200" b="1" dirty="0" err="1" smtClean="0">
                <a:solidFill>
                  <a:srgbClr val="002060"/>
                </a:solidFill>
                <a:latin typeface="Arial" pitchFamily="34" charset="0"/>
                <a:cs typeface="Arial" pitchFamily="34" charset="0"/>
              </a:rPr>
              <a:t>хайит</a:t>
            </a:r>
            <a:r>
              <a:rPr lang="ru-RU" sz="3200" b="1" dirty="0" smtClean="0">
                <a:solidFill>
                  <a:srgbClr val="002060"/>
                </a:solidFill>
                <a:latin typeface="Arial" pitchFamily="34" charset="0"/>
                <a:cs typeface="Arial" pitchFamily="34" charset="0"/>
              </a:rPr>
              <a:t>       (окончание мусульманского                        поста Ураза).</a:t>
            </a:r>
          </a:p>
        </p:txBody>
      </p:sp>
      <p:pic>
        <p:nvPicPr>
          <p:cNvPr id="9" name="Рисунок 8" descr="https://pptcloud3.ams3.digitaloceanspaces.com/slides/pics/000/598/577/original/Slide6.jpg?1480200908"/>
          <p:cNvPicPr/>
          <p:nvPr/>
        </p:nvPicPr>
        <p:blipFill>
          <a:blip r:embed="rId2" cstate="print"/>
          <a:srcRect l="52835" t="55128" r="1871" b="12180"/>
          <a:stretch>
            <a:fillRect/>
          </a:stretch>
        </p:blipFill>
        <p:spPr bwMode="auto">
          <a:xfrm>
            <a:off x="6744072" y="4005064"/>
            <a:ext cx="4680520" cy="1944216"/>
          </a:xfrm>
          <a:prstGeom prst="rect">
            <a:avLst/>
          </a:prstGeom>
          <a:noFill/>
          <a:ln w="9525">
            <a:noFill/>
            <a:miter lim="800000"/>
            <a:headEnd/>
            <a:tailEnd/>
          </a:ln>
        </p:spPr>
      </p:pic>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3600" b="1" dirty="0" smtClean="0">
                <a:solidFill>
                  <a:schemeClr val="bg1"/>
                </a:solidFill>
                <a:latin typeface="Arial" pitchFamily="34" charset="0"/>
                <a:cs typeface="Arial" pitchFamily="34" charset="0"/>
              </a:rPr>
              <a:t>ВОССТАНОВЛЕНИЕ РЕЛИГИОЗНЫХ ПРАЗДНИКОВ</a:t>
            </a:r>
            <a:endParaRPr lang="ru-RU" sz="3600" dirty="0">
              <a:solidFill>
                <a:schemeClr val="bg1"/>
              </a:solidFill>
            </a:endParaRPr>
          </a:p>
        </p:txBody>
      </p:sp>
      <p:sp>
        <p:nvSpPr>
          <p:cNvPr id="6" name="Прямоугольник 5"/>
          <p:cNvSpPr/>
          <p:nvPr/>
        </p:nvSpPr>
        <p:spPr>
          <a:xfrm>
            <a:off x="263352" y="1268760"/>
            <a:ext cx="5832648" cy="4896544"/>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a:buNone/>
            </a:pPr>
            <a:r>
              <a:rPr lang="ru-RU" sz="3200" dirty="0" smtClean="0"/>
              <a:t> </a:t>
            </a:r>
            <a:r>
              <a:rPr lang="ru-RU" sz="3200" b="1" dirty="0" smtClean="0">
                <a:solidFill>
                  <a:srgbClr val="002060"/>
                </a:solidFill>
                <a:latin typeface="Arial" pitchFamily="34" charset="0"/>
                <a:cs typeface="Arial" pitchFamily="34" charset="0"/>
              </a:rPr>
              <a:t>По инициативе Первого Президента Узбекистана      с 1991 года </a:t>
            </a:r>
            <a:r>
              <a:rPr lang="ru-RU" sz="3200" b="1" dirty="0" err="1" smtClean="0">
                <a:solidFill>
                  <a:srgbClr val="002060"/>
                </a:solidFill>
                <a:latin typeface="Arial" pitchFamily="34" charset="0"/>
                <a:cs typeface="Arial" pitchFamily="34" charset="0"/>
              </a:rPr>
              <a:t>Курбан</a:t>
            </a:r>
            <a:r>
              <a:rPr lang="ru-RU" sz="3200" b="1" dirty="0" smtClean="0">
                <a:solidFill>
                  <a:srgbClr val="002060"/>
                </a:solidFill>
                <a:latin typeface="Arial" pitchFamily="34" charset="0"/>
                <a:cs typeface="Arial" pitchFamily="34" charset="0"/>
              </a:rPr>
              <a:t> - </a:t>
            </a:r>
            <a:r>
              <a:rPr lang="ru-RU" sz="3200" b="1" dirty="0" err="1" smtClean="0">
                <a:solidFill>
                  <a:srgbClr val="002060"/>
                </a:solidFill>
                <a:latin typeface="Arial" pitchFamily="34" charset="0"/>
                <a:cs typeface="Arial" pitchFamily="34" charset="0"/>
              </a:rPr>
              <a:t>хайит</a:t>
            </a:r>
            <a:r>
              <a:rPr lang="ru-RU" sz="3200" b="1" dirty="0" smtClean="0">
                <a:solidFill>
                  <a:srgbClr val="002060"/>
                </a:solidFill>
                <a:latin typeface="Arial" pitchFamily="34" charset="0"/>
                <a:cs typeface="Arial" pitchFamily="34" charset="0"/>
              </a:rPr>
              <a:t>, а с 1992 года – Рамазан - </a:t>
            </a:r>
            <a:r>
              <a:rPr lang="ru-RU" sz="3200" b="1" dirty="0" err="1" smtClean="0">
                <a:solidFill>
                  <a:srgbClr val="002060"/>
                </a:solidFill>
                <a:latin typeface="Arial" pitchFamily="34" charset="0"/>
                <a:cs typeface="Arial" pitchFamily="34" charset="0"/>
              </a:rPr>
              <a:t>хайит</a:t>
            </a:r>
            <a:r>
              <a:rPr lang="ru-RU" sz="3200" b="1" dirty="0" smtClean="0">
                <a:solidFill>
                  <a:srgbClr val="002060"/>
                </a:solidFill>
                <a:latin typeface="Arial" pitchFamily="34" charset="0"/>
                <a:cs typeface="Arial" pitchFamily="34" charset="0"/>
              </a:rPr>
              <a:t> отмечаются как официальные праздники. Первый день этих праздников определён днём отдыха</a:t>
            </a:r>
            <a:r>
              <a:rPr lang="ru-RU" sz="3200" b="1" dirty="0" smtClean="0">
                <a:latin typeface="Arial" pitchFamily="34" charset="0"/>
                <a:cs typeface="Arial" pitchFamily="34" charset="0"/>
              </a:rPr>
              <a:t>.</a:t>
            </a:r>
            <a:endParaRPr lang="ru-RU" sz="3200" b="1" dirty="0" smtClean="0">
              <a:solidFill>
                <a:srgbClr val="002060"/>
              </a:solidFill>
              <a:latin typeface="Arial" pitchFamily="34" charset="0"/>
              <a:cs typeface="Arial" pitchFamily="34" charset="0"/>
            </a:endParaRPr>
          </a:p>
        </p:txBody>
      </p:sp>
      <p:pic>
        <p:nvPicPr>
          <p:cNvPr id="63492" name="Picture 4" descr="https://static.norma.uz/images/159324_e2ef6b69c16e1dd13a6936fa69a5.jpg"/>
          <p:cNvPicPr>
            <a:picLocks noChangeAspect="1" noChangeArrowheads="1"/>
          </p:cNvPicPr>
          <p:nvPr/>
        </p:nvPicPr>
        <p:blipFill>
          <a:blip r:embed="rId2" cstate="print"/>
          <a:srcRect/>
          <a:stretch>
            <a:fillRect/>
          </a:stretch>
        </p:blipFill>
        <p:spPr bwMode="auto">
          <a:xfrm>
            <a:off x="6600056" y="1772816"/>
            <a:ext cx="5297760" cy="3528392"/>
          </a:xfrm>
          <a:prstGeom prst="rect">
            <a:avLst/>
          </a:prstGeom>
          <a:noFill/>
        </p:spPr>
      </p:pic>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07368" y="908721"/>
            <a:ext cx="11161240" cy="1584176"/>
          </a:xfrm>
        </p:spPr>
        <p:style>
          <a:lnRef idx="2">
            <a:schemeClr val="accent1"/>
          </a:lnRef>
          <a:fillRef idx="1">
            <a:schemeClr val="lt1"/>
          </a:fillRef>
          <a:effectRef idx="0">
            <a:schemeClr val="accent1"/>
          </a:effectRef>
          <a:fontRef idx="minor">
            <a:schemeClr val="dk1"/>
          </a:fontRef>
        </p:style>
        <p:txBody>
          <a:bodyPr/>
          <a:lstStyle/>
          <a:p>
            <a:pPr algn="ctr">
              <a:buNone/>
            </a:pPr>
            <a:r>
              <a:rPr lang="ru-RU" b="1" dirty="0" smtClean="0">
                <a:latin typeface="Arial" pitchFamily="34" charset="0"/>
                <a:cs typeface="Arial" pitchFamily="34" charset="0"/>
              </a:rPr>
              <a:t>Содержание Священной книги исламской религии - Корана и хадисы пророка </a:t>
            </a:r>
            <a:r>
              <a:rPr lang="ru-RU" b="1" dirty="0" err="1" smtClean="0">
                <a:latin typeface="Arial" pitchFamily="34" charset="0"/>
                <a:cs typeface="Arial" pitchFamily="34" charset="0"/>
              </a:rPr>
              <a:t>Мухаммада</a:t>
            </a:r>
            <a:r>
              <a:rPr lang="ru-RU" b="1" dirty="0" smtClean="0">
                <a:latin typeface="Arial" pitchFamily="34" charset="0"/>
                <a:cs typeface="Arial" pitchFamily="34" charset="0"/>
              </a:rPr>
              <a:t>  изданы на узбекском языке. </a:t>
            </a:r>
          </a:p>
          <a:p>
            <a:endParaRPr lang="ru-RU" dirty="0"/>
          </a:p>
        </p:txBody>
      </p:sp>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3600" b="1" dirty="0" smtClean="0">
                <a:solidFill>
                  <a:schemeClr val="bg1"/>
                </a:solidFill>
                <a:latin typeface="Arial" pitchFamily="34" charset="0"/>
                <a:cs typeface="Arial" pitchFamily="34" charset="0"/>
              </a:rPr>
              <a:t>ВОССТАНОВЛЕНИЕ РЕЛИГИОЗНЫХ ПРАЗДНИКОВ</a:t>
            </a:r>
            <a:endParaRPr lang="ru-RU" sz="3600" dirty="0">
              <a:solidFill>
                <a:schemeClr val="bg1"/>
              </a:solidFill>
            </a:endParaRPr>
          </a:p>
        </p:txBody>
      </p:sp>
      <p:pic>
        <p:nvPicPr>
          <p:cNvPr id="21506" name="Picture 2" descr="https://www.centralasia-travel.com/uploads/gallery/1235/barak-khan-08.jpg"/>
          <p:cNvPicPr>
            <a:picLocks noChangeAspect="1" noChangeArrowheads="1"/>
          </p:cNvPicPr>
          <p:nvPr/>
        </p:nvPicPr>
        <p:blipFill>
          <a:blip r:embed="rId2" cstate="print"/>
          <a:srcRect b="24401"/>
          <a:stretch>
            <a:fillRect/>
          </a:stretch>
        </p:blipFill>
        <p:spPr bwMode="auto">
          <a:xfrm>
            <a:off x="3503712" y="2996952"/>
            <a:ext cx="4824536" cy="3024335"/>
          </a:xfrm>
          <a:prstGeom prst="rect">
            <a:avLst/>
          </a:prstGeom>
          <a:noFill/>
        </p:spPr>
      </p:pic>
      <p:pic>
        <p:nvPicPr>
          <p:cNvPr id="21508" name="Picture 4" descr="http://i.mycdn.me/i?r=AzEPZsRbOZEKgBhR0XGMT1RkP_mnnavUiS4b2RDkftJ82aaKTM5SRkZCeTgDn6uOyic"/>
          <p:cNvPicPr>
            <a:picLocks noChangeAspect="1" noChangeArrowheads="1"/>
          </p:cNvPicPr>
          <p:nvPr/>
        </p:nvPicPr>
        <p:blipFill>
          <a:blip r:embed="rId3" cstate="print"/>
          <a:srcRect/>
          <a:stretch>
            <a:fillRect/>
          </a:stretch>
        </p:blipFill>
        <p:spPr bwMode="auto">
          <a:xfrm>
            <a:off x="9048328" y="2708920"/>
            <a:ext cx="2429916" cy="3666356"/>
          </a:xfrm>
          <a:prstGeom prst="rect">
            <a:avLst/>
          </a:prstGeom>
          <a:noFill/>
        </p:spPr>
      </p:pic>
      <p:pic>
        <p:nvPicPr>
          <p:cNvPr id="21510" name="Picture 6" descr="http://mahalla1.ru/wp-content/uploads/2013/09/QURAN_READING_MAN_by_fusunyeremyan.jpg"/>
          <p:cNvPicPr>
            <a:picLocks noChangeAspect="1" noChangeArrowheads="1"/>
          </p:cNvPicPr>
          <p:nvPr/>
        </p:nvPicPr>
        <p:blipFill>
          <a:blip r:embed="rId4" cstate="print"/>
          <a:srcRect/>
          <a:stretch>
            <a:fillRect/>
          </a:stretch>
        </p:blipFill>
        <p:spPr bwMode="auto">
          <a:xfrm>
            <a:off x="479376" y="2636912"/>
            <a:ext cx="2448272" cy="3672408"/>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35360" y="836712"/>
            <a:ext cx="11654408" cy="2304256"/>
          </a:xfrm>
        </p:spPr>
        <p:style>
          <a:lnRef idx="1">
            <a:schemeClr val="accent6"/>
          </a:lnRef>
          <a:fillRef idx="2">
            <a:schemeClr val="accent6"/>
          </a:fillRef>
          <a:effectRef idx="1">
            <a:schemeClr val="accent6"/>
          </a:effectRef>
          <a:fontRef idx="minor">
            <a:schemeClr val="dk1"/>
          </a:fontRef>
        </p:style>
        <p:txBody>
          <a:bodyPr/>
          <a:lstStyle/>
          <a:p>
            <a:pPr algn="ctr">
              <a:buNone/>
            </a:pPr>
            <a:r>
              <a:rPr lang="ru-RU" dirty="0" smtClean="0"/>
              <a:t>   </a:t>
            </a:r>
            <a:r>
              <a:rPr lang="ru-RU" sz="3400" b="1" dirty="0" smtClean="0">
                <a:solidFill>
                  <a:srgbClr val="002060"/>
                </a:solidFill>
                <a:latin typeface="Arial" pitchFamily="34" charset="0"/>
                <a:cs typeface="Arial" pitchFamily="34" charset="0"/>
              </a:rPr>
              <a:t>Спокойная жизнь каждого государства, мир и согласие между гражданами во многом зависят от того, в какой степени в обществе утвердилась религиозная толерантность (терпимость).</a:t>
            </a:r>
          </a:p>
          <a:p>
            <a:endParaRPr lang="ru-RU" dirty="0"/>
          </a:p>
        </p:txBody>
      </p:sp>
      <p:pic>
        <p:nvPicPr>
          <p:cNvPr id="4" name="Рисунок 3" descr="ÐÐ¸Ñ, ÑÑÐ°Ð±Ð¸Ð»ÑÐ½Ð¾ÑÑÑ Ð¸ Ð¼ÐµÐ¶Ð½Ð°ÑÐ¸Ð¾Ð½Ð°Ð»ÑÐ½Ð¾Ðµ ÑÐ¾Ð³Ð»Ð°ÑÐ¸Ðµ â Ð½Ð°ÑÐµ ÑÐ°Ð¼Ð¾Ðµ Ð±Ð¾Ð»ÑÑÐ¾Ðµ ..."/>
          <p:cNvPicPr/>
          <p:nvPr/>
        </p:nvPicPr>
        <p:blipFill>
          <a:blip r:embed="rId2" cstate="print"/>
          <a:srcRect/>
          <a:stretch>
            <a:fillRect/>
          </a:stretch>
        </p:blipFill>
        <p:spPr bwMode="auto">
          <a:xfrm>
            <a:off x="551384" y="3356992"/>
            <a:ext cx="4752528" cy="2952328"/>
          </a:xfrm>
          <a:prstGeom prst="rect">
            <a:avLst/>
          </a:prstGeom>
          <a:noFill/>
          <a:ln w="9525">
            <a:noFill/>
            <a:miter lim="800000"/>
            <a:headEnd/>
            <a:tailEnd/>
          </a:ln>
        </p:spPr>
      </p:pic>
      <p:sp>
        <p:nvSpPr>
          <p:cNvPr id="5"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400" b="1" dirty="0" smtClean="0">
                <a:solidFill>
                  <a:schemeClr val="bg1"/>
                </a:solidFill>
                <a:latin typeface="Arial" pitchFamily="34" charset="0"/>
                <a:cs typeface="Arial" pitchFamily="34" charset="0"/>
              </a:rPr>
              <a:t>РЕЛИГИОЗНАЯ ТОЛЕРАНТНОСТЬ</a:t>
            </a:r>
            <a:endParaRPr lang="ru-RU" sz="4400" dirty="0">
              <a:solidFill>
                <a:schemeClr val="bg1"/>
              </a:solidFill>
            </a:endParaRPr>
          </a:p>
        </p:txBody>
      </p:sp>
      <p:pic>
        <p:nvPicPr>
          <p:cNvPr id="64514" name="Picture 2" descr="https://avatars.mds.yandex.net/get-zen_doc/1578906/pub_5e5ab1f5475428597d6f814b_5e5c03c53f8d4a2b01fcf1d6/scale_1200"/>
          <p:cNvPicPr>
            <a:picLocks noChangeAspect="1" noChangeArrowheads="1"/>
          </p:cNvPicPr>
          <p:nvPr/>
        </p:nvPicPr>
        <p:blipFill>
          <a:blip r:embed="rId3" cstate="print"/>
          <a:srcRect/>
          <a:stretch>
            <a:fillRect/>
          </a:stretch>
        </p:blipFill>
        <p:spPr bwMode="auto">
          <a:xfrm>
            <a:off x="6096000" y="3356992"/>
            <a:ext cx="5447953" cy="2983560"/>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6868" name="Text Box 4"/>
          <p:cNvSpPr txBox="1">
            <a:spLocks noChangeArrowheads="1"/>
          </p:cNvSpPr>
          <p:nvPr/>
        </p:nvSpPr>
        <p:spPr bwMode="auto">
          <a:xfrm>
            <a:off x="407368" y="980728"/>
            <a:ext cx="11305256" cy="1323439"/>
          </a:xfrm>
          <a:prstGeom prst="rect">
            <a:avLst/>
          </a:prstGeom>
          <a:solidFill>
            <a:schemeClr val="bg1"/>
          </a:solidFill>
          <a:ln w="57150" cap="sq">
            <a:solidFill>
              <a:schemeClr val="hlink"/>
            </a:solidFill>
            <a:miter lim="800000"/>
            <a:headEnd type="none" w="sm" len="sm"/>
            <a:tailEnd type="none" w="sm" len="sm"/>
          </a:ln>
          <a:effectLst/>
        </p:spPr>
        <p:txBody>
          <a:bodyPr wrap="square">
            <a:spAutoFit/>
          </a:bodyPr>
          <a:lstStyle/>
          <a:p>
            <a:pPr algn="ctr">
              <a:defRPr/>
            </a:pPr>
            <a:r>
              <a:rPr lang="ru-RU" sz="4000" b="1" dirty="0" smtClean="0">
                <a:solidFill>
                  <a:srgbClr val="002060"/>
                </a:solidFill>
                <a:latin typeface="Arial" pitchFamily="34" charset="0"/>
                <a:cs typeface="Arial" pitchFamily="34" charset="0"/>
              </a:rPr>
              <a:t>ВОЗРОЖДЕНИЕ НАЦИОНАЛЬНЫХ И ДУХОВНЫХ ЦЕННОСТЕЙ</a:t>
            </a:r>
            <a:endParaRPr lang="ru-RU" sz="4000" b="1" dirty="0">
              <a:solidFill>
                <a:srgbClr val="002060"/>
              </a:solidFill>
              <a:latin typeface="Arial" pitchFamily="34" charset="0"/>
              <a:cs typeface="Arial" pitchFamily="34" charset="0"/>
            </a:endParaRPr>
          </a:p>
        </p:txBody>
      </p:sp>
      <p:sp>
        <p:nvSpPr>
          <p:cNvPr id="676869" name="Text Box 5"/>
          <p:cNvSpPr txBox="1">
            <a:spLocks noChangeArrowheads="1"/>
          </p:cNvSpPr>
          <p:nvPr/>
        </p:nvSpPr>
        <p:spPr bwMode="auto">
          <a:xfrm>
            <a:off x="407368" y="2492896"/>
            <a:ext cx="11233247" cy="707886"/>
          </a:xfrm>
          <a:prstGeom prst="rect">
            <a:avLst/>
          </a:prstGeom>
          <a:solidFill>
            <a:schemeClr val="bg1"/>
          </a:solidFill>
          <a:ln w="57150" cap="sq">
            <a:solidFill>
              <a:schemeClr val="hlink"/>
            </a:solidFill>
            <a:miter lim="800000"/>
            <a:headEnd type="none" w="sm" len="sm"/>
            <a:tailEnd type="none" w="sm" len="sm"/>
          </a:ln>
          <a:effectLst/>
        </p:spPr>
        <p:txBody>
          <a:bodyPr wrap="square">
            <a:spAutoFit/>
          </a:bodyPr>
          <a:lstStyle/>
          <a:p>
            <a:pPr algn="ctr">
              <a:defRPr/>
            </a:pPr>
            <a:r>
              <a:rPr lang="ru-RU" sz="4000" b="1" dirty="0" smtClean="0">
                <a:solidFill>
                  <a:srgbClr val="002060"/>
                </a:solidFill>
                <a:latin typeface="Arial" pitchFamily="34" charset="0"/>
                <a:cs typeface="Arial" pitchFamily="34" charset="0"/>
              </a:rPr>
              <a:t>ВОЗРОЖДЕНИЕ НАВРУЗА</a:t>
            </a:r>
            <a:endParaRPr lang="ru-RU" sz="4000" b="1" dirty="0">
              <a:solidFill>
                <a:srgbClr val="002060"/>
              </a:solidFill>
              <a:latin typeface="Arial" pitchFamily="34" charset="0"/>
              <a:cs typeface="Arial" pitchFamily="34" charset="0"/>
            </a:endParaRPr>
          </a:p>
        </p:txBody>
      </p:sp>
      <p:sp>
        <p:nvSpPr>
          <p:cNvPr id="676870" name="Text Box 6"/>
          <p:cNvSpPr txBox="1">
            <a:spLocks noChangeArrowheads="1"/>
          </p:cNvSpPr>
          <p:nvPr/>
        </p:nvSpPr>
        <p:spPr bwMode="auto">
          <a:xfrm>
            <a:off x="407368" y="3501008"/>
            <a:ext cx="11161240" cy="1323439"/>
          </a:xfrm>
          <a:prstGeom prst="rect">
            <a:avLst/>
          </a:prstGeom>
          <a:solidFill>
            <a:schemeClr val="bg1"/>
          </a:solidFill>
          <a:ln w="57150" cap="sq">
            <a:solidFill>
              <a:schemeClr val="hlink"/>
            </a:solidFill>
            <a:miter lim="800000"/>
            <a:headEnd type="none" w="sm" len="sm"/>
            <a:tailEnd type="none" w="sm" len="sm"/>
          </a:ln>
          <a:effectLst/>
        </p:spPr>
        <p:txBody>
          <a:bodyPr wrap="square">
            <a:spAutoFit/>
          </a:bodyPr>
          <a:lstStyle/>
          <a:p>
            <a:pPr algn="ctr">
              <a:defRPr/>
            </a:pPr>
            <a:r>
              <a:rPr lang="ru-RU" sz="4000" b="1" dirty="0" smtClean="0">
                <a:solidFill>
                  <a:srgbClr val="002060"/>
                </a:solidFill>
                <a:latin typeface="Arial" pitchFamily="34" charset="0"/>
                <a:cs typeface="Arial" pitchFamily="34" charset="0"/>
              </a:rPr>
              <a:t>ВОССТАНОВЛЕНИЕ РЕЛИГИОЗНЫХ ПРАЗДНИКОВ</a:t>
            </a:r>
            <a:endParaRPr lang="ru-RU" sz="4000" b="1" dirty="0">
              <a:solidFill>
                <a:srgbClr val="002060"/>
              </a:solidFill>
              <a:latin typeface="Arial" pitchFamily="34" charset="0"/>
              <a:cs typeface="Arial" pitchFamily="34" charset="0"/>
            </a:endParaRPr>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ПЛАН</a:t>
            </a:r>
            <a:endParaRPr lang="ru-RU" sz="6000" dirty="0">
              <a:solidFill>
                <a:schemeClr val="bg1"/>
              </a:solidFill>
            </a:endParaRPr>
          </a:p>
        </p:txBody>
      </p:sp>
      <p:sp>
        <p:nvSpPr>
          <p:cNvPr id="7" name="Text Box 6"/>
          <p:cNvSpPr txBox="1">
            <a:spLocks noChangeArrowheads="1"/>
          </p:cNvSpPr>
          <p:nvPr/>
        </p:nvSpPr>
        <p:spPr bwMode="auto">
          <a:xfrm>
            <a:off x="407368" y="5013176"/>
            <a:ext cx="11161240" cy="707886"/>
          </a:xfrm>
          <a:prstGeom prst="rect">
            <a:avLst/>
          </a:prstGeom>
          <a:solidFill>
            <a:schemeClr val="bg1"/>
          </a:solidFill>
          <a:ln w="57150" cap="sq">
            <a:solidFill>
              <a:schemeClr val="hlink"/>
            </a:solidFill>
            <a:miter lim="800000"/>
            <a:headEnd type="none" w="sm" len="sm"/>
            <a:tailEnd type="none" w="sm" len="sm"/>
          </a:ln>
          <a:effectLst/>
        </p:spPr>
        <p:txBody>
          <a:bodyPr wrap="square">
            <a:spAutoFit/>
          </a:bodyPr>
          <a:lstStyle/>
          <a:p>
            <a:pPr algn="ctr">
              <a:defRPr/>
            </a:pPr>
            <a:r>
              <a:rPr lang="ru-RU" sz="4000" b="1" dirty="0" smtClean="0">
                <a:solidFill>
                  <a:srgbClr val="002060"/>
                </a:solidFill>
                <a:latin typeface="Arial" pitchFamily="34" charset="0"/>
                <a:cs typeface="Arial" pitchFamily="34" charset="0"/>
              </a:rPr>
              <a:t>РЕЛИГИОЗНАЯ ТОЛЕРАНТНОСТЬ</a:t>
            </a:r>
            <a:endParaRPr lang="ru-RU" sz="4000" b="1" dirty="0">
              <a:solidFill>
                <a:srgbClr val="002060"/>
              </a:solidFill>
              <a:latin typeface="Arial" pitchFamily="34" charset="0"/>
              <a:cs typeface="Arial" pitchFamily="34" charset="0"/>
            </a:endParaRPr>
          </a:p>
        </p:txBody>
      </p:sp>
      <p:sp>
        <p:nvSpPr>
          <p:cNvPr id="8" name="Text Box 6"/>
          <p:cNvSpPr txBox="1">
            <a:spLocks noChangeArrowheads="1"/>
          </p:cNvSpPr>
          <p:nvPr/>
        </p:nvSpPr>
        <p:spPr bwMode="auto">
          <a:xfrm>
            <a:off x="407368" y="5949280"/>
            <a:ext cx="11161240" cy="707886"/>
          </a:xfrm>
          <a:prstGeom prst="rect">
            <a:avLst/>
          </a:prstGeom>
          <a:solidFill>
            <a:schemeClr val="bg1"/>
          </a:solidFill>
          <a:ln w="57150" cap="sq">
            <a:solidFill>
              <a:schemeClr val="hlink"/>
            </a:solidFill>
            <a:miter lim="800000"/>
            <a:headEnd type="none" w="sm" len="sm"/>
            <a:tailEnd type="none" w="sm" len="sm"/>
          </a:ln>
          <a:effectLst/>
        </p:spPr>
        <p:txBody>
          <a:bodyPr wrap="square">
            <a:spAutoFit/>
          </a:bodyPr>
          <a:lstStyle/>
          <a:p>
            <a:pPr algn="ctr">
              <a:defRPr/>
            </a:pPr>
            <a:r>
              <a:rPr lang="ru-RU" sz="4000" b="1" dirty="0" smtClean="0">
                <a:solidFill>
                  <a:srgbClr val="002060"/>
                </a:solidFill>
                <a:latin typeface="Arial" pitchFamily="34" charset="0"/>
                <a:cs typeface="Arial" pitchFamily="34" charset="0"/>
              </a:rPr>
              <a:t>МЕЖНАЦИОНАЛЬНОЕ СОГЛАСИЕ</a:t>
            </a:r>
            <a:endParaRPr lang="ru-RU" sz="40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xmlns="" val="1762532609"/>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6868"/>
                                        </p:tgtEl>
                                        <p:attrNameLst>
                                          <p:attrName>style.visibility</p:attrName>
                                        </p:attrNameLst>
                                      </p:cBhvr>
                                      <p:to>
                                        <p:strVal val="visible"/>
                                      </p:to>
                                    </p:set>
                                    <p:animEffect transition="in" filter="fade">
                                      <p:cBhvr>
                                        <p:cTn id="7" dur="2000"/>
                                        <p:tgtEl>
                                          <p:spTgt spid="67686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76869"/>
                                        </p:tgtEl>
                                        <p:attrNameLst>
                                          <p:attrName>style.visibility</p:attrName>
                                        </p:attrNameLst>
                                      </p:cBhvr>
                                      <p:to>
                                        <p:strVal val="visible"/>
                                      </p:to>
                                    </p:set>
                                    <p:animEffect transition="in" filter="fade">
                                      <p:cBhvr>
                                        <p:cTn id="11" dur="2000"/>
                                        <p:tgtEl>
                                          <p:spTgt spid="67686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76870"/>
                                        </p:tgtEl>
                                        <p:attrNameLst>
                                          <p:attrName>style.visibility</p:attrName>
                                        </p:attrNameLst>
                                      </p:cBhvr>
                                      <p:to>
                                        <p:strVal val="visible"/>
                                      </p:to>
                                    </p:set>
                                    <p:animEffect transition="in" filter="fade">
                                      <p:cBhvr>
                                        <p:cTn id="15" dur="2000"/>
                                        <p:tgtEl>
                                          <p:spTgt spid="676870"/>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8" grpId="0" animBg="1" autoUpdateAnimBg="0"/>
      <p:bldP spid="676869" grpId="0" animBg="1" autoUpdateAnimBg="0"/>
      <p:bldP spid="676870" grpId="0" animBg="1" autoUpdateAnimBg="0"/>
      <p:bldP spid="7" grpId="0" animBg="1" autoUpdateAnimBg="0"/>
      <p:bldP spid="8"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91344" y="1340768"/>
            <a:ext cx="6768752" cy="4608512"/>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ctr">
              <a:buNone/>
            </a:pPr>
            <a:r>
              <a:rPr lang="ru-RU" dirty="0" smtClean="0"/>
              <a:t>    </a:t>
            </a:r>
            <a:r>
              <a:rPr lang="ru-RU" b="1" dirty="0" smtClean="0">
                <a:solidFill>
                  <a:srgbClr val="002060"/>
                </a:solidFill>
                <a:latin typeface="Arial" pitchFamily="34" charset="0"/>
                <a:cs typeface="Arial" pitchFamily="34" charset="0"/>
              </a:rPr>
              <a:t>Религиозная толерантность -способность людей с различными религиозными убеждениями, живя в одной стране, уважать религиозные убеждения друг друга. Сплочённость, сотрудничество и дружба народов на пути к единой великой цели.</a:t>
            </a:r>
          </a:p>
          <a:p>
            <a:endParaRPr lang="ru-RU" dirty="0"/>
          </a:p>
        </p:txBody>
      </p:sp>
      <p:pic>
        <p:nvPicPr>
          <p:cNvPr id="4" name="Рисунок 3" descr="ÐÑÐ»Ð°Ð¼ Ð² Ð¡ÐÐ: Ð ÐµÐ»Ð¸Ð³Ð¸Ð¾Ð·Ð½Ð°Ñ Ð´ÐµÑÑÐµÐ»ÑÐ½Ð¾ÑÑÑ Ð² ÑÐ¾Ð²ÑÐµÐ¼ÐµÐ½Ð½Ð¾Ð¼ Ð£Ð·Ð±ÐµÐºÐ¸ÑÑÐ°Ð½Ðµ"/>
          <p:cNvPicPr/>
          <p:nvPr/>
        </p:nvPicPr>
        <p:blipFill>
          <a:blip r:embed="rId2" cstate="print"/>
          <a:srcRect/>
          <a:stretch>
            <a:fillRect/>
          </a:stretch>
        </p:blipFill>
        <p:spPr bwMode="auto">
          <a:xfrm>
            <a:off x="7248128" y="4293096"/>
            <a:ext cx="4512501" cy="2088232"/>
          </a:xfrm>
          <a:prstGeom prst="rect">
            <a:avLst/>
          </a:prstGeom>
          <a:noFill/>
          <a:ln w="9525">
            <a:noFill/>
            <a:miter lim="800000"/>
            <a:headEnd/>
            <a:tailEnd/>
          </a:ln>
        </p:spPr>
      </p:pic>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400" b="1" dirty="0" smtClean="0">
                <a:solidFill>
                  <a:schemeClr val="bg1"/>
                </a:solidFill>
                <a:latin typeface="Arial" pitchFamily="34" charset="0"/>
                <a:cs typeface="Arial" pitchFamily="34" charset="0"/>
              </a:rPr>
              <a:t>РЕЛИГИОЗНАЯ ТОЛЕРАНТНОСТЬ</a:t>
            </a:r>
            <a:endParaRPr lang="ru-RU" sz="4400" dirty="0">
              <a:solidFill>
                <a:schemeClr val="bg1"/>
              </a:solidFill>
            </a:endParaRPr>
          </a:p>
        </p:txBody>
      </p:sp>
      <p:pic>
        <p:nvPicPr>
          <p:cNvPr id="65538" name="Picture 2" descr="https://99px.ru/sstorage/1/2011/10/image_12210111929128554882.gif"/>
          <p:cNvPicPr>
            <a:picLocks noChangeAspect="1" noChangeArrowheads="1" noCrop="1"/>
          </p:cNvPicPr>
          <p:nvPr/>
        </p:nvPicPr>
        <p:blipFill>
          <a:blip r:embed="rId3" cstate="print"/>
          <a:srcRect/>
          <a:stretch>
            <a:fillRect/>
          </a:stretch>
        </p:blipFill>
        <p:spPr bwMode="auto">
          <a:xfrm>
            <a:off x="8184232" y="1409251"/>
            <a:ext cx="2376264" cy="2392883"/>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35360" y="980728"/>
            <a:ext cx="11593288" cy="2808312"/>
          </a:xfrm>
        </p:spPr>
        <p:style>
          <a:lnRef idx="2">
            <a:schemeClr val="accent2"/>
          </a:lnRef>
          <a:fillRef idx="1">
            <a:schemeClr val="lt1"/>
          </a:fillRef>
          <a:effectRef idx="0">
            <a:schemeClr val="accent2"/>
          </a:effectRef>
          <a:fontRef idx="minor">
            <a:schemeClr val="dk1"/>
          </a:fontRef>
        </p:style>
        <p:txBody>
          <a:bodyPr/>
          <a:lstStyle/>
          <a:p>
            <a:pPr algn="ctr">
              <a:buNone/>
            </a:pPr>
            <a:r>
              <a:rPr lang="ru-RU" dirty="0" smtClean="0"/>
              <a:t>   </a:t>
            </a:r>
            <a:r>
              <a:rPr lang="ru-RU" b="1" dirty="0" smtClean="0">
                <a:solidFill>
                  <a:srgbClr val="002060"/>
                </a:solidFill>
                <a:latin typeface="Arial" pitchFamily="34" charset="0"/>
                <a:cs typeface="Arial" pitchFamily="34" charset="0"/>
              </a:rPr>
              <a:t>История человечества полна примерами религиозных войн. Например, во Франции в религиозной войне в 1572 году только за одну неделю погибло 30 тысяч человек. К сожалению, мир и сегодня не освободился до конца от межрелигиозных конфликтов.</a:t>
            </a:r>
          </a:p>
          <a:p>
            <a:pPr algn="ctr"/>
            <a:endParaRPr lang="ru-RU" dirty="0"/>
          </a:p>
        </p:txBody>
      </p:sp>
      <p:pic>
        <p:nvPicPr>
          <p:cNvPr id="7170" name="Picture 2" descr="ÐÑÐµÐ·ÐµÐ½ÑÐ°ÑÐ¸Ñ Ð¿Ð¾ &quot;ÐÑÑÐ¾ÑÐ¸Ð¸&quot; ÐÐÐ¡Ð­.02 Ð½Ð° ÑÐµÐ¼Ñ &quot;ÐÐ°ÑÐ¸Ð¾Ð½Ð°Ð»ÑÐ½ÑÐµ Ð¸ ..."/>
          <p:cNvPicPr>
            <a:picLocks noChangeAspect="1" noChangeArrowheads="1"/>
          </p:cNvPicPr>
          <p:nvPr/>
        </p:nvPicPr>
        <p:blipFill>
          <a:blip r:embed="rId2" cstate="print"/>
          <a:srcRect l="18112" t="30450" r="22039" b="23351"/>
          <a:stretch>
            <a:fillRect/>
          </a:stretch>
        </p:blipFill>
        <p:spPr bwMode="auto">
          <a:xfrm>
            <a:off x="1871531" y="4005064"/>
            <a:ext cx="8640960" cy="2448272"/>
          </a:xfrm>
          <a:prstGeom prst="rect">
            <a:avLst/>
          </a:prstGeom>
          <a:noFill/>
        </p:spPr>
      </p:pic>
      <p:sp>
        <p:nvSpPr>
          <p:cNvPr id="4"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400" b="1" dirty="0" smtClean="0">
                <a:solidFill>
                  <a:schemeClr val="bg1"/>
                </a:solidFill>
                <a:latin typeface="Arial" pitchFamily="34" charset="0"/>
                <a:cs typeface="Arial" pitchFamily="34" charset="0"/>
              </a:rPr>
              <a:t>РЕЛИГИОЗНАЯ ТОЛЕРАНТНОСТЬ</a:t>
            </a:r>
            <a:endParaRPr lang="ru-RU" sz="44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91344" y="980729"/>
            <a:ext cx="11582400" cy="2232248"/>
          </a:xfrm>
        </p:spPr>
        <p:style>
          <a:lnRef idx="2">
            <a:schemeClr val="accent4"/>
          </a:lnRef>
          <a:fillRef idx="1">
            <a:schemeClr val="lt1"/>
          </a:fillRef>
          <a:effectRef idx="0">
            <a:schemeClr val="accent4"/>
          </a:effectRef>
          <a:fontRef idx="minor">
            <a:schemeClr val="dk1"/>
          </a:fontRef>
        </p:style>
        <p:txBody>
          <a:bodyPr/>
          <a:lstStyle/>
          <a:p>
            <a:pPr algn="ctr">
              <a:buNone/>
            </a:pPr>
            <a:r>
              <a:rPr lang="ru-RU" dirty="0" smtClean="0">
                <a:solidFill>
                  <a:srgbClr val="002060"/>
                </a:solidFill>
              </a:rPr>
              <a:t>   </a:t>
            </a:r>
            <a:r>
              <a:rPr lang="ru-RU" b="1" dirty="0" smtClean="0">
                <a:solidFill>
                  <a:srgbClr val="002060"/>
                </a:solidFill>
                <a:latin typeface="Arial" pitchFamily="34" charset="0"/>
                <a:cs typeface="Arial" pitchFamily="34" charset="0"/>
              </a:rPr>
              <a:t>На территории Узбекистана различные религии существовали рядом с древнейших времен. Их последователи свободно выполняли свои религиозные ритуалы. </a:t>
            </a:r>
            <a:endParaRPr lang="ru-RU" b="1" dirty="0">
              <a:solidFill>
                <a:srgbClr val="002060"/>
              </a:solidFill>
              <a:latin typeface="Arial" pitchFamily="34" charset="0"/>
              <a:cs typeface="Arial" pitchFamily="34" charset="0"/>
            </a:endParaRPr>
          </a:p>
        </p:txBody>
      </p:sp>
      <p:pic>
        <p:nvPicPr>
          <p:cNvPr id="4" name="Picture 2" descr="E:\Рабочий стол\Pictures\Узбекистан\Ташкент\koste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75604" y="3573016"/>
            <a:ext cx="2666680" cy="26642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5" name="Рисунок 4" descr="ÐÐ°ÑÑÐ¸Ð°ÑÑ ÐÐ¸ÑÐ¸Ð»Ð» Ð¿ÑÐ¾ Ð¼ÑÑÑÐ»ÑÐ¼Ð°Ð½: Â«Ð£ Ð½Ð°Ñ Ð´Ð°Ð¶Ðµ Ð¾Ð´ÐµÐ¶Ð´Ñ Ð¿Ð¾ÑÐ¾Ð¶Ð¸Â». ÐÐ ..."/>
          <p:cNvPicPr/>
          <p:nvPr/>
        </p:nvPicPr>
        <p:blipFill>
          <a:blip r:embed="rId3" cstate="print"/>
          <a:srcRect/>
          <a:stretch>
            <a:fillRect/>
          </a:stretch>
        </p:blipFill>
        <p:spPr bwMode="auto">
          <a:xfrm>
            <a:off x="1103445" y="3573017"/>
            <a:ext cx="6502400" cy="2733675"/>
          </a:xfrm>
          <a:prstGeom prst="rect">
            <a:avLst/>
          </a:prstGeom>
          <a:noFill/>
          <a:ln w="9525">
            <a:noFill/>
            <a:miter lim="800000"/>
            <a:headEnd/>
            <a:tailEnd/>
          </a:ln>
        </p:spPr>
      </p:pic>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400" b="1" dirty="0" smtClean="0">
                <a:solidFill>
                  <a:schemeClr val="bg1"/>
                </a:solidFill>
                <a:latin typeface="Arial" pitchFamily="34" charset="0"/>
                <a:cs typeface="Arial" pitchFamily="34" charset="0"/>
              </a:rPr>
              <a:t>РЕЛИГИОЗНАЯ ТОЛЕРАНТНОСТЬ</a:t>
            </a:r>
            <a:endParaRPr lang="ru-RU" sz="44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51384" y="836712"/>
            <a:ext cx="11103024" cy="2376264"/>
          </a:xfrm>
        </p:spPr>
        <p:style>
          <a:lnRef idx="2">
            <a:schemeClr val="accent3"/>
          </a:lnRef>
          <a:fillRef idx="1">
            <a:schemeClr val="lt1"/>
          </a:fillRef>
          <a:effectRef idx="0">
            <a:schemeClr val="accent3"/>
          </a:effectRef>
          <a:fontRef idx="minor">
            <a:schemeClr val="dk1"/>
          </a:fontRef>
        </p:style>
        <p:txBody>
          <a:bodyPr/>
          <a:lstStyle/>
          <a:p>
            <a:pPr algn="ctr">
              <a:buNone/>
            </a:pPr>
            <a:r>
              <a:rPr lang="ru-RU" dirty="0" smtClean="0"/>
              <a:t>    </a:t>
            </a:r>
            <a:r>
              <a:rPr lang="ru-RU" b="1" dirty="0" smtClean="0">
                <a:solidFill>
                  <a:srgbClr val="002060"/>
                </a:solidFill>
                <a:latin typeface="Arial" pitchFamily="34" charset="0"/>
                <a:cs typeface="Arial" pitchFamily="34" charset="0"/>
              </a:rPr>
              <a:t>Узбекский народ испокон веков толерантен. Сегодня в нашей республике действуют религиозные организации, относящиеся более чем к 15 </a:t>
            </a:r>
            <a:r>
              <a:rPr lang="ru-RU" b="1" dirty="0" err="1" smtClean="0">
                <a:solidFill>
                  <a:srgbClr val="002060"/>
                </a:solidFill>
                <a:latin typeface="Arial" pitchFamily="34" charset="0"/>
                <a:cs typeface="Arial" pitchFamily="34" charset="0"/>
              </a:rPr>
              <a:t>конфессиям</a:t>
            </a:r>
            <a:r>
              <a:rPr lang="ru-RU" b="1" dirty="0" smtClean="0">
                <a:solidFill>
                  <a:srgbClr val="002060"/>
                </a:solidFill>
                <a:latin typeface="Arial" pitchFamily="34" charset="0"/>
                <a:cs typeface="Arial" pitchFamily="34" charset="0"/>
              </a:rPr>
              <a:t> ( на сегодняшний день их 16).</a:t>
            </a:r>
            <a:endParaRPr lang="ru-RU" b="1" dirty="0">
              <a:solidFill>
                <a:srgbClr val="002060"/>
              </a:solidFill>
              <a:latin typeface="Arial" pitchFamily="34" charset="0"/>
              <a:cs typeface="Arial" pitchFamily="34" charset="0"/>
            </a:endParaRPr>
          </a:p>
        </p:txBody>
      </p:sp>
      <p:pic>
        <p:nvPicPr>
          <p:cNvPr id="4" name="Рисунок 3" descr="ÐÑÐ¾ÑÐ°Ñ ÑÐµÐ»Ð¸Ð³Ð¸Ñ ÐÑÑÐ°ÑÑ: Ð¿Ð¾ÑÐµÐ¼Ñ Ð¿ÑÐ°Ð²Ð¾ÑÐ»Ð°Ð²Ð¸Ðµ Ð²ÑÐ¶Ð¸Ð»Ð¾ Ð² Ð£Ð·Ð±ÐµÐºÐ¸ÑÑÐ°Ð½Ðµ"/>
          <p:cNvPicPr/>
          <p:nvPr/>
        </p:nvPicPr>
        <p:blipFill>
          <a:blip r:embed="rId2" cstate="print"/>
          <a:srcRect/>
          <a:stretch>
            <a:fillRect/>
          </a:stretch>
        </p:blipFill>
        <p:spPr bwMode="auto">
          <a:xfrm>
            <a:off x="2783632" y="3501008"/>
            <a:ext cx="6624736" cy="2952328"/>
          </a:xfrm>
          <a:prstGeom prst="rect">
            <a:avLst/>
          </a:prstGeom>
          <a:noFill/>
          <a:ln w="9525">
            <a:noFill/>
            <a:miter lim="800000"/>
            <a:headEnd/>
            <a:tailEnd/>
          </a:ln>
        </p:spPr>
      </p:pic>
      <p:sp>
        <p:nvSpPr>
          <p:cNvPr id="5"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400" b="1" dirty="0" smtClean="0">
                <a:solidFill>
                  <a:schemeClr val="bg1"/>
                </a:solidFill>
                <a:latin typeface="Arial" pitchFamily="34" charset="0"/>
                <a:cs typeface="Arial" pitchFamily="34" charset="0"/>
              </a:rPr>
              <a:t>РЕЛИГИОЗНАЯ ТОЛЕРАНТНОСТЬ</a:t>
            </a:r>
            <a:endParaRPr lang="ru-RU" sz="44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07368" y="908720"/>
            <a:ext cx="11582400" cy="1728191"/>
          </a:xfrm>
        </p:spPr>
        <p:style>
          <a:lnRef idx="2">
            <a:schemeClr val="accent1"/>
          </a:lnRef>
          <a:fillRef idx="1">
            <a:schemeClr val="lt1"/>
          </a:fillRef>
          <a:effectRef idx="0">
            <a:schemeClr val="accent1"/>
          </a:effectRef>
          <a:fontRef idx="minor">
            <a:schemeClr val="dk1"/>
          </a:fontRef>
        </p:style>
        <p:txBody>
          <a:bodyPr/>
          <a:lstStyle/>
          <a:p>
            <a:pPr algn="ctr">
              <a:buNone/>
            </a:pPr>
            <a:r>
              <a:rPr lang="ru-RU" dirty="0" smtClean="0"/>
              <a:t> </a:t>
            </a:r>
            <a:r>
              <a:rPr lang="ru-RU" b="1" dirty="0" smtClean="0">
                <a:latin typeface="Arial" pitchFamily="34" charset="0"/>
                <a:cs typeface="Arial" pitchFamily="34" charset="0"/>
              </a:rPr>
              <a:t>Согласно установленному правилу все они равны перед законом. Для осуществления их деятельности созданы необходимые условия.</a:t>
            </a:r>
          </a:p>
          <a:p>
            <a:pPr>
              <a:buNone/>
            </a:pPr>
            <a:endParaRPr lang="ru-RU" sz="3600" b="1" dirty="0">
              <a:solidFill>
                <a:srgbClr val="002060"/>
              </a:solidFill>
            </a:endParaRPr>
          </a:p>
        </p:txBody>
      </p:sp>
      <p:pic>
        <p:nvPicPr>
          <p:cNvPr id="4" name="Рисунок 3" descr="ÐÐ« Ð ÐÐÐÐÐÐ¡Ð¬ Ð Ð£ÐÐÐÐÐÐ¡Ð¢ÐÐÐ"/>
          <p:cNvPicPr/>
          <p:nvPr/>
        </p:nvPicPr>
        <p:blipFill>
          <a:blip r:embed="rId2" cstate="print"/>
          <a:srcRect/>
          <a:stretch>
            <a:fillRect/>
          </a:stretch>
        </p:blipFill>
        <p:spPr bwMode="auto">
          <a:xfrm>
            <a:off x="7896200" y="3068960"/>
            <a:ext cx="3960440" cy="3096344"/>
          </a:xfrm>
          <a:prstGeom prst="rect">
            <a:avLst/>
          </a:prstGeom>
          <a:noFill/>
          <a:ln w="9525">
            <a:noFill/>
            <a:miter lim="800000"/>
            <a:headEnd/>
            <a:tailEnd/>
          </a:ln>
        </p:spPr>
      </p:pic>
      <p:sp>
        <p:nvSpPr>
          <p:cNvPr id="5"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400" b="1" dirty="0" smtClean="0">
                <a:solidFill>
                  <a:schemeClr val="bg1"/>
                </a:solidFill>
                <a:latin typeface="Arial" pitchFamily="34" charset="0"/>
                <a:cs typeface="Arial" pitchFamily="34" charset="0"/>
              </a:rPr>
              <a:t>РЕЛИГИОЗНАЯ ТОЛЕРАНТНОСТЬ</a:t>
            </a:r>
            <a:endParaRPr lang="ru-RU" sz="4400" dirty="0">
              <a:solidFill>
                <a:schemeClr val="bg1"/>
              </a:solidFill>
            </a:endParaRPr>
          </a:p>
        </p:txBody>
      </p:sp>
      <p:pic>
        <p:nvPicPr>
          <p:cNvPr id="74754" name="Picture 2" descr="https://rusbukhara.uz/wp-content/uploads/2019/08/photo_2019-08-23_14-36-54-1024x576.jpg"/>
          <p:cNvPicPr>
            <a:picLocks noChangeAspect="1" noChangeArrowheads="1"/>
          </p:cNvPicPr>
          <p:nvPr/>
        </p:nvPicPr>
        <p:blipFill>
          <a:blip r:embed="rId3" cstate="print"/>
          <a:srcRect/>
          <a:stretch>
            <a:fillRect/>
          </a:stretch>
        </p:blipFill>
        <p:spPr bwMode="auto">
          <a:xfrm>
            <a:off x="335360" y="3140968"/>
            <a:ext cx="4248472" cy="2880320"/>
          </a:xfrm>
          <a:prstGeom prst="rect">
            <a:avLst/>
          </a:prstGeom>
          <a:noFill/>
        </p:spPr>
      </p:pic>
      <p:pic>
        <p:nvPicPr>
          <p:cNvPr id="74756" name="Picture 4" descr="http://mail.stv.uz/uploads/posts/2019-05/1557731602_001.jpg"/>
          <p:cNvPicPr>
            <a:picLocks noChangeAspect="1" noChangeArrowheads="1"/>
          </p:cNvPicPr>
          <p:nvPr/>
        </p:nvPicPr>
        <p:blipFill>
          <a:blip r:embed="rId4" cstate="print"/>
          <a:srcRect/>
          <a:stretch>
            <a:fillRect/>
          </a:stretch>
        </p:blipFill>
        <p:spPr bwMode="auto">
          <a:xfrm>
            <a:off x="4655840" y="3501008"/>
            <a:ext cx="3096344" cy="2160240"/>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07368" y="908721"/>
            <a:ext cx="11377264" cy="2592287"/>
          </a:xfrm>
        </p:spPr>
        <p:style>
          <a:lnRef idx="2">
            <a:schemeClr val="accent1"/>
          </a:lnRef>
          <a:fillRef idx="1">
            <a:schemeClr val="lt1"/>
          </a:fillRef>
          <a:effectRef idx="0">
            <a:schemeClr val="accent1"/>
          </a:effectRef>
          <a:fontRef idx="minor">
            <a:schemeClr val="dk1"/>
          </a:fontRef>
        </p:style>
        <p:txBody>
          <a:bodyPr>
            <a:normAutofit/>
          </a:bodyPr>
          <a:lstStyle/>
          <a:p>
            <a:pPr algn="ctr">
              <a:buNone/>
            </a:pPr>
            <a:r>
              <a:rPr lang="ru-RU" b="1" dirty="0" smtClean="0">
                <a:latin typeface="Arial" pitchFamily="34" charset="0"/>
                <a:cs typeface="Arial" pitchFamily="34" charset="0"/>
              </a:rPr>
              <a:t>Таким путём укрепляется религиозная толерантность граждан нашей республики исповедующих, разные религии. Они вносят посильный вклад в осуществление главной задачи, в основе которой лежит основа нашей идеи именуемой:</a:t>
            </a:r>
            <a:endParaRPr lang="ru-RU" b="1" dirty="0" smtClean="0">
              <a:solidFill>
                <a:srgbClr val="0070C0"/>
              </a:solidFill>
              <a:latin typeface="Arial" pitchFamily="34" charset="0"/>
              <a:cs typeface="Arial" pitchFamily="34" charset="0"/>
            </a:endParaRPr>
          </a:p>
          <a:p>
            <a:endParaRPr lang="ru-RU" dirty="0"/>
          </a:p>
        </p:txBody>
      </p:sp>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400" b="1" dirty="0" smtClean="0">
                <a:solidFill>
                  <a:schemeClr val="bg1"/>
                </a:solidFill>
                <a:latin typeface="Arial" pitchFamily="34" charset="0"/>
                <a:cs typeface="Arial" pitchFamily="34" charset="0"/>
              </a:rPr>
              <a:t>РЕЛИГИОЗНАЯ ТОЛЕРАНТНОСТЬ</a:t>
            </a:r>
            <a:endParaRPr lang="ru-RU" sz="4400" dirty="0">
              <a:solidFill>
                <a:schemeClr val="bg1"/>
              </a:solidFill>
            </a:endParaRPr>
          </a:p>
        </p:txBody>
      </p:sp>
      <p:sp>
        <p:nvSpPr>
          <p:cNvPr id="7" name="Прямоугольник 6"/>
          <p:cNvSpPr/>
          <p:nvPr/>
        </p:nvSpPr>
        <p:spPr>
          <a:xfrm>
            <a:off x="263352" y="5589240"/>
            <a:ext cx="11521280" cy="936104"/>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buNone/>
            </a:pPr>
            <a:r>
              <a:rPr lang="ru-RU" sz="3200" b="1" dirty="0" smtClean="0">
                <a:solidFill>
                  <a:srgbClr val="002060"/>
                </a:solidFill>
                <a:latin typeface="Arial" pitchFamily="34" charset="0"/>
                <a:cs typeface="Arial" pitchFamily="34" charset="0"/>
              </a:rPr>
              <a:t>«От национального возрождения - к национальному процветанию».</a:t>
            </a:r>
          </a:p>
        </p:txBody>
      </p:sp>
      <p:pic>
        <p:nvPicPr>
          <p:cNvPr id="14338" name="Picture 2" descr="https://madingsekolah.id/uploads/thumbs/media/fit_1240_698_a3ceebf421b2578485ae2d8cfe22f19b.jpg"/>
          <p:cNvPicPr>
            <a:picLocks noChangeAspect="1" noChangeArrowheads="1"/>
          </p:cNvPicPr>
          <p:nvPr/>
        </p:nvPicPr>
        <p:blipFill>
          <a:blip r:embed="rId2" cstate="print"/>
          <a:srcRect t="24957"/>
          <a:stretch>
            <a:fillRect/>
          </a:stretch>
        </p:blipFill>
        <p:spPr bwMode="auto">
          <a:xfrm>
            <a:off x="3215680" y="3573016"/>
            <a:ext cx="5256584" cy="1913965"/>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35360" y="764704"/>
            <a:ext cx="11521280" cy="1584176"/>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ctr">
              <a:buNone/>
            </a:pPr>
            <a:r>
              <a:rPr lang="ru-RU" dirty="0" smtClean="0"/>
              <a:t>   </a:t>
            </a:r>
            <a:r>
              <a:rPr lang="ru-RU" sz="3400" b="1" dirty="0" smtClean="0">
                <a:solidFill>
                  <a:srgbClr val="002060"/>
                </a:solidFill>
                <a:latin typeface="Arial" pitchFamily="34" charset="0"/>
                <a:cs typeface="Arial" pitchFamily="34" charset="0"/>
              </a:rPr>
              <a:t>Узбекистан является многонациональным государством. Здесь живут представители более             </a:t>
            </a:r>
            <a:r>
              <a:rPr lang="ru-RU" sz="3400" b="1" dirty="0" smtClean="0">
                <a:solidFill>
                  <a:srgbClr val="0070C0"/>
                </a:solidFill>
                <a:latin typeface="Arial" pitchFamily="34" charset="0"/>
                <a:cs typeface="Arial" pitchFamily="34" charset="0"/>
              </a:rPr>
              <a:t>130</a:t>
            </a:r>
            <a:r>
              <a:rPr lang="ru-RU" sz="3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3400" b="1" dirty="0" smtClean="0">
                <a:solidFill>
                  <a:srgbClr val="002060"/>
                </a:solidFill>
                <a:latin typeface="Arial" pitchFamily="34" charset="0"/>
                <a:cs typeface="Arial" pitchFamily="34" charset="0"/>
              </a:rPr>
              <a:t>народов и народностей. </a:t>
            </a:r>
          </a:p>
          <a:p>
            <a:endParaRPr lang="ru-RU" dirty="0"/>
          </a:p>
        </p:txBody>
      </p:sp>
      <p:pic>
        <p:nvPicPr>
          <p:cNvPr id="4" name="Picture 2" descr="E:\Рабочий стол\Pictures\Узбекистан\разные нации.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36160" y="2492896"/>
            <a:ext cx="4289057"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МЕЖНАЦИОНАЛЬНОЕ СОГЛАСИЕ В СТРАНЕ</a:t>
            </a:r>
            <a:endParaRPr lang="ru-RU" sz="4000" dirty="0">
              <a:solidFill>
                <a:schemeClr val="bg1"/>
              </a:solidFill>
            </a:endParaRPr>
          </a:p>
        </p:txBody>
      </p:sp>
      <p:pic>
        <p:nvPicPr>
          <p:cNvPr id="7" name="Picture 3" descr="E:\Рабочий стол\Pictures\Узбекистан\национальнimagesCASWP4Y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5360" y="2492896"/>
            <a:ext cx="4104456"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Прямоугольник 7"/>
          <p:cNvSpPr/>
          <p:nvPr/>
        </p:nvSpPr>
        <p:spPr>
          <a:xfrm>
            <a:off x="335360" y="4869160"/>
            <a:ext cx="11593288" cy="166199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3400" b="1" dirty="0" smtClean="0">
                <a:solidFill>
                  <a:srgbClr val="002060"/>
                </a:solidFill>
                <a:latin typeface="Arial" pitchFamily="34" charset="0"/>
                <a:cs typeface="Arial" pitchFamily="34" charset="0"/>
              </a:rPr>
              <a:t>Узбекский народ на протяжении веков жил в мире и согласии, бок о бок с другими народами, высоко ценя дружбу и </a:t>
            </a:r>
            <a:r>
              <a:rPr lang="ru-RU" sz="3400" b="1" dirty="0" smtClean="0">
                <a:solidFill>
                  <a:srgbClr val="002060"/>
                </a:solidFill>
                <a:latin typeface="Arial" pitchFamily="34" charset="0"/>
                <a:cs typeface="Arial" pitchFamily="34" charset="0"/>
              </a:rPr>
              <a:t>терпимость.</a:t>
            </a:r>
            <a:endParaRPr lang="ru-RU" sz="3400" b="1" dirty="0">
              <a:latin typeface="Arial" pitchFamily="34" charset="0"/>
              <a:cs typeface="Arial" pitchFamily="34" charset="0"/>
            </a:endParaRPr>
          </a:p>
        </p:txBody>
      </p:sp>
      <p:pic>
        <p:nvPicPr>
          <p:cNvPr id="73730" name="Picture 2" descr="https://i.gifer.com/DzVr.gif"/>
          <p:cNvPicPr>
            <a:picLocks noChangeAspect="1" noChangeArrowheads="1" noCrop="1"/>
          </p:cNvPicPr>
          <p:nvPr/>
        </p:nvPicPr>
        <p:blipFill>
          <a:blip r:embed="rId4" cstate="print"/>
          <a:srcRect/>
          <a:stretch>
            <a:fillRect/>
          </a:stretch>
        </p:blipFill>
        <p:spPr bwMode="auto">
          <a:xfrm>
            <a:off x="4583832" y="2564904"/>
            <a:ext cx="2934494" cy="2091494"/>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19336" y="764704"/>
            <a:ext cx="8064895" cy="5904656"/>
          </a:xfrm>
        </p:spPr>
        <p:style>
          <a:lnRef idx="2">
            <a:schemeClr val="accent2"/>
          </a:lnRef>
          <a:fillRef idx="1">
            <a:schemeClr val="lt1"/>
          </a:fillRef>
          <a:effectRef idx="0">
            <a:schemeClr val="accent2"/>
          </a:effectRef>
          <a:fontRef idx="minor">
            <a:schemeClr val="dk1"/>
          </a:fontRef>
        </p:style>
        <p:txBody>
          <a:bodyPr>
            <a:noAutofit/>
          </a:bodyPr>
          <a:lstStyle/>
          <a:p>
            <a:pPr algn="ctr">
              <a:buNone/>
            </a:pPr>
            <a:r>
              <a:rPr lang="ru-RU" dirty="0" smtClean="0"/>
              <a:t>   </a:t>
            </a:r>
            <a:r>
              <a:rPr lang="ru-RU" b="1" dirty="0" smtClean="0">
                <a:solidFill>
                  <a:srgbClr val="002060"/>
                </a:solidFill>
                <a:latin typeface="Arial" pitchFamily="34" charset="0"/>
                <a:cs typeface="Arial" pitchFamily="34" charset="0"/>
              </a:rPr>
              <a:t>За годы независимости наше правительство приняло меры по дальнейшему укреплению межнационального согласия. Прежде всего, было объявлено, «…что каждый гражданин Узбекистана, независимо от этнической принадлежности, равен перед законом. Независимо от национальности воспитывается на идее единой для всех </a:t>
            </a:r>
            <a:r>
              <a:rPr lang="ru-RU" b="1" dirty="0" smtClean="0">
                <a:solidFill>
                  <a:srgbClr val="002060"/>
                </a:solidFill>
                <a:latin typeface="Arial" pitchFamily="34" charset="0"/>
                <a:cs typeface="Arial" pitchFamily="34" charset="0"/>
              </a:rPr>
              <a:t>народов Родины</a:t>
            </a:r>
            <a:r>
              <a:rPr lang="ru-RU" b="1" dirty="0" smtClean="0">
                <a:solidFill>
                  <a:srgbClr val="002060"/>
                </a:solidFill>
                <a:latin typeface="Arial" pitchFamily="34" charset="0"/>
                <a:cs typeface="Arial" pitchFamily="34" charset="0"/>
              </a:rPr>
              <a:t>…»</a:t>
            </a:r>
            <a:endParaRPr lang="ru-RU" b="1" dirty="0">
              <a:solidFill>
                <a:srgbClr val="002060"/>
              </a:solidFill>
              <a:latin typeface="Arial" pitchFamily="34" charset="0"/>
              <a:cs typeface="Arial" pitchFamily="34" charset="0"/>
            </a:endParaRPr>
          </a:p>
        </p:txBody>
      </p:sp>
      <p:sp>
        <p:nvSpPr>
          <p:cNvPr id="4"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МЕЖНАЦИОНАЛЬНОЕ СОГЛАСИЕ В СТРАНЕ</a:t>
            </a:r>
            <a:endParaRPr lang="ru-RU" sz="4000" dirty="0">
              <a:solidFill>
                <a:schemeClr val="bg1"/>
              </a:solidFill>
            </a:endParaRPr>
          </a:p>
        </p:txBody>
      </p:sp>
      <p:pic>
        <p:nvPicPr>
          <p:cNvPr id="71682" name="Picture 2" descr="https://www.culture.ru/storage/images/1287ebf94f2957f4e82118d6e7fab1af/012b2ef60a3a57ffd55a88d935b18150.jpeg"/>
          <p:cNvPicPr>
            <a:picLocks noChangeAspect="1" noChangeArrowheads="1"/>
          </p:cNvPicPr>
          <p:nvPr/>
        </p:nvPicPr>
        <p:blipFill>
          <a:blip r:embed="rId2" cstate="print"/>
          <a:srcRect/>
          <a:stretch>
            <a:fillRect/>
          </a:stretch>
        </p:blipFill>
        <p:spPr bwMode="auto">
          <a:xfrm>
            <a:off x="8184232" y="3356992"/>
            <a:ext cx="3816424" cy="2966120"/>
          </a:xfrm>
          <a:prstGeom prst="rect">
            <a:avLst/>
          </a:prstGeom>
          <a:noFill/>
        </p:spPr>
      </p:pic>
      <p:pic>
        <p:nvPicPr>
          <p:cNvPr id="71684" name="Picture 4" descr="http://mou10.ru/images/tolerantnost.gif"/>
          <p:cNvPicPr>
            <a:picLocks noChangeAspect="1" noChangeArrowheads="1" noCrop="1"/>
          </p:cNvPicPr>
          <p:nvPr/>
        </p:nvPicPr>
        <p:blipFill>
          <a:blip r:embed="rId3" cstate="print"/>
          <a:srcRect/>
          <a:stretch>
            <a:fillRect/>
          </a:stretch>
        </p:blipFill>
        <p:spPr bwMode="auto">
          <a:xfrm>
            <a:off x="8832304" y="764704"/>
            <a:ext cx="2376264" cy="2376265"/>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91344" y="764704"/>
            <a:ext cx="11582400" cy="3528392"/>
          </a:xfrm>
        </p:spPr>
        <p:style>
          <a:lnRef idx="2">
            <a:schemeClr val="accent1"/>
          </a:lnRef>
          <a:fillRef idx="1">
            <a:schemeClr val="lt1"/>
          </a:fillRef>
          <a:effectRef idx="0">
            <a:schemeClr val="accent1"/>
          </a:effectRef>
          <a:fontRef idx="minor">
            <a:schemeClr val="dk1"/>
          </a:fontRef>
        </p:style>
        <p:txBody>
          <a:bodyPr>
            <a:noAutofit/>
          </a:bodyPr>
          <a:lstStyle/>
          <a:p>
            <a:pPr algn="ctr">
              <a:buNone/>
            </a:pPr>
            <a:r>
              <a:rPr lang="ru-RU" dirty="0" smtClean="0"/>
              <a:t>    </a:t>
            </a:r>
            <a:r>
              <a:rPr lang="ru-RU" b="1" dirty="0" smtClean="0">
                <a:solidFill>
                  <a:srgbClr val="002060"/>
                </a:solidFill>
                <a:latin typeface="Arial" pitchFamily="34" charset="0"/>
                <a:cs typeface="Arial" pitchFamily="34" charset="0"/>
              </a:rPr>
              <a:t>Узбекскому языку был придан статус государственного языка, однако и другие языки не были ущемлены. Так, в общеобразовательных средних школах обучение, кроме узбекского языка, ведётся еще на 6 языках (каракалпакском, русском, таджикском, туркменском, казахском и киргизском</a:t>
            </a:r>
            <a:r>
              <a:rPr lang="ru-RU" b="1" dirty="0" smtClean="0">
                <a:solidFill>
                  <a:srgbClr val="002060"/>
                </a:solidFill>
                <a:latin typeface="Arial" pitchFamily="34" charset="0"/>
                <a:cs typeface="Arial" pitchFamily="34" charset="0"/>
              </a:rPr>
              <a:t>). </a:t>
            </a:r>
            <a:r>
              <a:rPr lang="ru-RU" b="1" dirty="0" smtClean="0">
                <a:solidFill>
                  <a:srgbClr val="002060"/>
                </a:solidFill>
                <a:latin typeface="Arial" pitchFamily="34" charset="0"/>
                <a:cs typeface="Arial" pitchFamily="34" charset="0"/>
              </a:rPr>
              <a:t>Учебники также издаются на 7 языках.</a:t>
            </a:r>
            <a:r>
              <a:rPr lang="ru-RU" b="1" dirty="0" smtClean="0">
                <a:solidFill>
                  <a:srgbClr val="002060"/>
                </a:solidFill>
                <a:latin typeface="Arial" pitchFamily="34" charset="0"/>
                <a:cs typeface="Arial" pitchFamily="34" charset="0"/>
              </a:rPr>
              <a:t> </a:t>
            </a:r>
            <a:endParaRPr lang="ru-RU" b="1" dirty="0">
              <a:solidFill>
                <a:srgbClr val="002060"/>
              </a:solidFill>
              <a:latin typeface="Arial" pitchFamily="34" charset="0"/>
              <a:cs typeface="Arial" pitchFamily="34" charset="0"/>
            </a:endParaRPr>
          </a:p>
        </p:txBody>
      </p:sp>
      <p:pic>
        <p:nvPicPr>
          <p:cNvPr id="4" name="Picture 2" descr="C:\Users\Гуля\Desktop\День независимости\202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35960" y="4509120"/>
            <a:ext cx="5320524" cy="21595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5" name="Рисунок 4" descr="ÐÑÐ°Ð·Ð´Ð½Ð¸Ðº 26 ÑÐµÐ½ÑÑÐ±ÑÑ ÐÐ²ÑÐ¾Ð¿ÐµÐ¹ÑÐºÐ¸Ð¹ Ð´ÐµÐ½Ñ ÑÐ·ÑÐºÐ¾Ð², Ð·Ð½Ð°ÑÐµÐ½Ð¸Ðµ Ð¸ Ð¸ÑÑÐ¾ÑÐ¸Ñ ..."/>
          <p:cNvPicPr/>
          <p:nvPr/>
        </p:nvPicPr>
        <p:blipFill>
          <a:blip r:embed="rId3" cstate="print"/>
          <a:srcRect/>
          <a:stretch>
            <a:fillRect/>
          </a:stretch>
        </p:blipFill>
        <p:spPr bwMode="auto">
          <a:xfrm>
            <a:off x="623392" y="4365104"/>
            <a:ext cx="3960440" cy="2304256"/>
          </a:xfrm>
          <a:prstGeom prst="rect">
            <a:avLst/>
          </a:prstGeom>
          <a:noFill/>
          <a:ln w="9525">
            <a:noFill/>
            <a:miter lim="800000"/>
            <a:headEnd/>
            <a:tailEnd/>
          </a:ln>
        </p:spPr>
      </p:pic>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МЕЖНАЦИОНАЛЬНОЕ СОГЛАСИЕ В СТРАНЕ</a:t>
            </a:r>
            <a:endParaRPr lang="ru-RU" sz="40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35360" y="1556792"/>
            <a:ext cx="5328592" cy="4104456"/>
          </a:xfrm>
        </p:spPr>
        <p:style>
          <a:lnRef idx="2">
            <a:schemeClr val="accent1"/>
          </a:lnRef>
          <a:fillRef idx="1">
            <a:schemeClr val="lt1"/>
          </a:fillRef>
          <a:effectRef idx="0">
            <a:schemeClr val="accent1"/>
          </a:effectRef>
          <a:fontRef idx="minor">
            <a:schemeClr val="dk1"/>
          </a:fontRef>
        </p:style>
        <p:txBody>
          <a:bodyPr>
            <a:normAutofit/>
          </a:bodyPr>
          <a:lstStyle/>
          <a:p>
            <a:pPr algn="ctr">
              <a:buNone/>
            </a:pPr>
            <a:r>
              <a:rPr lang="ru-RU" dirty="0" smtClean="0"/>
              <a:t>   </a:t>
            </a:r>
            <a:r>
              <a:rPr lang="ru-RU" sz="3600" b="1" dirty="0" smtClean="0">
                <a:solidFill>
                  <a:srgbClr val="002060"/>
                </a:solidFill>
                <a:latin typeface="Arial" pitchFamily="34" charset="0"/>
                <a:cs typeface="Arial" pitchFamily="34" charset="0"/>
              </a:rPr>
              <a:t>Языки всех народов и народностей, обычаи и традиции защищаются законом. Для их развития созданы все условия.</a:t>
            </a:r>
            <a:endParaRPr lang="ru-RU" dirty="0"/>
          </a:p>
        </p:txBody>
      </p:sp>
      <p:pic>
        <p:nvPicPr>
          <p:cNvPr id="4" name="Рисунок 3" descr="25 ÑÐµÐ½ÑÑÐ±ÑÑ 2017 Ð³Ð¾Ð´Ð° ÐÐµÐ½Ñ ÑÐ·ÑÐºÐ¾Ð² Ð½Ð°ÑÐ¾Ð´Ð° ÐÐ°Ð·Ð°ÑÑÑÐ°Ð½Ð° Ð² ÐÐ»Ð¼Ð°ÑÐ¸Ð½ÑÐºÐ¾Ð¼ ..."/>
          <p:cNvPicPr/>
          <p:nvPr/>
        </p:nvPicPr>
        <p:blipFill>
          <a:blip r:embed="rId2" cstate="print"/>
          <a:srcRect l="15393" r="9246"/>
          <a:stretch>
            <a:fillRect/>
          </a:stretch>
        </p:blipFill>
        <p:spPr bwMode="auto">
          <a:xfrm>
            <a:off x="6528048" y="1628800"/>
            <a:ext cx="4944549" cy="3960440"/>
          </a:xfrm>
          <a:prstGeom prst="rect">
            <a:avLst/>
          </a:prstGeom>
          <a:noFill/>
          <a:ln w="9525">
            <a:noFill/>
            <a:miter lim="800000"/>
            <a:headEnd/>
            <a:tailEnd/>
          </a:ln>
        </p:spPr>
      </p:pic>
      <p:sp>
        <p:nvSpPr>
          <p:cNvPr id="5"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МЕЖНАЦИОНАЛЬНОЕ СОГЛАСИЕ В СТРАНЕ</a:t>
            </a:r>
            <a:endParaRPr lang="ru-RU" sz="40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711624" y="908720"/>
            <a:ext cx="6397824" cy="5328591"/>
          </a:xfrm>
        </p:spPr>
        <p:txBody>
          <a:bodyPr>
            <a:noAutofit/>
          </a:bodyPr>
          <a:lstStyle/>
          <a:p>
            <a:pPr algn="ctr">
              <a:buNone/>
            </a:pPr>
            <a:r>
              <a:rPr lang="ru-RU" sz="3600" b="1" dirty="0" smtClean="0">
                <a:solidFill>
                  <a:srgbClr val="002060"/>
                </a:solidFill>
                <a:latin typeface="Arial" pitchFamily="34" charset="0"/>
                <a:cs typeface="Arial" pitchFamily="34" charset="0"/>
              </a:rPr>
              <a:t>Родина моя, </a:t>
            </a:r>
          </a:p>
          <a:p>
            <a:pPr algn="ctr">
              <a:buNone/>
            </a:pPr>
            <a:r>
              <a:rPr lang="ru-RU" sz="3600" b="1" dirty="0" smtClean="0">
                <a:solidFill>
                  <a:srgbClr val="002060"/>
                </a:solidFill>
                <a:latin typeface="Arial" pitchFamily="34" charset="0"/>
                <a:cs typeface="Arial" pitchFamily="34" charset="0"/>
              </a:rPr>
              <a:t>Что будет и что было, - </a:t>
            </a:r>
          </a:p>
          <a:p>
            <a:pPr algn="ctr">
              <a:buNone/>
            </a:pPr>
            <a:r>
              <a:rPr lang="ru-RU" sz="3600" b="1" dirty="0" smtClean="0">
                <a:solidFill>
                  <a:srgbClr val="002060"/>
                </a:solidFill>
                <a:latin typeface="Arial" pitchFamily="34" charset="0"/>
                <a:cs typeface="Arial" pitchFamily="34" charset="0"/>
              </a:rPr>
              <a:t>Всё пополам </a:t>
            </a:r>
          </a:p>
          <a:p>
            <a:pPr algn="ctr">
              <a:buNone/>
            </a:pPr>
            <a:r>
              <a:rPr lang="ru-RU" sz="3600" b="1" dirty="0" smtClean="0">
                <a:solidFill>
                  <a:srgbClr val="002060"/>
                </a:solidFill>
                <a:latin typeface="Arial" pitchFamily="34" charset="0"/>
                <a:cs typeface="Arial" pitchFamily="34" charset="0"/>
              </a:rPr>
              <a:t>С тобою разделю</a:t>
            </a:r>
          </a:p>
          <a:p>
            <a:pPr algn="ctr">
              <a:buNone/>
            </a:pPr>
            <a:r>
              <a:rPr lang="ru-RU" sz="3600" b="1" dirty="0" smtClean="0">
                <a:solidFill>
                  <a:srgbClr val="002060"/>
                </a:solidFill>
                <a:latin typeface="Arial" pitchFamily="34" charset="0"/>
                <a:cs typeface="Arial" pitchFamily="34" charset="0"/>
              </a:rPr>
              <a:t>Вовсе не затем, </a:t>
            </a:r>
          </a:p>
          <a:p>
            <a:pPr algn="ctr">
              <a:buNone/>
            </a:pPr>
            <a:r>
              <a:rPr lang="ru-RU" sz="3600" b="1" dirty="0" smtClean="0">
                <a:solidFill>
                  <a:srgbClr val="002060"/>
                </a:solidFill>
                <a:latin typeface="Arial" pitchFamily="34" charset="0"/>
                <a:cs typeface="Arial" pitchFamily="34" charset="0"/>
              </a:rPr>
              <a:t>Чтоб ты меня любила, </a:t>
            </a:r>
          </a:p>
          <a:p>
            <a:pPr algn="ctr">
              <a:buNone/>
            </a:pPr>
            <a:r>
              <a:rPr lang="ru-RU" sz="3600" b="1" dirty="0" smtClean="0">
                <a:solidFill>
                  <a:srgbClr val="002060"/>
                </a:solidFill>
                <a:latin typeface="Arial" pitchFamily="34" charset="0"/>
                <a:cs typeface="Arial" pitchFamily="34" charset="0"/>
              </a:rPr>
              <a:t>Просто потому, </a:t>
            </a:r>
          </a:p>
          <a:p>
            <a:pPr algn="ctr">
              <a:buNone/>
            </a:pPr>
            <a:r>
              <a:rPr lang="ru-RU" sz="3600" b="1" dirty="0" smtClean="0">
                <a:solidFill>
                  <a:srgbClr val="002060"/>
                </a:solidFill>
                <a:latin typeface="Arial" pitchFamily="34" charset="0"/>
                <a:cs typeface="Arial" pitchFamily="34" charset="0"/>
              </a:rPr>
              <a:t>Что я тебя люблю.</a:t>
            </a:r>
            <a:r>
              <a:rPr lang="ru-RU" sz="3600" dirty="0" smtClean="0">
                <a:latin typeface="Arial" pitchFamily="34" charset="0"/>
                <a:cs typeface="Arial" pitchFamily="34" charset="0"/>
              </a:rPr>
              <a:t> </a:t>
            </a:r>
            <a:endParaRPr lang="ru-RU" sz="3600" dirty="0">
              <a:latin typeface="Arial" pitchFamily="34" charset="0"/>
              <a:cs typeface="Arial" pitchFamily="34" charset="0"/>
            </a:endParaRPr>
          </a:p>
        </p:txBody>
      </p:sp>
      <p:sp>
        <p:nvSpPr>
          <p:cNvPr id="4"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ДУХОВНО – ПРОСВЕТИТЕЛЬСКИЙ ПОДЪЕМ</a:t>
            </a:r>
            <a:endParaRPr lang="ru-RU" sz="4000" dirty="0">
              <a:solidFill>
                <a:schemeClr val="bg1"/>
              </a:solidFill>
            </a:endParaRPr>
          </a:p>
        </p:txBody>
      </p:sp>
      <p:pic>
        <p:nvPicPr>
          <p:cNvPr id="1028" name="Picture 4" descr="https://www.sunhome.ru/i/cards/113/animmacionnaya-otkritka-s-cvetami-tyulpanov.orig.gif"/>
          <p:cNvPicPr>
            <a:picLocks noChangeAspect="1" noChangeArrowheads="1" noCrop="1"/>
          </p:cNvPicPr>
          <p:nvPr/>
        </p:nvPicPr>
        <p:blipFill>
          <a:blip r:embed="rId2" cstate="print"/>
          <a:srcRect/>
          <a:stretch>
            <a:fillRect/>
          </a:stretch>
        </p:blipFill>
        <p:spPr bwMode="auto">
          <a:xfrm rot="150293">
            <a:off x="9446049" y="4340674"/>
            <a:ext cx="2216020" cy="1772816"/>
          </a:xfrm>
          <a:prstGeom prst="rect">
            <a:avLst/>
          </a:prstGeom>
          <a:noFill/>
        </p:spPr>
      </p:pic>
      <p:pic>
        <p:nvPicPr>
          <p:cNvPr id="1030" name="Picture 6" descr="Поток Река гифка - Поток Река Природа GIF"/>
          <p:cNvPicPr>
            <a:picLocks noChangeAspect="1" noChangeArrowheads="1" noCrop="1"/>
          </p:cNvPicPr>
          <p:nvPr/>
        </p:nvPicPr>
        <p:blipFill>
          <a:blip r:embed="rId3" cstate="print"/>
          <a:srcRect/>
          <a:stretch>
            <a:fillRect/>
          </a:stretch>
        </p:blipFill>
        <p:spPr bwMode="auto">
          <a:xfrm rot="21419346">
            <a:off x="521850" y="3732877"/>
            <a:ext cx="2123860" cy="2787566"/>
          </a:xfrm>
          <a:prstGeom prst="rect">
            <a:avLst/>
          </a:prstGeom>
          <a:noFill/>
        </p:spPr>
      </p:pic>
      <p:pic>
        <p:nvPicPr>
          <p:cNvPr id="1032" name="Picture 8" descr="Восход Особый гифка - Восход Особый Особенный GIF"/>
          <p:cNvPicPr>
            <a:picLocks noChangeAspect="1" noChangeArrowheads="1" noCrop="1"/>
          </p:cNvPicPr>
          <p:nvPr/>
        </p:nvPicPr>
        <p:blipFill>
          <a:blip r:embed="rId4" cstate="print"/>
          <a:srcRect/>
          <a:stretch>
            <a:fillRect/>
          </a:stretch>
        </p:blipFill>
        <p:spPr bwMode="auto">
          <a:xfrm rot="275577">
            <a:off x="723248" y="767719"/>
            <a:ext cx="1977008" cy="2573274"/>
          </a:xfrm>
          <a:prstGeom prst="rect">
            <a:avLst/>
          </a:prstGeom>
          <a:noFill/>
        </p:spPr>
      </p:pic>
      <p:pic>
        <p:nvPicPr>
          <p:cNvPr id="1034" name="Picture 10" descr="https://99px.ru/sstorage/86/2018/03/image_861403181157478741854.gif"/>
          <p:cNvPicPr>
            <a:picLocks noChangeAspect="1" noChangeArrowheads="1" noCrop="1"/>
          </p:cNvPicPr>
          <p:nvPr/>
        </p:nvPicPr>
        <p:blipFill>
          <a:blip r:embed="rId5" cstate="print"/>
          <a:srcRect/>
          <a:stretch>
            <a:fillRect/>
          </a:stretch>
        </p:blipFill>
        <p:spPr bwMode="auto">
          <a:xfrm rot="21382855">
            <a:off x="9408368" y="764704"/>
            <a:ext cx="2160240" cy="3240360"/>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35360" y="836713"/>
            <a:ext cx="11582400" cy="2520279"/>
          </a:xfrm>
        </p:spPr>
        <p:style>
          <a:lnRef idx="2">
            <a:schemeClr val="accent3"/>
          </a:lnRef>
          <a:fillRef idx="1">
            <a:schemeClr val="lt1"/>
          </a:fillRef>
          <a:effectRef idx="0">
            <a:schemeClr val="accent3"/>
          </a:effectRef>
          <a:fontRef idx="minor">
            <a:schemeClr val="dk1"/>
          </a:fontRef>
        </p:style>
        <p:txBody>
          <a:bodyPr>
            <a:normAutofit fontScale="92500"/>
          </a:bodyPr>
          <a:lstStyle/>
          <a:p>
            <a:pPr algn="ctr">
              <a:buNone/>
            </a:pPr>
            <a:r>
              <a:rPr lang="ru-RU" b="1" dirty="0" smtClean="0">
                <a:latin typeface="Arial" pitchFamily="34" charset="0"/>
                <a:cs typeface="Arial" pitchFamily="34" charset="0"/>
              </a:rPr>
              <a:t>      </a:t>
            </a:r>
            <a:r>
              <a:rPr lang="ru-RU" b="1" dirty="0" smtClean="0">
                <a:solidFill>
                  <a:srgbClr val="002060"/>
                </a:solidFill>
                <a:latin typeface="Arial" pitchFamily="34" charset="0"/>
                <a:cs typeface="Arial" pitchFamily="34" charset="0"/>
              </a:rPr>
              <a:t>Целенаправленная работа по обеспечению межнационального согласия служит единству, сплочённости и спокойствию народов Узбекистана. Национальным меньшинствам  дано разрешение создавать свои национальные культурные центры.  (138)</a:t>
            </a:r>
          </a:p>
          <a:p>
            <a:endParaRPr lang="ru-RU" dirty="0"/>
          </a:p>
        </p:txBody>
      </p:sp>
      <p:pic>
        <p:nvPicPr>
          <p:cNvPr id="4" name="Рисунок 3" descr="Ð Ð² Ð´ÑÑÐ¶Ð±Ðµ, Ð¸ Ð² ÑÐ¾Ð³Ð»Ð°ÑÐ¸Ð¸ â Ð¤ÐµÑÐ³Ð°Ð½ÑÐºÐ°Ñ Ð¿ÑÐ°Ð²Ð´Ð°"/>
          <p:cNvPicPr/>
          <p:nvPr/>
        </p:nvPicPr>
        <p:blipFill>
          <a:blip r:embed="rId2" cstate="print"/>
          <a:srcRect/>
          <a:stretch>
            <a:fillRect/>
          </a:stretch>
        </p:blipFill>
        <p:spPr bwMode="auto">
          <a:xfrm>
            <a:off x="7248128" y="3501008"/>
            <a:ext cx="4560507" cy="2232248"/>
          </a:xfrm>
          <a:prstGeom prst="rect">
            <a:avLst/>
          </a:prstGeom>
          <a:noFill/>
          <a:ln w="9525">
            <a:noFill/>
            <a:miter lim="800000"/>
            <a:headEnd/>
            <a:tailEnd/>
          </a:ln>
        </p:spPr>
      </p:pic>
      <p:pic>
        <p:nvPicPr>
          <p:cNvPr id="5" name="Рисунок 4" descr="Ð£ÐºÑÐµÐ¿Ð»ÑÐµÑÑÑ Ð¼ÐµÐ¶Ð½Ð°ÑÐ¸Ð¾Ð½Ð°Ð»ÑÐ½Ð¾Ðµ ÑÐ¾Ð³Ð»Ð°ÑÐ¸Ðµ"/>
          <p:cNvPicPr/>
          <p:nvPr/>
        </p:nvPicPr>
        <p:blipFill>
          <a:blip r:embed="rId3" cstate="print"/>
          <a:srcRect/>
          <a:stretch>
            <a:fillRect/>
          </a:stretch>
        </p:blipFill>
        <p:spPr bwMode="auto">
          <a:xfrm>
            <a:off x="479376" y="3573016"/>
            <a:ext cx="3744416" cy="2160240"/>
          </a:xfrm>
          <a:prstGeom prst="rect">
            <a:avLst/>
          </a:prstGeom>
          <a:noFill/>
          <a:ln w="9525">
            <a:noFill/>
            <a:miter lim="800000"/>
            <a:headEnd/>
            <a:tailEnd/>
          </a:ln>
        </p:spPr>
      </p:pic>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МЕЖНАЦИОНАЛЬНОЕ СОГЛАСИЕ В СТРАНЕ</a:t>
            </a:r>
            <a:endParaRPr lang="ru-RU" sz="4000" dirty="0">
              <a:solidFill>
                <a:schemeClr val="bg1"/>
              </a:solidFill>
            </a:endParaRPr>
          </a:p>
        </p:txBody>
      </p:sp>
      <p:sp>
        <p:nvSpPr>
          <p:cNvPr id="7" name="Прямоугольник 6"/>
          <p:cNvSpPr/>
          <p:nvPr/>
        </p:nvSpPr>
        <p:spPr>
          <a:xfrm>
            <a:off x="263352" y="5949280"/>
            <a:ext cx="11665296"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3200" b="1" dirty="0" smtClean="0">
                <a:solidFill>
                  <a:srgbClr val="002060"/>
                </a:solidFill>
                <a:latin typeface="Arial" pitchFamily="34" charset="0"/>
                <a:cs typeface="Arial" pitchFamily="34" charset="0"/>
              </a:rPr>
              <a:t>Что  является бесценным богатством нашей страны</a:t>
            </a:r>
            <a:r>
              <a:rPr lang="ru-RU" sz="3200" b="1" dirty="0" smtClean="0">
                <a:solidFill>
                  <a:prstClr val="black"/>
                </a:solidFill>
                <a:latin typeface="Arial" pitchFamily="34" charset="0"/>
                <a:cs typeface="Arial" pitchFamily="34" charset="0"/>
              </a:rPr>
              <a:t>.</a:t>
            </a:r>
            <a:endParaRPr lang="ru-RU" b="1" dirty="0">
              <a:latin typeface="Arial" pitchFamily="34" charset="0"/>
              <a:cs typeface="Arial" pitchFamily="34" charset="0"/>
            </a:endParaRPr>
          </a:p>
        </p:txBody>
      </p:sp>
    </p:spTree>
  </p:cSld>
  <p:clrMapOvr>
    <a:masterClrMapping/>
  </p:clrMapOvr>
  <p:transition spd="slow">
    <p:cover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nvGraphicFramePr>
        <p:xfrm>
          <a:off x="263352" y="836712"/>
          <a:ext cx="11593288" cy="5879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ect 2"/>
          <p:cNvSpPr>
            <a:spLocks/>
          </p:cNvSpPr>
          <p:nvPr/>
        </p:nvSpPr>
        <p:spPr bwMode="auto">
          <a:xfrm>
            <a:off x="1" y="1"/>
            <a:ext cx="12177184" cy="764703"/>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400" b="1" dirty="0" smtClean="0">
                <a:solidFill>
                  <a:schemeClr val="bg1"/>
                </a:solidFill>
                <a:latin typeface="Arial" pitchFamily="34" charset="0"/>
                <a:cs typeface="Arial" pitchFamily="34" charset="0"/>
              </a:rPr>
              <a:t>ВЫВОДЫ</a:t>
            </a:r>
            <a:endParaRPr lang="ru-RU" sz="4400" dirty="0">
              <a:solidFill>
                <a:schemeClr val="bg1"/>
              </a:solidFill>
            </a:endParaRPr>
          </a:p>
        </p:txBody>
      </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graphicEl>
                                              <a:dgm id="{121CE2F8-E67C-4BB2-8B7A-0153E465E37B}"/>
                                            </p:graphicEl>
                                          </p:spTgt>
                                        </p:tgtEl>
                                        <p:attrNameLst>
                                          <p:attrName>style.visibility</p:attrName>
                                        </p:attrNameLst>
                                      </p:cBhvr>
                                      <p:to>
                                        <p:strVal val="visible"/>
                                      </p:to>
                                    </p:set>
                                    <p:animEffect transition="in" filter="wipe(down)">
                                      <p:cBhvr>
                                        <p:cTn id="7" dur="500"/>
                                        <p:tgtEl>
                                          <p:spTgt spid="3">
                                            <p:graphicEl>
                                              <a:dgm id="{121CE2F8-E67C-4BB2-8B7A-0153E465E37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graphicEl>
                                              <a:dgm id="{261EA25F-C933-4C09-B661-2E3993E0CA6F}"/>
                                            </p:graphicEl>
                                          </p:spTgt>
                                        </p:tgtEl>
                                        <p:attrNameLst>
                                          <p:attrName>style.visibility</p:attrName>
                                        </p:attrNameLst>
                                      </p:cBhvr>
                                      <p:to>
                                        <p:strVal val="visible"/>
                                      </p:to>
                                    </p:set>
                                    <p:animEffect transition="in" filter="wipe(down)">
                                      <p:cBhvr>
                                        <p:cTn id="12" dur="500"/>
                                        <p:tgtEl>
                                          <p:spTgt spid="3">
                                            <p:graphicEl>
                                              <a:dgm id="{261EA25F-C933-4C09-B661-2E3993E0CA6F}"/>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graphicEl>
                                              <a:dgm id="{DF9D484D-30C5-431E-8A5E-D67BA2C9E47C}"/>
                                            </p:graphicEl>
                                          </p:spTgt>
                                        </p:tgtEl>
                                        <p:attrNameLst>
                                          <p:attrName>style.visibility</p:attrName>
                                        </p:attrNameLst>
                                      </p:cBhvr>
                                      <p:to>
                                        <p:strVal val="visible"/>
                                      </p:to>
                                    </p:set>
                                    <p:animEffect transition="in" filter="wipe(down)">
                                      <p:cBhvr>
                                        <p:cTn id="15" dur="500"/>
                                        <p:tgtEl>
                                          <p:spTgt spid="3">
                                            <p:graphicEl>
                                              <a:dgm id="{DF9D484D-30C5-431E-8A5E-D67BA2C9E47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graphicEl>
                                              <a:dgm id="{8300CE63-0666-44C2-AA28-E384327E64EF}"/>
                                            </p:graphicEl>
                                          </p:spTgt>
                                        </p:tgtEl>
                                        <p:attrNameLst>
                                          <p:attrName>style.visibility</p:attrName>
                                        </p:attrNameLst>
                                      </p:cBhvr>
                                      <p:to>
                                        <p:strVal val="visible"/>
                                      </p:to>
                                    </p:set>
                                    <p:animEffect transition="in" filter="wipe(down)">
                                      <p:cBhvr>
                                        <p:cTn id="20" dur="500"/>
                                        <p:tgtEl>
                                          <p:spTgt spid="3">
                                            <p:graphicEl>
                                              <a:dgm id="{8300CE63-0666-44C2-AA28-E384327E64EF}"/>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graphicEl>
                                              <a:dgm id="{8E1D4860-5829-40AA-B020-A81A04F01606}"/>
                                            </p:graphicEl>
                                          </p:spTgt>
                                        </p:tgtEl>
                                        <p:attrNameLst>
                                          <p:attrName>style.visibility</p:attrName>
                                        </p:attrNameLst>
                                      </p:cBhvr>
                                      <p:to>
                                        <p:strVal val="visible"/>
                                      </p:to>
                                    </p:set>
                                    <p:animEffect transition="in" filter="wipe(down)">
                                      <p:cBhvr>
                                        <p:cTn id="23" dur="500"/>
                                        <p:tgtEl>
                                          <p:spTgt spid="3">
                                            <p:graphicEl>
                                              <a:dgm id="{8E1D4860-5829-40AA-B020-A81A04F01606}"/>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graphicEl>
                                              <a:dgm id="{22057918-E3D8-436B-9D76-22E1FA6DB9E8}"/>
                                            </p:graphicEl>
                                          </p:spTgt>
                                        </p:tgtEl>
                                        <p:attrNameLst>
                                          <p:attrName>style.visibility</p:attrName>
                                        </p:attrNameLst>
                                      </p:cBhvr>
                                      <p:to>
                                        <p:strVal val="visible"/>
                                      </p:to>
                                    </p:set>
                                    <p:animEffect transition="in" filter="wipe(down)">
                                      <p:cBhvr>
                                        <p:cTn id="28" dur="500"/>
                                        <p:tgtEl>
                                          <p:spTgt spid="3">
                                            <p:graphicEl>
                                              <a:dgm id="{22057918-E3D8-436B-9D76-22E1FA6DB9E8}"/>
                                            </p:graphic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
                                            <p:graphicEl>
                                              <a:dgm id="{0BB82512-463B-4E54-8478-98C7AC28CD07}"/>
                                            </p:graphicEl>
                                          </p:spTgt>
                                        </p:tgtEl>
                                        <p:attrNameLst>
                                          <p:attrName>style.visibility</p:attrName>
                                        </p:attrNameLst>
                                      </p:cBhvr>
                                      <p:to>
                                        <p:strVal val="visible"/>
                                      </p:to>
                                    </p:set>
                                    <p:animEffect transition="in" filter="wipe(down)">
                                      <p:cBhvr>
                                        <p:cTn id="31" dur="500"/>
                                        <p:tgtEl>
                                          <p:spTgt spid="3">
                                            <p:graphicEl>
                                              <a:dgm id="{0BB82512-463B-4E54-8478-98C7AC28CD0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
                                            <p:graphicEl>
                                              <a:dgm id="{829751FA-5F82-4DEA-9A7C-E68800A610D4}"/>
                                            </p:graphicEl>
                                          </p:spTgt>
                                        </p:tgtEl>
                                        <p:attrNameLst>
                                          <p:attrName>style.visibility</p:attrName>
                                        </p:attrNameLst>
                                      </p:cBhvr>
                                      <p:to>
                                        <p:strVal val="visible"/>
                                      </p:to>
                                    </p:set>
                                    <p:animEffect transition="in" filter="wipe(down)">
                                      <p:cBhvr>
                                        <p:cTn id="36" dur="500"/>
                                        <p:tgtEl>
                                          <p:spTgt spid="3">
                                            <p:graphicEl>
                                              <a:dgm id="{829751FA-5F82-4DEA-9A7C-E68800A610D4}"/>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graphicEl>
                                              <a:dgm id="{EE9F6481-FF01-4BA4-8B38-DDB98608C279}"/>
                                            </p:graphicEl>
                                          </p:spTgt>
                                        </p:tgtEl>
                                        <p:attrNameLst>
                                          <p:attrName>style.visibility</p:attrName>
                                        </p:attrNameLst>
                                      </p:cBhvr>
                                      <p:to>
                                        <p:strVal val="visible"/>
                                      </p:to>
                                    </p:set>
                                    <p:animEffect transition="in" filter="wipe(down)">
                                      <p:cBhvr>
                                        <p:cTn id="39" dur="500"/>
                                        <p:tgtEl>
                                          <p:spTgt spid="3">
                                            <p:graphicEl>
                                              <a:dgm id="{EE9F6481-FF01-4BA4-8B38-DDB98608C2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5672" y="217116"/>
            <a:ext cx="7439655" cy="645151"/>
          </a:xfrm>
          <a:prstGeom prst="rect">
            <a:avLst/>
          </a:prstGeom>
        </p:spPr>
        <p:txBody>
          <a:bodyPr vert="horz" wrap="square" lIns="0" tIns="29312" rIns="0" bIns="0" rtlCol="0" anchor="ctr">
            <a:spAutoFit/>
          </a:bodyPr>
          <a:lstStyle/>
          <a:p>
            <a:pPr marL="22547">
              <a:spcBef>
                <a:spcPts val="231"/>
              </a:spcBef>
            </a:pPr>
            <a:r>
              <a:rPr lang="ru-RU" sz="4000" dirty="0" smtClean="0"/>
              <a:t>  ЗАДАНИЯ</a:t>
            </a:r>
            <a:endParaRPr sz="4000" dirty="0"/>
          </a:p>
        </p:txBody>
      </p:sp>
      <p:sp>
        <p:nvSpPr>
          <p:cNvPr id="3" name="object 3"/>
          <p:cNvSpPr/>
          <p:nvPr/>
        </p:nvSpPr>
        <p:spPr>
          <a:xfrm>
            <a:off x="10897869" y="337248"/>
            <a:ext cx="751249" cy="534143"/>
          </a:xfrm>
          <a:custGeom>
            <a:avLst/>
            <a:gdLst/>
            <a:ahLst/>
            <a:cxnLst/>
            <a:rect l="l" t="t" r="r" b="b"/>
            <a:pathLst>
              <a:path w="252729" h="252729">
                <a:moveTo>
                  <a:pt x="252463" y="0"/>
                </a:moveTo>
                <a:lnTo>
                  <a:pt x="0" y="0"/>
                </a:lnTo>
                <a:lnTo>
                  <a:pt x="0" y="252463"/>
                </a:lnTo>
                <a:lnTo>
                  <a:pt x="252463" y="252463"/>
                </a:lnTo>
                <a:lnTo>
                  <a:pt x="252463" y="0"/>
                </a:lnTo>
                <a:close/>
              </a:path>
            </a:pathLst>
          </a:custGeom>
          <a:solidFill>
            <a:srgbClr val="FEFEFE"/>
          </a:solidFill>
        </p:spPr>
        <p:txBody>
          <a:bodyPr wrap="square" lIns="0" tIns="0" rIns="0" bIns="0" rtlCol="0"/>
          <a:lstStyle/>
          <a:p>
            <a:endParaRPr sz="2000" dirty="0"/>
          </a:p>
        </p:txBody>
      </p:sp>
      <p:sp>
        <p:nvSpPr>
          <p:cNvPr id="9" name="TextBox 8">
            <a:extLst>
              <a:ext uri="{FF2B5EF4-FFF2-40B4-BE49-F238E27FC236}">
                <a16:creationId xmlns:a16="http://schemas.microsoft.com/office/drawing/2014/main" xmlns="" id="{0987A88E-3E38-4657-A6CB-7252E760983A}"/>
              </a:ext>
            </a:extLst>
          </p:cNvPr>
          <p:cNvSpPr txBox="1"/>
          <p:nvPr/>
        </p:nvSpPr>
        <p:spPr>
          <a:xfrm>
            <a:off x="623393" y="3059908"/>
            <a:ext cx="3264363" cy="1930357"/>
          </a:xfrm>
          <a:prstGeom prst="rect">
            <a:avLst/>
          </a:prstGeom>
        </p:spPr>
        <p:style>
          <a:lnRef idx="1">
            <a:schemeClr val="accent1"/>
          </a:lnRef>
          <a:fillRef idx="2">
            <a:schemeClr val="accent1"/>
          </a:fillRef>
          <a:effectRef idx="1">
            <a:schemeClr val="accent1"/>
          </a:effectRef>
          <a:fontRef idx="minor">
            <a:schemeClr val="dk1"/>
          </a:fontRef>
        </p:style>
        <p:txBody>
          <a:bodyPr wrap="square" lIns="204806" tIns="102404" rIns="204806" bIns="102404" rtlCol="0">
            <a:spAutoFit/>
          </a:bodyPr>
          <a:lstStyle/>
          <a:p>
            <a:pPr algn="ctr"/>
            <a:r>
              <a:rPr lang="ru-RU" sz="2800" b="1" dirty="0" smtClean="0">
                <a:solidFill>
                  <a:srgbClr val="002060"/>
                </a:solidFill>
                <a:latin typeface="Arial" pitchFamily="34" charset="0"/>
                <a:cs typeface="Arial" pitchFamily="34" charset="0"/>
              </a:rPr>
              <a:t>Прочитайте учебник </a:t>
            </a:r>
          </a:p>
          <a:p>
            <a:pPr algn="ctr"/>
            <a:r>
              <a:rPr lang="ru-RU" sz="2800" b="1" dirty="0" smtClean="0">
                <a:solidFill>
                  <a:srgbClr val="0070C0"/>
                </a:solidFill>
                <a:latin typeface="Arial" pitchFamily="34" charset="0"/>
                <a:cs typeface="Arial" pitchFamily="34" charset="0"/>
              </a:rPr>
              <a:t>§47.</a:t>
            </a:r>
          </a:p>
          <a:p>
            <a:pPr algn="ctr"/>
            <a:r>
              <a:rPr lang="ru-RU" sz="2800" b="1" dirty="0" smtClean="0">
                <a:solidFill>
                  <a:srgbClr val="002060"/>
                </a:solidFill>
                <a:latin typeface="Arial" pitchFamily="34" charset="0"/>
                <a:cs typeface="Arial" pitchFamily="34" charset="0"/>
              </a:rPr>
              <a:t>Стр. 156 – 159.</a:t>
            </a:r>
          </a:p>
        </p:txBody>
      </p:sp>
      <p:sp>
        <p:nvSpPr>
          <p:cNvPr id="10" name="TextBox 9">
            <a:extLst>
              <a:ext uri="{FF2B5EF4-FFF2-40B4-BE49-F238E27FC236}">
                <a16:creationId xmlns:a16="http://schemas.microsoft.com/office/drawing/2014/main" xmlns="" id="{0A876B8A-D6F4-45DD-A7CB-4E0ADA116FEA}"/>
              </a:ext>
            </a:extLst>
          </p:cNvPr>
          <p:cNvSpPr txBox="1"/>
          <p:nvPr/>
        </p:nvSpPr>
        <p:spPr>
          <a:xfrm>
            <a:off x="4151784" y="3356993"/>
            <a:ext cx="3888432" cy="1499470"/>
          </a:xfrm>
          <a:prstGeom prst="rect">
            <a:avLst/>
          </a:prstGeom>
        </p:spPr>
        <p:style>
          <a:lnRef idx="1">
            <a:schemeClr val="accent2"/>
          </a:lnRef>
          <a:fillRef idx="2">
            <a:schemeClr val="accent2"/>
          </a:fillRef>
          <a:effectRef idx="1">
            <a:schemeClr val="accent2"/>
          </a:effectRef>
          <a:fontRef idx="minor">
            <a:schemeClr val="dk1"/>
          </a:fontRef>
        </p:style>
        <p:txBody>
          <a:bodyPr wrap="square" lIns="204806" tIns="102404" rIns="204806" bIns="102404" rtlCol="0">
            <a:spAutoFit/>
          </a:bodyPr>
          <a:lstStyle/>
          <a:p>
            <a:pPr algn="ctr"/>
            <a:r>
              <a:rPr lang="ru-RU" sz="2800" b="1" dirty="0" smtClean="0">
                <a:solidFill>
                  <a:srgbClr val="002060"/>
                </a:solidFill>
                <a:latin typeface="Arial" pitchFamily="34" charset="0"/>
                <a:cs typeface="Arial" pitchFamily="34" charset="0"/>
              </a:rPr>
              <a:t>Подумайте над вопросом № 2 </a:t>
            </a:r>
          </a:p>
          <a:p>
            <a:pPr algn="ctr"/>
            <a:r>
              <a:rPr lang="ru-RU" sz="2800" b="1" dirty="0" smtClean="0">
                <a:solidFill>
                  <a:srgbClr val="002060"/>
                </a:solidFill>
                <a:latin typeface="Arial" pitchFamily="34" charset="0"/>
                <a:cs typeface="Arial" pitchFamily="34" charset="0"/>
              </a:rPr>
              <a:t>Стр. 159</a:t>
            </a:r>
          </a:p>
        </p:txBody>
      </p:sp>
      <p:sp>
        <p:nvSpPr>
          <p:cNvPr id="11" name="TextBox 10">
            <a:extLst>
              <a:ext uri="{FF2B5EF4-FFF2-40B4-BE49-F238E27FC236}">
                <a16:creationId xmlns:a16="http://schemas.microsoft.com/office/drawing/2014/main" xmlns="" id="{9983BB7E-5EFA-4F55-818D-5990E5EC0F5E}"/>
              </a:ext>
            </a:extLst>
          </p:cNvPr>
          <p:cNvSpPr txBox="1"/>
          <p:nvPr/>
        </p:nvSpPr>
        <p:spPr>
          <a:xfrm>
            <a:off x="8184232" y="3429000"/>
            <a:ext cx="3744416" cy="1930357"/>
          </a:xfrm>
          <a:prstGeom prst="rect">
            <a:avLst/>
          </a:prstGeom>
        </p:spPr>
        <p:style>
          <a:lnRef idx="1">
            <a:schemeClr val="accent3"/>
          </a:lnRef>
          <a:fillRef idx="2">
            <a:schemeClr val="accent3"/>
          </a:fillRef>
          <a:effectRef idx="1">
            <a:schemeClr val="accent3"/>
          </a:effectRef>
          <a:fontRef idx="minor">
            <a:schemeClr val="dk1"/>
          </a:fontRef>
        </p:style>
        <p:txBody>
          <a:bodyPr wrap="square" lIns="204806" tIns="102404" rIns="204806" bIns="102404" rtlCol="0">
            <a:spAutoFit/>
          </a:bodyPr>
          <a:lstStyle/>
          <a:p>
            <a:pPr algn="ctr"/>
            <a:r>
              <a:rPr lang="ru-RU" sz="2800" b="1" dirty="0" smtClean="0">
                <a:solidFill>
                  <a:srgbClr val="002060"/>
                </a:solidFill>
                <a:latin typeface="Arial" pitchFamily="34" charset="0"/>
                <a:cs typeface="Arial" pitchFamily="34" charset="0"/>
              </a:rPr>
              <a:t>Составьте </a:t>
            </a:r>
          </a:p>
          <a:p>
            <a:pPr algn="ctr"/>
            <a:r>
              <a:rPr lang="ru-RU" sz="2800" b="1" dirty="0" smtClean="0">
                <a:solidFill>
                  <a:srgbClr val="002060"/>
                </a:solidFill>
                <a:latin typeface="Arial" pitchFamily="34" charset="0"/>
                <a:cs typeface="Arial" pitchFamily="34" charset="0"/>
              </a:rPr>
              <a:t>кластер на тему:</a:t>
            </a:r>
          </a:p>
          <a:p>
            <a:pPr algn="ctr"/>
            <a:r>
              <a:rPr lang="ru-RU" sz="2800" b="1" dirty="0" smtClean="0">
                <a:solidFill>
                  <a:srgbClr val="002060"/>
                </a:solidFill>
                <a:latin typeface="Arial" pitchFamily="34" charset="0"/>
                <a:cs typeface="Arial" pitchFamily="34" charset="0"/>
              </a:rPr>
              <a:t>«Духовные ценности».</a:t>
            </a:r>
            <a:endParaRPr lang="ru-RU" sz="2800" b="1" dirty="0">
              <a:solidFill>
                <a:srgbClr val="002060"/>
              </a:solidFill>
              <a:latin typeface="Arial" pitchFamily="34" charset="0"/>
              <a:cs typeface="Arial" pitchFamily="34" charset="0"/>
            </a:endParaRPr>
          </a:p>
        </p:txBody>
      </p:sp>
      <p:sp>
        <p:nvSpPr>
          <p:cNvPr id="13" name="Oval 7">
            <a:extLst>
              <a:ext uri="{FF2B5EF4-FFF2-40B4-BE49-F238E27FC236}">
                <a16:creationId xmlns:a16="http://schemas.microsoft.com/office/drawing/2014/main" xmlns="" id="{64D0C24B-9D0C-48A9-8DC5-96988E50BC38}"/>
              </a:ext>
            </a:extLst>
          </p:cNvPr>
          <p:cNvSpPr/>
          <p:nvPr/>
        </p:nvSpPr>
        <p:spPr>
          <a:xfrm>
            <a:off x="1583501" y="1700808"/>
            <a:ext cx="1385387" cy="1007270"/>
          </a:xfrm>
          <a:prstGeom prst="ellipse">
            <a:avLst/>
          </a:prstGeom>
          <a:ln/>
        </p:spPr>
        <p:style>
          <a:lnRef idx="3">
            <a:schemeClr val="lt1"/>
          </a:lnRef>
          <a:fillRef idx="1">
            <a:schemeClr val="accent5"/>
          </a:fillRef>
          <a:effectRef idx="1">
            <a:schemeClr val="accent5"/>
          </a:effectRef>
          <a:fontRef idx="minor">
            <a:schemeClr val="lt1"/>
          </a:fontRef>
        </p:style>
        <p:txBody>
          <a:bodyPr wrap="none" lIns="162580" tIns="81290" rIns="162580" bIns="81290" rtlCol="0" anchor="ctr"/>
          <a:lstStyle/>
          <a:p>
            <a:pPr algn="ctr"/>
            <a:r>
              <a:rPr lang="en-US" sz="4000" b="1" dirty="0">
                <a:solidFill>
                  <a:srgbClr val="002060"/>
                </a:solidFill>
                <a:latin typeface="Arial" panose="020B0604020202020204" pitchFamily="34" charset="0"/>
                <a:cs typeface="Arial" panose="020B0604020202020204" pitchFamily="34" charset="0"/>
              </a:rPr>
              <a:t>1</a:t>
            </a:r>
          </a:p>
        </p:txBody>
      </p:sp>
      <p:sp>
        <p:nvSpPr>
          <p:cNvPr id="18" name="Freeform 47"/>
          <p:cNvSpPr>
            <a:spLocks noEditPoints="1"/>
          </p:cNvSpPr>
          <p:nvPr/>
        </p:nvSpPr>
        <p:spPr bwMode="auto">
          <a:xfrm>
            <a:off x="8077612" y="244075"/>
            <a:ext cx="417671" cy="708844"/>
          </a:xfrm>
          <a:custGeom>
            <a:avLst/>
            <a:gdLst>
              <a:gd name="T0" fmla="*/ 237 w 271"/>
              <a:gd name="T1" fmla="*/ 184 h 461"/>
              <a:gd name="T2" fmla="*/ 221 w 271"/>
              <a:gd name="T3" fmla="*/ 188 h 461"/>
              <a:gd name="T4" fmla="*/ 221 w 271"/>
              <a:gd name="T5" fmla="*/ 182 h 461"/>
              <a:gd name="T6" fmla="*/ 187 w 271"/>
              <a:gd name="T7" fmla="*/ 148 h 461"/>
              <a:gd name="T8" fmla="*/ 171 w 271"/>
              <a:gd name="T9" fmla="*/ 152 h 461"/>
              <a:gd name="T10" fmla="*/ 171 w 271"/>
              <a:gd name="T11" fmla="*/ 146 h 461"/>
              <a:gd name="T12" fmla="*/ 137 w 271"/>
              <a:gd name="T13" fmla="*/ 112 h 461"/>
              <a:gd name="T14" fmla="*/ 119 w 271"/>
              <a:gd name="T15" fmla="*/ 117 h 461"/>
              <a:gd name="T16" fmla="*/ 119 w 271"/>
              <a:gd name="T17" fmla="*/ 34 h 461"/>
              <a:gd name="T18" fmla="*/ 85 w 271"/>
              <a:gd name="T19" fmla="*/ 0 h 461"/>
              <a:gd name="T20" fmla="*/ 51 w 271"/>
              <a:gd name="T21" fmla="*/ 34 h 461"/>
              <a:gd name="T22" fmla="*/ 51 w 271"/>
              <a:gd name="T23" fmla="*/ 178 h 461"/>
              <a:gd name="T24" fmla="*/ 34 w 271"/>
              <a:gd name="T25" fmla="*/ 174 h 461"/>
              <a:gd name="T26" fmla="*/ 0 w 271"/>
              <a:gd name="T27" fmla="*/ 208 h 461"/>
              <a:gd name="T28" fmla="*/ 0 w 271"/>
              <a:gd name="T29" fmla="*/ 325 h 461"/>
              <a:gd name="T30" fmla="*/ 136 w 271"/>
              <a:gd name="T31" fmla="*/ 461 h 461"/>
              <a:gd name="T32" fmla="*/ 271 w 271"/>
              <a:gd name="T33" fmla="*/ 325 h 461"/>
              <a:gd name="T34" fmla="*/ 271 w 271"/>
              <a:gd name="T35" fmla="*/ 218 h 461"/>
              <a:gd name="T36" fmla="*/ 237 w 271"/>
              <a:gd name="T37" fmla="*/ 184 h 461"/>
              <a:gd name="T38" fmla="*/ 262 w 271"/>
              <a:gd name="T39" fmla="*/ 325 h 461"/>
              <a:gd name="T40" fmla="*/ 136 w 271"/>
              <a:gd name="T41" fmla="*/ 451 h 461"/>
              <a:gd name="T42" fmla="*/ 10 w 271"/>
              <a:gd name="T43" fmla="*/ 325 h 461"/>
              <a:gd name="T44" fmla="*/ 10 w 271"/>
              <a:gd name="T45" fmla="*/ 208 h 461"/>
              <a:gd name="T46" fmla="*/ 34 w 271"/>
              <a:gd name="T47" fmla="*/ 183 h 461"/>
              <a:gd name="T48" fmla="*/ 51 w 271"/>
              <a:gd name="T49" fmla="*/ 190 h 461"/>
              <a:gd name="T50" fmla="*/ 51 w 271"/>
              <a:gd name="T51" fmla="*/ 290 h 461"/>
              <a:gd name="T52" fmla="*/ 56 w 271"/>
              <a:gd name="T53" fmla="*/ 295 h 461"/>
              <a:gd name="T54" fmla="*/ 60 w 271"/>
              <a:gd name="T55" fmla="*/ 290 h 461"/>
              <a:gd name="T56" fmla="*/ 60 w 271"/>
              <a:gd name="T57" fmla="*/ 34 h 461"/>
              <a:gd name="T58" fmla="*/ 85 w 271"/>
              <a:gd name="T59" fmla="*/ 9 h 461"/>
              <a:gd name="T60" fmla="*/ 110 w 271"/>
              <a:gd name="T61" fmla="*/ 34 h 461"/>
              <a:gd name="T62" fmla="*/ 110 w 271"/>
              <a:gd name="T63" fmla="*/ 187 h 461"/>
              <a:gd name="T64" fmla="*/ 115 w 271"/>
              <a:gd name="T65" fmla="*/ 191 h 461"/>
              <a:gd name="T66" fmla="*/ 119 w 271"/>
              <a:gd name="T67" fmla="*/ 187 h 461"/>
              <a:gd name="T68" fmla="*/ 119 w 271"/>
              <a:gd name="T69" fmla="*/ 128 h 461"/>
              <a:gd name="T70" fmla="*/ 137 w 271"/>
              <a:gd name="T71" fmla="*/ 121 h 461"/>
              <a:gd name="T72" fmla="*/ 162 w 271"/>
              <a:gd name="T73" fmla="*/ 146 h 461"/>
              <a:gd name="T74" fmla="*/ 162 w 271"/>
              <a:gd name="T75" fmla="*/ 160 h 461"/>
              <a:gd name="T76" fmla="*/ 162 w 271"/>
              <a:gd name="T77" fmla="*/ 161 h 461"/>
              <a:gd name="T78" fmla="*/ 162 w 271"/>
              <a:gd name="T79" fmla="*/ 202 h 461"/>
              <a:gd name="T80" fmla="*/ 166 w 271"/>
              <a:gd name="T81" fmla="*/ 207 h 461"/>
              <a:gd name="T82" fmla="*/ 171 w 271"/>
              <a:gd name="T83" fmla="*/ 202 h 461"/>
              <a:gd name="T84" fmla="*/ 171 w 271"/>
              <a:gd name="T85" fmla="*/ 163 h 461"/>
              <a:gd name="T86" fmla="*/ 187 w 271"/>
              <a:gd name="T87" fmla="*/ 157 h 461"/>
              <a:gd name="T88" fmla="*/ 211 w 271"/>
              <a:gd name="T89" fmla="*/ 182 h 461"/>
              <a:gd name="T90" fmla="*/ 211 w 271"/>
              <a:gd name="T91" fmla="*/ 197 h 461"/>
              <a:gd name="T92" fmla="*/ 211 w 271"/>
              <a:gd name="T93" fmla="*/ 197 h 461"/>
              <a:gd name="T94" fmla="*/ 211 w 271"/>
              <a:gd name="T95" fmla="*/ 219 h 461"/>
              <a:gd name="T96" fmla="*/ 216 w 271"/>
              <a:gd name="T97" fmla="*/ 224 h 461"/>
              <a:gd name="T98" fmla="*/ 221 w 271"/>
              <a:gd name="T99" fmla="*/ 219 h 461"/>
              <a:gd name="T100" fmla="*/ 221 w 271"/>
              <a:gd name="T101" fmla="*/ 199 h 461"/>
              <a:gd name="T102" fmla="*/ 237 w 271"/>
              <a:gd name="T103" fmla="*/ 193 h 461"/>
              <a:gd name="T104" fmla="*/ 262 w 271"/>
              <a:gd name="T105" fmla="*/ 218 h 461"/>
              <a:gd name="T106" fmla="*/ 262 w 271"/>
              <a:gd name="T107" fmla="*/ 325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1" h="461">
                <a:moveTo>
                  <a:pt x="237" y="184"/>
                </a:moveTo>
                <a:cubicBezTo>
                  <a:pt x="231" y="184"/>
                  <a:pt x="226" y="185"/>
                  <a:pt x="221" y="188"/>
                </a:cubicBezTo>
                <a:cubicBezTo>
                  <a:pt x="221" y="182"/>
                  <a:pt x="221" y="182"/>
                  <a:pt x="221" y="182"/>
                </a:cubicBezTo>
                <a:cubicBezTo>
                  <a:pt x="221" y="163"/>
                  <a:pt x="205" y="148"/>
                  <a:pt x="187" y="148"/>
                </a:cubicBezTo>
                <a:cubicBezTo>
                  <a:pt x="181" y="148"/>
                  <a:pt x="176" y="149"/>
                  <a:pt x="171" y="152"/>
                </a:cubicBezTo>
                <a:cubicBezTo>
                  <a:pt x="171" y="146"/>
                  <a:pt x="171" y="146"/>
                  <a:pt x="171" y="146"/>
                </a:cubicBezTo>
                <a:cubicBezTo>
                  <a:pt x="171" y="127"/>
                  <a:pt x="156" y="112"/>
                  <a:pt x="137" y="112"/>
                </a:cubicBezTo>
                <a:cubicBezTo>
                  <a:pt x="131" y="112"/>
                  <a:pt x="125" y="113"/>
                  <a:pt x="119" y="117"/>
                </a:cubicBezTo>
                <a:cubicBezTo>
                  <a:pt x="119" y="34"/>
                  <a:pt x="119" y="34"/>
                  <a:pt x="119" y="34"/>
                </a:cubicBezTo>
                <a:cubicBezTo>
                  <a:pt x="119" y="15"/>
                  <a:pt x="104" y="0"/>
                  <a:pt x="85" y="0"/>
                </a:cubicBezTo>
                <a:cubicBezTo>
                  <a:pt x="66" y="0"/>
                  <a:pt x="51" y="15"/>
                  <a:pt x="51" y="34"/>
                </a:cubicBezTo>
                <a:cubicBezTo>
                  <a:pt x="51" y="178"/>
                  <a:pt x="51" y="178"/>
                  <a:pt x="51" y="178"/>
                </a:cubicBezTo>
                <a:cubicBezTo>
                  <a:pt x="46" y="176"/>
                  <a:pt x="40" y="174"/>
                  <a:pt x="34" y="174"/>
                </a:cubicBezTo>
                <a:cubicBezTo>
                  <a:pt x="16" y="174"/>
                  <a:pt x="0" y="189"/>
                  <a:pt x="0" y="208"/>
                </a:cubicBezTo>
                <a:cubicBezTo>
                  <a:pt x="0" y="325"/>
                  <a:pt x="0" y="325"/>
                  <a:pt x="0" y="325"/>
                </a:cubicBezTo>
                <a:cubicBezTo>
                  <a:pt x="0" y="400"/>
                  <a:pt x="61" y="461"/>
                  <a:pt x="136" y="461"/>
                </a:cubicBezTo>
                <a:cubicBezTo>
                  <a:pt x="210" y="461"/>
                  <a:pt x="271" y="400"/>
                  <a:pt x="271" y="325"/>
                </a:cubicBezTo>
                <a:cubicBezTo>
                  <a:pt x="271" y="218"/>
                  <a:pt x="271" y="218"/>
                  <a:pt x="271" y="218"/>
                </a:cubicBezTo>
                <a:cubicBezTo>
                  <a:pt x="271" y="199"/>
                  <a:pt x="256" y="184"/>
                  <a:pt x="237" y="184"/>
                </a:cubicBezTo>
                <a:close/>
                <a:moveTo>
                  <a:pt x="262" y="325"/>
                </a:moveTo>
                <a:cubicBezTo>
                  <a:pt x="262" y="395"/>
                  <a:pt x="205" y="451"/>
                  <a:pt x="136" y="451"/>
                </a:cubicBezTo>
                <a:cubicBezTo>
                  <a:pt x="66" y="451"/>
                  <a:pt x="10" y="395"/>
                  <a:pt x="10" y="325"/>
                </a:cubicBezTo>
                <a:cubicBezTo>
                  <a:pt x="10" y="208"/>
                  <a:pt x="10" y="208"/>
                  <a:pt x="10" y="208"/>
                </a:cubicBezTo>
                <a:cubicBezTo>
                  <a:pt x="10" y="195"/>
                  <a:pt x="21" y="183"/>
                  <a:pt x="34" y="183"/>
                </a:cubicBezTo>
                <a:cubicBezTo>
                  <a:pt x="41" y="183"/>
                  <a:pt x="47" y="186"/>
                  <a:pt x="51" y="190"/>
                </a:cubicBezTo>
                <a:cubicBezTo>
                  <a:pt x="51" y="290"/>
                  <a:pt x="51" y="290"/>
                  <a:pt x="51" y="290"/>
                </a:cubicBezTo>
                <a:cubicBezTo>
                  <a:pt x="51" y="292"/>
                  <a:pt x="53" y="295"/>
                  <a:pt x="56" y="295"/>
                </a:cubicBezTo>
                <a:cubicBezTo>
                  <a:pt x="58" y="295"/>
                  <a:pt x="60" y="292"/>
                  <a:pt x="60" y="290"/>
                </a:cubicBezTo>
                <a:cubicBezTo>
                  <a:pt x="60" y="34"/>
                  <a:pt x="60" y="34"/>
                  <a:pt x="60" y="34"/>
                </a:cubicBezTo>
                <a:cubicBezTo>
                  <a:pt x="60" y="20"/>
                  <a:pt x="72" y="9"/>
                  <a:pt x="85" y="9"/>
                </a:cubicBezTo>
                <a:cubicBezTo>
                  <a:pt x="99" y="9"/>
                  <a:pt x="110" y="20"/>
                  <a:pt x="110" y="34"/>
                </a:cubicBezTo>
                <a:cubicBezTo>
                  <a:pt x="110" y="187"/>
                  <a:pt x="110" y="187"/>
                  <a:pt x="110" y="187"/>
                </a:cubicBezTo>
                <a:cubicBezTo>
                  <a:pt x="110" y="189"/>
                  <a:pt x="112" y="191"/>
                  <a:pt x="115" y="191"/>
                </a:cubicBezTo>
                <a:cubicBezTo>
                  <a:pt x="117" y="191"/>
                  <a:pt x="119" y="189"/>
                  <a:pt x="119" y="187"/>
                </a:cubicBezTo>
                <a:cubicBezTo>
                  <a:pt x="119" y="128"/>
                  <a:pt x="119" y="128"/>
                  <a:pt x="119" y="128"/>
                </a:cubicBezTo>
                <a:cubicBezTo>
                  <a:pt x="124" y="124"/>
                  <a:pt x="130" y="121"/>
                  <a:pt x="137" y="121"/>
                </a:cubicBezTo>
                <a:cubicBezTo>
                  <a:pt x="150" y="121"/>
                  <a:pt x="162" y="132"/>
                  <a:pt x="162" y="146"/>
                </a:cubicBezTo>
                <a:cubicBezTo>
                  <a:pt x="162" y="160"/>
                  <a:pt x="162" y="160"/>
                  <a:pt x="162" y="160"/>
                </a:cubicBezTo>
                <a:cubicBezTo>
                  <a:pt x="162" y="160"/>
                  <a:pt x="162" y="161"/>
                  <a:pt x="162" y="161"/>
                </a:cubicBezTo>
                <a:cubicBezTo>
                  <a:pt x="162" y="202"/>
                  <a:pt x="162" y="202"/>
                  <a:pt x="162" y="202"/>
                </a:cubicBezTo>
                <a:cubicBezTo>
                  <a:pt x="162" y="205"/>
                  <a:pt x="164" y="207"/>
                  <a:pt x="166" y="207"/>
                </a:cubicBezTo>
                <a:cubicBezTo>
                  <a:pt x="169" y="207"/>
                  <a:pt x="171" y="205"/>
                  <a:pt x="171" y="202"/>
                </a:cubicBezTo>
                <a:cubicBezTo>
                  <a:pt x="171" y="163"/>
                  <a:pt x="171" y="163"/>
                  <a:pt x="171" y="163"/>
                </a:cubicBezTo>
                <a:cubicBezTo>
                  <a:pt x="175" y="159"/>
                  <a:pt x="181" y="157"/>
                  <a:pt x="187" y="157"/>
                </a:cubicBezTo>
                <a:cubicBezTo>
                  <a:pt x="200" y="157"/>
                  <a:pt x="211" y="168"/>
                  <a:pt x="211" y="182"/>
                </a:cubicBezTo>
                <a:cubicBezTo>
                  <a:pt x="211" y="197"/>
                  <a:pt x="211" y="197"/>
                  <a:pt x="211" y="197"/>
                </a:cubicBezTo>
                <a:cubicBezTo>
                  <a:pt x="211" y="197"/>
                  <a:pt x="211" y="197"/>
                  <a:pt x="211" y="197"/>
                </a:cubicBezTo>
                <a:cubicBezTo>
                  <a:pt x="211" y="219"/>
                  <a:pt x="211" y="219"/>
                  <a:pt x="211" y="219"/>
                </a:cubicBezTo>
                <a:cubicBezTo>
                  <a:pt x="211" y="221"/>
                  <a:pt x="213" y="224"/>
                  <a:pt x="216" y="224"/>
                </a:cubicBezTo>
                <a:cubicBezTo>
                  <a:pt x="219" y="224"/>
                  <a:pt x="221" y="221"/>
                  <a:pt x="221" y="219"/>
                </a:cubicBezTo>
                <a:cubicBezTo>
                  <a:pt x="221" y="199"/>
                  <a:pt x="221" y="199"/>
                  <a:pt x="221" y="199"/>
                </a:cubicBezTo>
                <a:cubicBezTo>
                  <a:pt x="225" y="195"/>
                  <a:pt x="231" y="193"/>
                  <a:pt x="237" y="193"/>
                </a:cubicBezTo>
                <a:cubicBezTo>
                  <a:pt x="250" y="193"/>
                  <a:pt x="262" y="204"/>
                  <a:pt x="262" y="218"/>
                </a:cubicBezTo>
                <a:lnTo>
                  <a:pt x="262" y="325"/>
                </a:lnTo>
                <a:close/>
              </a:path>
            </a:pathLst>
          </a:custGeom>
          <a:solidFill>
            <a:srgbClr val="0070C0"/>
          </a:solidFill>
          <a:ln>
            <a:solidFill>
              <a:schemeClr val="tx1"/>
            </a:solidFill>
          </a:ln>
        </p:spPr>
        <p:txBody>
          <a:bodyPr vert="horz" wrap="square" lIns="76802" tIns="38401" rIns="76802" bIns="38401" numCol="1" anchor="t" anchorCtr="0" compatLnSpc="1">
            <a:prstTxWarp prst="textNoShape">
              <a:avLst/>
            </a:prstTxWarp>
          </a:bodyPr>
          <a:lstStyle/>
          <a:p>
            <a:pPr defTabSz="1024014"/>
            <a:endParaRPr lang="en-US" dirty="0">
              <a:solidFill>
                <a:srgbClr val="FFFFFF"/>
              </a:solidFill>
              <a:latin typeface="Open Sans Light"/>
            </a:endParaRPr>
          </a:p>
        </p:txBody>
      </p:sp>
      <p:sp>
        <p:nvSpPr>
          <p:cNvPr id="19" name="Oval 7">
            <a:extLst>
              <a:ext uri="{FF2B5EF4-FFF2-40B4-BE49-F238E27FC236}">
                <a16:creationId xmlns:a16="http://schemas.microsoft.com/office/drawing/2014/main" xmlns="" id="{64D0C24B-9D0C-48A9-8DC5-96988E50BC38}"/>
              </a:ext>
            </a:extLst>
          </p:cNvPr>
          <p:cNvSpPr/>
          <p:nvPr/>
        </p:nvSpPr>
        <p:spPr>
          <a:xfrm>
            <a:off x="5447929" y="1196752"/>
            <a:ext cx="1385387" cy="1007270"/>
          </a:xfrm>
          <a:prstGeom prst="ellipse">
            <a:avLst/>
          </a:prstGeom>
          <a:ln/>
        </p:spPr>
        <p:style>
          <a:lnRef idx="1">
            <a:schemeClr val="accent2"/>
          </a:lnRef>
          <a:fillRef idx="2">
            <a:schemeClr val="accent2"/>
          </a:fillRef>
          <a:effectRef idx="1">
            <a:schemeClr val="accent2"/>
          </a:effectRef>
          <a:fontRef idx="minor">
            <a:schemeClr val="dk1"/>
          </a:fontRef>
        </p:style>
        <p:txBody>
          <a:bodyPr wrap="none" lIns="162580" tIns="81290" rIns="162580" bIns="81290" rtlCol="0" anchor="ctr"/>
          <a:lstStyle/>
          <a:p>
            <a:pPr algn="ctr"/>
            <a:endParaRPr lang="en-US" sz="2100" b="1" dirty="0">
              <a:solidFill>
                <a:schemeClr val="bg1"/>
              </a:solidFill>
              <a:latin typeface="Arial" panose="020B0604020202020204" pitchFamily="34" charset="0"/>
              <a:cs typeface="Arial" panose="020B0604020202020204" pitchFamily="34" charset="0"/>
            </a:endParaRPr>
          </a:p>
        </p:txBody>
      </p:sp>
      <p:sp>
        <p:nvSpPr>
          <p:cNvPr id="21" name="Oval 7">
            <a:extLst>
              <a:ext uri="{FF2B5EF4-FFF2-40B4-BE49-F238E27FC236}">
                <a16:creationId xmlns:a16="http://schemas.microsoft.com/office/drawing/2014/main" xmlns="" id="{64D0C24B-9D0C-48A9-8DC5-96988E50BC38}"/>
              </a:ext>
            </a:extLst>
          </p:cNvPr>
          <p:cNvSpPr/>
          <p:nvPr/>
        </p:nvSpPr>
        <p:spPr>
          <a:xfrm>
            <a:off x="9360365" y="1700808"/>
            <a:ext cx="1385387" cy="1007270"/>
          </a:xfrm>
          <a:prstGeom prst="ellipse">
            <a:avLst/>
          </a:prstGeom>
          <a:ln/>
        </p:spPr>
        <p:style>
          <a:lnRef idx="1">
            <a:schemeClr val="accent3"/>
          </a:lnRef>
          <a:fillRef idx="2">
            <a:schemeClr val="accent3"/>
          </a:fillRef>
          <a:effectRef idx="1">
            <a:schemeClr val="accent3"/>
          </a:effectRef>
          <a:fontRef idx="minor">
            <a:schemeClr val="dk1"/>
          </a:fontRef>
        </p:style>
        <p:txBody>
          <a:bodyPr wrap="none" lIns="162580" tIns="81290" rIns="162580" bIns="81290" rtlCol="0" anchor="ctr"/>
          <a:lstStyle/>
          <a:p>
            <a:pPr algn="ctr"/>
            <a:r>
              <a:rPr lang="ru-RU" sz="2100" b="1" dirty="0" smtClean="0">
                <a:solidFill>
                  <a:schemeClr val="bg1"/>
                </a:solidFill>
                <a:latin typeface="Arial" panose="020B0604020202020204" pitchFamily="34" charset="0"/>
                <a:cs typeface="Arial" panose="020B0604020202020204" pitchFamily="34" charset="0"/>
              </a:rPr>
              <a:t>3</a:t>
            </a:r>
            <a:endParaRPr lang="en-US" sz="2100" b="1" dirty="0">
              <a:solidFill>
                <a:schemeClr val="bg1"/>
              </a:solidFill>
              <a:latin typeface="Arial" panose="020B0604020202020204" pitchFamily="34" charset="0"/>
              <a:cs typeface="Arial" panose="020B0604020202020204" pitchFamily="34" charset="0"/>
            </a:endParaRPr>
          </a:p>
        </p:txBody>
      </p:sp>
      <p:sp>
        <p:nvSpPr>
          <p:cNvPr id="25" name="Freeform 136"/>
          <p:cNvSpPr>
            <a:spLocks noEditPoints="1"/>
          </p:cNvSpPr>
          <p:nvPr/>
        </p:nvSpPr>
        <p:spPr bwMode="auto">
          <a:xfrm>
            <a:off x="10992544" y="404664"/>
            <a:ext cx="576064" cy="392486"/>
          </a:xfrm>
          <a:custGeom>
            <a:avLst/>
            <a:gdLst>
              <a:gd name="T0" fmla="*/ 100 w 616"/>
              <a:gd name="T1" fmla="*/ 285 h 509"/>
              <a:gd name="T2" fmla="*/ 323 w 616"/>
              <a:gd name="T3" fmla="*/ 422 h 509"/>
              <a:gd name="T4" fmla="*/ 323 w 616"/>
              <a:gd name="T5" fmla="*/ 278 h 509"/>
              <a:gd name="T6" fmla="*/ 114 w 616"/>
              <a:gd name="T7" fmla="*/ 292 h 509"/>
              <a:gd name="T8" fmla="*/ 612 w 616"/>
              <a:gd name="T9" fmla="*/ 188 h 509"/>
              <a:gd name="T10" fmla="*/ 555 w 616"/>
              <a:gd name="T11" fmla="*/ 4 h 509"/>
              <a:gd name="T12" fmla="*/ 554 w 616"/>
              <a:gd name="T13" fmla="*/ 3 h 509"/>
              <a:gd name="T14" fmla="*/ 553 w 616"/>
              <a:gd name="T15" fmla="*/ 1 h 509"/>
              <a:gd name="T16" fmla="*/ 551 w 616"/>
              <a:gd name="T17" fmla="*/ 1 h 509"/>
              <a:gd name="T18" fmla="*/ 549 w 616"/>
              <a:gd name="T19" fmla="*/ 0 h 509"/>
              <a:gd name="T20" fmla="*/ 308 w 616"/>
              <a:gd name="T21" fmla="*/ 0 h 509"/>
              <a:gd name="T22" fmla="*/ 147 w 616"/>
              <a:gd name="T23" fmla="*/ 0 h 509"/>
              <a:gd name="T24" fmla="*/ 66 w 616"/>
              <a:gd name="T25" fmla="*/ 0 h 509"/>
              <a:gd name="T26" fmla="*/ 64 w 616"/>
              <a:gd name="T27" fmla="*/ 1 h 509"/>
              <a:gd name="T28" fmla="*/ 62 w 616"/>
              <a:gd name="T29" fmla="*/ 2 h 509"/>
              <a:gd name="T30" fmla="*/ 61 w 616"/>
              <a:gd name="T31" fmla="*/ 4 h 509"/>
              <a:gd name="T32" fmla="*/ 60 w 616"/>
              <a:gd name="T33" fmla="*/ 5 h 509"/>
              <a:gd name="T34" fmla="*/ 27 w 616"/>
              <a:gd name="T35" fmla="*/ 242 h 509"/>
              <a:gd name="T36" fmla="*/ 582 w 616"/>
              <a:gd name="T37" fmla="*/ 509 h 509"/>
              <a:gd name="T38" fmla="*/ 606 w 616"/>
              <a:gd name="T39" fmla="*/ 229 h 509"/>
              <a:gd name="T40" fmla="*/ 464 w 616"/>
              <a:gd name="T41" fmla="*/ 232 h 509"/>
              <a:gd name="T42" fmla="*/ 463 w 616"/>
              <a:gd name="T43" fmla="*/ 14 h 509"/>
              <a:gd name="T44" fmla="*/ 391 w 616"/>
              <a:gd name="T45" fmla="*/ 219 h 509"/>
              <a:gd name="T46" fmla="*/ 315 w 616"/>
              <a:gd name="T47" fmla="*/ 14 h 509"/>
              <a:gd name="T48" fmla="*/ 391 w 616"/>
              <a:gd name="T49" fmla="*/ 219 h 509"/>
              <a:gd name="T50" fmla="*/ 257 w 616"/>
              <a:gd name="T51" fmla="*/ 232 h 509"/>
              <a:gd name="T52" fmla="*/ 234 w 616"/>
              <a:gd name="T53" fmla="*/ 14 h 509"/>
              <a:gd name="T54" fmla="*/ 117 w 616"/>
              <a:gd name="T55" fmla="*/ 192 h 509"/>
              <a:gd name="T56" fmla="*/ 202 w 616"/>
              <a:gd name="T57" fmla="*/ 190 h 509"/>
              <a:gd name="T58" fmla="*/ 117 w 616"/>
              <a:gd name="T59" fmla="*/ 192 h 509"/>
              <a:gd name="T60" fmla="*/ 72 w 616"/>
              <a:gd name="T61" fmla="*/ 14 h 509"/>
              <a:gd name="T62" fmla="*/ 48 w 616"/>
              <a:gd name="T63" fmla="*/ 232 h 509"/>
              <a:gd name="T64" fmla="*/ 392 w 616"/>
              <a:gd name="T65" fmla="*/ 495 h 509"/>
              <a:gd name="T66" fmla="*/ 503 w 616"/>
              <a:gd name="T67" fmla="*/ 495 h 509"/>
              <a:gd name="T68" fmla="*/ 517 w 616"/>
              <a:gd name="T69" fmla="*/ 285 h 509"/>
              <a:gd name="T70" fmla="*/ 378 w 616"/>
              <a:gd name="T71" fmla="*/ 285 h 509"/>
              <a:gd name="T72" fmla="*/ 41 w 616"/>
              <a:gd name="T73" fmla="*/ 246 h 509"/>
              <a:gd name="T74" fmla="*/ 113 w 616"/>
              <a:gd name="T75" fmla="*/ 229 h 509"/>
              <a:gd name="T76" fmla="*/ 215 w 616"/>
              <a:gd name="T77" fmla="*/ 229 h 509"/>
              <a:gd name="T78" fmla="*/ 308 w 616"/>
              <a:gd name="T79" fmla="*/ 217 h 509"/>
              <a:gd name="T80" fmla="*/ 410 w 616"/>
              <a:gd name="T81" fmla="*/ 217 h 509"/>
              <a:gd name="T82" fmla="*/ 511 w 616"/>
              <a:gd name="T83" fmla="*/ 217 h 509"/>
              <a:gd name="T84" fmla="*/ 575 w 616"/>
              <a:gd name="T85" fmla="*/ 495 h 509"/>
              <a:gd name="T86" fmla="*/ 513 w 616"/>
              <a:gd name="T87" fmla="*/ 189 h 509"/>
              <a:gd name="T88" fmla="*/ 598 w 616"/>
              <a:gd name="T89" fmla="*/ 19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 h="509">
                <a:moveTo>
                  <a:pt x="323" y="278"/>
                </a:moveTo>
                <a:cubicBezTo>
                  <a:pt x="107" y="278"/>
                  <a:pt x="107" y="278"/>
                  <a:pt x="107" y="278"/>
                </a:cubicBezTo>
                <a:cubicBezTo>
                  <a:pt x="104" y="278"/>
                  <a:pt x="100" y="282"/>
                  <a:pt x="100" y="285"/>
                </a:cubicBezTo>
                <a:cubicBezTo>
                  <a:pt x="100" y="415"/>
                  <a:pt x="100" y="415"/>
                  <a:pt x="100" y="415"/>
                </a:cubicBezTo>
                <a:cubicBezTo>
                  <a:pt x="100" y="419"/>
                  <a:pt x="104" y="422"/>
                  <a:pt x="107" y="422"/>
                </a:cubicBezTo>
                <a:cubicBezTo>
                  <a:pt x="323" y="422"/>
                  <a:pt x="323" y="422"/>
                  <a:pt x="323" y="422"/>
                </a:cubicBezTo>
                <a:cubicBezTo>
                  <a:pt x="327" y="422"/>
                  <a:pt x="330" y="419"/>
                  <a:pt x="330" y="415"/>
                </a:cubicBezTo>
                <a:cubicBezTo>
                  <a:pt x="330" y="285"/>
                  <a:pt x="330" y="285"/>
                  <a:pt x="330" y="285"/>
                </a:cubicBezTo>
                <a:cubicBezTo>
                  <a:pt x="330" y="282"/>
                  <a:pt x="327" y="278"/>
                  <a:pt x="323" y="278"/>
                </a:cubicBezTo>
                <a:close/>
                <a:moveTo>
                  <a:pt x="316" y="408"/>
                </a:moveTo>
                <a:cubicBezTo>
                  <a:pt x="114" y="408"/>
                  <a:pt x="114" y="408"/>
                  <a:pt x="114" y="408"/>
                </a:cubicBezTo>
                <a:cubicBezTo>
                  <a:pt x="114" y="292"/>
                  <a:pt x="114" y="292"/>
                  <a:pt x="114" y="292"/>
                </a:cubicBezTo>
                <a:cubicBezTo>
                  <a:pt x="316" y="292"/>
                  <a:pt x="316" y="292"/>
                  <a:pt x="316" y="292"/>
                </a:cubicBezTo>
                <a:lnTo>
                  <a:pt x="316" y="408"/>
                </a:lnTo>
                <a:close/>
                <a:moveTo>
                  <a:pt x="612" y="188"/>
                </a:moveTo>
                <a:cubicBezTo>
                  <a:pt x="556" y="5"/>
                  <a:pt x="556" y="5"/>
                  <a:pt x="556" y="5"/>
                </a:cubicBezTo>
                <a:cubicBezTo>
                  <a:pt x="556" y="5"/>
                  <a:pt x="556" y="5"/>
                  <a:pt x="556" y="5"/>
                </a:cubicBezTo>
                <a:cubicBezTo>
                  <a:pt x="556" y="5"/>
                  <a:pt x="555" y="4"/>
                  <a:pt x="555" y="4"/>
                </a:cubicBezTo>
                <a:cubicBezTo>
                  <a:pt x="555" y="4"/>
                  <a:pt x="555" y="4"/>
                  <a:pt x="555" y="4"/>
                </a:cubicBezTo>
                <a:cubicBezTo>
                  <a:pt x="555" y="3"/>
                  <a:pt x="555" y="3"/>
                  <a:pt x="555" y="3"/>
                </a:cubicBezTo>
                <a:cubicBezTo>
                  <a:pt x="555" y="3"/>
                  <a:pt x="554" y="3"/>
                  <a:pt x="554" y="3"/>
                </a:cubicBezTo>
                <a:cubicBezTo>
                  <a:pt x="554" y="2"/>
                  <a:pt x="554" y="2"/>
                  <a:pt x="554" y="2"/>
                </a:cubicBezTo>
                <a:cubicBezTo>
                  <a:pt x="554" y="2"/>
                  <a:pt x="553" y="2"/>
                  <a:pt x="553" y="2"/>
                </a:cubicBezTo>
                <a:cubicBezTo>
                  <a:pt x="553" y="2"/>
                  <a:pt x="553" y="1"/>
                  <a:pt x="553" y="1"/>
                </a:cubicBezTo>
                <a:cubicBezTo>
                  <a:pt x="552" y="1"/>
                  <a:pt x="552" y="1"/>
                  <a:pt x="552" y="1"/>
                </a:cubicBezTo>
                <a:cubicBezTo>
                  <a:pt x="552" y="1"/>
                  <a:pt x="552" y="1"/>
                  <a:pt x="551" y="1"/>
                </a:cubicBezTo>
                <a:cubicBezTo>
                  <a:pt x="551" y="1"/>
                  <a:pt x="551" y="1"/>
                  <a:pt x="551" y="1"/>
                </a:cubicBezTo>
                <a:cubicBezTo>
                  <a:pt x="551" y="0"/>
                  <a:pt x="550" y="0"/>
                  <a:pt x="550" y="0"/>
                </a:cubicBezTo>
                <a:cubicBezTo>
                  <a:pt x="550" y="0"/>
                  <a:pt x="550" y="0"/>
                  <a:pt x="549" y="0"/>
                </a:cubicBezTo>
                <a:cubicBezTo>
                  <a:pt x="549" y="0"/>
                  <a:pt x="549" y="0"/>
                  <a:pt x="549" y="0"/>
                </a:cubicBezTo>
                <a:cubicBezTo>
                  <a:pt x="469" y="0"/>
                  <a:pt x="469" y="0"/>
                  <a:pt x="469" y="0"/>
                </a:cubicBezTo>
                <a:cubicBezTo>
                  <a:pt x="469" y="0"/>
                  <a:pt x="469" y="0"/>
                  <a:pt x="469" y="0"/>
                </a:cubicBezTo>
                <a:cubicBezTo>
                  <a:pt x="308" y="0"/>
                  <a:pt x="308" y="0"/>
                  <a:pt x="308" y="0"/>
                </a:cubicBezTo>
                <a:cubicBezTo>
                  <a:pt x="308" y="0"/>
                  <a:pt x="308" y="0"/>
                  <a:pt x="308" y="0"/>
                </a:cubicBezTo>
                <a:cubicBezTo>
                  <a:pt x="147" y="0"/>
                  <a:pt x="147" y="0"/>
                  <a:pt x="147" y="0"/>
                </a:cubicBezTo>
                <a:cubicBezTo>
                  <a:pt x="147" y="0"/>
                  <a:pt x="147" y="0"/>
                  <a:pt x="147" y="0"/>
                </a:cubicBezTo>
                <a:cubicBezTo>
                  <a:pt x="67" y="0"/>
                  <a:pt x="67" y="0"/>
                  <a:pt x="67" y="0"/>
                </a:cubicBezTo>
                <a:cubicBezTo>
                  <a:pt x="67" y="0"/>
                  <a:pt x="67" y="0"/>
                  <a:pt x="67" y="0"/>
                </a:cubicBezTo>
                <a:cubicBezTo>
                  <a:pt x="67" y="0"/>
                  <a:pt x="66" y="0"/>
                  <a:pt x="66" y="0"/>
                </a:cubicBezTo>
                <a:cubicBezTo>
                  <a:pt x="66" y="0"/>
                  <a:pt x="66" y="0"/>
                  <a:pt x="65" y="1"/>
                </a:cubicBezTo>
                <a:cubicBezTo>
                  <a:pt x="65" y="1"/>
                  <a:pt x="65" y="1"/>
                  <a:pt x="65" y="1"/>
                </a:cubicBezTo>
                <a:cubicBezTo>
                  <a:pt x="65" y="1"/>
                  <a:pt x="64" y="1"/>
                  <a:pt x="64" y="1"/>
                </a:cubicBezTo>
                <a:cubicBezTo>
                  <a:pt x="64" y="1"/>
                  <a:pt x="64" y="1"/>
                  <a:pt x="64" y="1"/>
                </a:cubicBezTo>
                <a:cubicBezTo>
                  <a:pt x="63" y="1"/>
                  <a:pt x="63" y="2"/>
                  <a:pt x="63" y="2"/>
                </a:cubicBezTo>
                <a:cubicBezTo>
                  <a:pt x="63" y="2"/>
                  <a:pt x="63" y="2"/>
                  <a:pt x="62" y="2"/>
                </a:cubicBezTo>
                <a:cubicBezTo>
                  <a:pt x="62" y="2"/>
                  <a:pt x="62" y="2"/>
                  <a:pt x="62" y="3"/>
                </a:cubicBezTo>
                <a:cubicBezTo>
                  <a:pt x="62" y="3"/>
                  <a:pt x="62" y="3"/>
                  <a:pt x="62" y="3"/>
                </a:cubicBezTo>
                <a:cubicBezTo>
                  <a:pt x="61" y="3"/>
                  <a:pt x="61" y="3"/>
                  <a:pt x="61" y="4"/>
                </a:cubicBezTo>
                <a:cubicBezTo>
                  <a:pt x="61" y="4"/>
                  <a:pt x="61" y="4"/>
                  <a:pt x="61" y="4"/>
                </a:cubicBezTo>
                <a:cubicBezTo>
                  <a:pt x="61" y="4"/>
                  <a:pt x="61" y="5"/>
                  <a:pt x="61" y="5"/>
                </a:cubicBezTo>
                <a:cubicBezTo>
                  <a:pt x="61" y="5"/>
                  <a:pt x="60" y="5"/>
                  <a:pt x="60" y="5"/>
                </a:cubicBezTo>
                <a:cubicBezTo>
                  <a:pt x="5" y="188"/>
                  <a:pt x="5" y="188"/>
                  <a:pt x="5" y="188"/>
                </a:cubicBezTo>
                <a:cubicBezTo>
                  <a:pt x="0" y="203"/>
                  <a:pt x="2" y="218"/>
                  <a:pt x="10" y="229"/>
                </a:cubicBezTo>
                <a:cubicBezTo>
                  <a:pt x="15" y="235"/>
                  <a:pt x="20" y="239"/>
                  <a:pt x="27" y="242"/>
                </a:cubicBezTo>
                <a:cubicBezTo>
                  <a:pt x="27" y="502"/>
                  <a:pt x="27" y="502"/>
                  <a:pt x="27" y="502"/>
                </a:cubicBezTo>
                <a:cubicBezTo>
                  <a:pt x="27" y="506"/>
                  <a:pt x="30" y="509"/>
                  <a:pt x="34" y="509"/>
                </a:cubicBezTo>
                <a:cubicBezTo>
                  <a:pt x="582" y="509"/>
                  <a:pt x="582" y="509"/>
                  <a:pt x="582" y="509"/>
                </a:cubicBezTo>
                <a:cubicBezTo>
                  <a:pt x="586" y="509"/>
                  <a:pt x="589" y="506"/>
                  <a:pt x="589" y="502"/>
                </a:cubicBezTo>
                <a:cubicBezTo>
                  <a:pt x="589" y="242"/>
                  <a:pt x="589" y="242"/>
                  <a:pt x="589" y="242"/>
                </a:cubicBezTo>
                <a:cubicBezTo>
                  <a:pt x="596" y="239"/>
                  <a:pt x="602" y="235"/>
                  <a:pt x="606" y="229"/>
                </a:cubicBezTo>
                <a:cubicBezTo>
                  <a:pt x="614" y="218"/>
                  <a:pt x="616" y="203"/>
                  <a:pt x="612" y="188"/>
                </a:cubicBezTo>
                <a:close/>
                <a:moveTo>
                  <a:pt x="493" y="220"/>
                </a:moveTo>
                <a:cubicBezTo>
                  <a:pt x="486" y="228"/>
                  <a:pt x="476" y="232"/>
                  <a:pt x="464" y="232"/>
                </a:cubicBezTo>
                <a:cubicBezTo>
                  <a:pt x="439" y="232"/>
                  <a:pt x="417" y="213"/>
                  <a:pt x="414" y="190"/>
                </a:cubicBezTo>
                <a:cubicBezTo>
                  <a:pt x="396" y="14"/>
                  <a:pt x="396" y="14"/>
                  <a:pt x="396" y="14"/>
                </a:cubicBezTo>
                <a:cubicBezTo>
                  <a:pt x="463" y="14"/>
                  <a:pt x="463" y="14"/>
                  <a:pt x="463" y="14"/>
                </a:cubicBezTo>
                <a:cubicBezTo>
                  <a:pt x="499" y="192"/>
                  <a:pt x="499" y="192"/>
                  <a:pt x="499" y="192"/>
                </a:cubicBezTo>
                <a:cubicBezTo>
                  <a:pt x="501" y="202"/>
                  <a:pt x="499" y="212"/>
                  <a:pt x="493" y="220"/>
                </a:cubicBezTo>
                <a:close/>
                <a:moveTo>
                  <a:pt x="391" y="219"/>
                </a:moveTo>
                <a:cubicBezTo>
                  <a:pt x="383" y="228"/>
                  <a:pt x="373" y="232"/>
                  <a:pt x="360" y="232"/>
                </a:cubicBezTo>
                <a:cubicBezTo>
                  <a:pt x="336" y="232"/>
                  <a:pt x="315" y="213"/>
                  <a:pt x="315" y="190"/>
                </a:cubicBezTo>
                <a:cubicBezTo>
                  <a:pt x="315" y="14"/>
                  <a:pt x="315" y="14"/>
                  <a:pt x="315" y="14"/>
                </a:cubicBezTo>
                <a:cubicBezTo>
                  <a:pt x="382" y="14"/>
                  <a:pt x="382" y="14"/>
                  <a:pt x="382" y="14"/>
                </a:cubicBezTo>
                <a:cubicBezTo>
                  <a:pt x="400" y="191"/>
                  <a:pt x="400" y="191"/>
                  <a:pt x="400" y="191"/>
                </a:cubicBezTo>
                <a:cubicBezTo>
                  <a:pt x="401" y="201"/>
                  <a:pt x="398" y="211"/>
                  <a:pt x="391" y="219"/>
                </a:cubicBezTo>
                <a:close/>
                <a:moveTo>
                  <a:pt x="301" y="190"/>
                </a:moveTo>
                <a:cubicBezTo>
                  <a:pt x="301" y="201"/>
                  <a:pt x="297" y="212"/>
                  <a:pt x="288" y="220"/>
                </a:cubicBezTo>
                <a:cubicBezTo>
                  <a:pt x="280" y="228"/>
                  <a:pt x="269" y="232"/>
                  <a:pt x="257" y="232"/>
                </a:cubicBezTo>
                <a:cubicBezTo>
                  <a:pt x="244" y="232"/>
                  <a:pt x="233" y="228"/>
                  <a:pt x="226" y="219"/>
                </a:cubicBezTo>
                <a:cubicBezTo>
                  <a:pt x="219" y="211"/>
                  <a:pt x="216" y="201"/>
                  <a:pt x="217" y="191"/>
                </a:cubicBezTo>
                <a:cubicBezTo>
                  <a:pt x="234" y="14"/>
                  <a:pt x="234" y="14"/>
                  <a:pt x="234" y="14"/>
                </a:cubicBezTo>
                <a:cubicBezTo>
                  <a:pt x="301" y="14"/>
                  <a:pt x="301" y="14"/>
                  <a:pt x="301" y="14"/>
                </a:cubicBezTo>
                <a:lnTo>
                  <a:pt x="301" y="190"/>
                </a:lnTo>
                <a:close/>
                <a:moveTo>
                  <a:pt x="117" y="192"/>
                </a:moveTo>
                <a:cubicBezTo>
                  <a:pt x="153" y="14"/>
                  <a:pt x="153" y="14"/>
                  <a:pt x="153" y="14"/>
                </a:cubicBezTo>
                <a:cubicBezTo>
                  <a:pt x="220" y="14"/>
                  <a:pt x="220" y="14"/>
                  <a:pt x="220" y="14"/>
                </a:cubicBezTo>
                <a:cubicBezTo>
                  <a:pt x="202" y="190"/>
                  <a:pt x="202" y="190"/>
                  <a:pt x="202" y="190"/>
                </a:cubicBezTo>
                <a:cubicBezTo>
                  <a:pt x="200" y="213"/>
                  <a:pt x="177" y="232"/>
                  <a:pt x="152" y="232"/>
                </a:cubicBezTo>
                <a:cubicBezTo>
                  <a:pt x="140" y="232"/>
                  <a:pt x="130" y="228"/>
                  <a:pt x="123" y="220"/>
                </a:cubicBezTo>
                <a:cubicBezTo>
                  <a:pt x="117" y="212"/>
                  <a:pt x="115" y="202"/>
                  <a:pt x="117" y="192"/>
                </a:cubicBezTo>
                <a:close/>
                <a:moveTo>
                  <a:pt x="22" y="220"/>
                </a:moveTo>
                <a:cubicBezTo>
                  <a:pt x="16" y="213"/>
                  <a:pt x="15" y="203"/>
                  <a:pt x="18" y="192"/>
                </a:cubicBezTo>
                <a:cubicBezTo>
                  <a:pt x="72" y="14"/>
                  <a:pt x="72" y="14"/>
                  <a:pt x="72" y="14"/>
                </a:cubicBezTo>
                <a:cubicBezTo>
                  <a:pt x="139" y="14"/>
                  <a:pt x="139" y="14"/>
                  <a:pt x="139" y="14"/>
                </a:cubicBezTo>
                <a:cubicBezTo>
                  <a:pt x="103" y="189"/>
                  <a:pt x="103" y="189"/>
                  <a:pt x="103" y="189"/>
                </a:cubicBezTo>
                <a:cubicBezTo>
                  <a:pt x="99" y="212"/>
                  <a:pt x="73" y="232"/>
                  <a:pt x="48" y="232"/>
                </a:cubicBezTo>
                <a:cubicBezTo>
                  <a:pt x="37" y="232"/>
                  <a:pt x="27" y="228"/>
                  <a:pt x="22" y="220"/>
                </a:cubicBezTo>
                <a:close/>
                <a:moveTo>
                  <a:pt x="503" y="495"/>
                </a:moveTo>
                <a:cubicBezTo>
                  <a:pt x="392" y="495"/>
                  <a:pt x="392" y="495"/>
                  <a:pt x="392" y="495"/>
                </a:cubicBezTo>
                <a:cubicBezTo>
                  <a:pt x="392" y="292"/>
                  <a:pt x="392" y="292"/>
                  <a:pt x="392" y="292"/>
                </a:cubicBezTo>
                <a:cubicBezTo>
                  <a:pt x="503" y="292"/>
                  <a:pt x="503" y="292"/>
                  <a:pt x="503" y="292"/>
                </a:cubicBezTo>
                <a:lnTo>
                  <a:pt x="503" y="495"/>
                </a:lnTo>
                <a:close/>
                <a:moveTo>
                  <a:pt x="575" y="495"/>
                </a:moveTo>
                <a:cubicBezTo>
                  <a:pt x="517" y="495"/>
                  <a:pt x="517" y="495"/>
                  <a:pt x="517" y="495"/>
                </a:cubicBezTo>
                <a:cubicBezTo>
                  <a:pt x="517" y="285"/>
                  <a:pt x="517" y="285"/>
                  <a:pt x="517" y="285"/>
                </a:cubicBezTo>
                <a:cubicBezTo>
                  <a:pt x="517" y="282"/>
                  <a:pt x="514" y="278"/>
                  <a:pt x="510" y="278"/>
                </a:cubicBezTo>
                <a:cubicBezTo>
                  <a:pt x="385" y="278"/>
                  <a:pt x="385" y="278"/>
                  <a:pt x="385" y="278"/>
                </a:cubicBezTo>
                <a:cubicBezTo>
                  <a:pt x="381" y="278"/>
                  <a:pt x="378" y="282"/>
                  <a:pt x="378" y="285"/>
                </a:cubicBezTo>
                <a:cubicBezTo>
                  <a:pt x="378" y="495"/>
                  <a:pt x="378" y="495"/>
                  <a:pt x="378" y="495"/>
                </a:cubicBezTo>
                <a:cubicBezTo>
                  <a:pt x="41" y="495"/>
                  <a:pt x="41" y="495"/>
                  <a:pt x="41" y="495"/>
                </a:cubicBezTo>
                <a:cubicBezTo>
                  <a:pt x="41" y="246"/>
                  <a:pt x="41" y="246"/>
                  <a:pt x="41" y="246"/>
                </a:cubicBezTo>
                <a:cubicBezTo>
                  <a:pt x="43" y="246"/>
                  <a:pt x="46" y="246"/>
                  <a:pt x="48" y="246"/>
                </a:cubicBezTo>
                <a:cubicBezTo>
                  <a:pt x="71" y="246"/>
                  <a:pt x="92" y="234"/>
                  <a:pt x="106" y="217"/>
                </a:cubicBezTo>
                <a:cubicBezTo>
                  <a:pt x="107" y="221"/>
                  <a:pt x="110" y="225"/>
                  <a:pt x="113" y="229"/>
                </a:cubicBezTo>
                <a:cubicBezTo>
                  <a:pt x="122" y="240"/>
                  <a:pt x="136" y="246"/>
                  <a:pt x="152" y="246"/>
                </a:cubicBezTo>
                <a:cubicBezTo>
                  <a:pt x="175" y="246"/>
                  <a:pt x="196" y="234"/>
                  <a:pt x="207" y="216"/>
                </a:cubicBezTo>
                <a:cubicBezTo>
                  <a:pt x="209" y="221"/>
                  <a:pt x="212" y="225"/>
                  <a:pt x="215" y="229"/>
                </a:cubicBezTo>
                <a:cubicBezTo>
                  <a:pt x="226" y="240"/>
                  <a:pt x="241" y="246"/>
                  <a:pt x="257" y="246"/>
                </a:cubicBezTo>
                <a:cubicBezTo>
                  <a:pt x="272" y="246"/>
                  <a:pt x="287" y="240"/>
                  <a:pt x="298" y="230"/>
                </a:cubicBezTo>
                <a:cubicBezTo>
                  <a:pt x="302" y="226"/>
                  <a:pt x="306" y="221"/>
                  <a:pt x="308" y="217"/>
                </a:cubicBezTo>
                <a:cubicBezTo>
                  <a:pt x="318" y="234"/>
                  <a:pt x="338" y="246"/>
                  <a:pt x="360" y="246"/>
                </a:cubicBezTo>
                <a:cubicBezTo>
                  <a:pt x="376" y="246"/>
                  <a:pt x="391" y="240"/>
                  <a:pt x="401" y="229"/>
                </a:cubicBezTo>
                <a:cubicBezTo>
                  <a:pt x="405" y="225"/>
                  <a:pt x="407" y="221"/>
                  <a:pt x="410" y="217"/>
                </a:cubicBezTo>
                <a:cubicBezTo>
                  <a:pt x="421" y="234"/>
                  <a:pt x="442" y="246"/>
                  <a:pt x="464" y="246"/>
                </a:cubicBezTo>
                <a:cubicBezTo>
                  <a:pt x="480" y="246"/>
                  <a:pt x="495" y="240"/>
                  <a:pt x="504" y="229"/>
                </a:cubicBezTo>
                <a:cubicBezTo>
                  <a:pt x="507" y="225"/>
                  <a:pt x="509" y="221"/>
                  <a:pt x="511" y="217"/>
                </a:cubicBezTo>
                <a:cubicBezTo>
                  <a:pt x="524" y="234"/>
                  <a:pt x="546" y="246"/>
                  <a:pt x="568" y="246"/>
                </a:cubicBezTo>
                <a:cubicBezTo>
                  <a:pt x="570" y="246"/>
                  <a:pt x="573" y="246"/>
                  <a:pt x="575" y="246"/>
                </a:cubicBezTo>
                <a:lnTo>
                  <a:pt x="575" y="495"/>
                </a:lnTo>
                <a:close/>
                <a:moveTo>
                  <a:pt x="595" y="220"/>
                </a:moveTo>
                <a:cubicBezTo>
                  <a:pt x="589" y="228"/>
                  <a:pt x="579" y="232"/>
                  <a:pt x="568" y="232"/>
                </a:cubicBezTo>
                <a:cubicBezTo>
                  <a:pt x="543" y="232"/>
                  <a:pt x="518" y="212"/>
                  <a:pt x="513" y="189"/>
                </a:cubicBezTo>
                <a:cubicBezTo>
                  <a:pt x="477" y="14"/>
                  <a:pt x="477" y="14"/>
                  <a:pt x="477" y="14"/>
                </a:cubicBezTo>
                <a:cubicBezTo>
                  <a:pt x="544" y="14"/>
                  <a:pt x="544" y="14"/>
                  <a:pt x="544" y="14"/>
                </a:cubicBezTo>
                <a:cubicBezTo>
                  <a:pt x="598" y="192"/>
                  <a:pt x="598" y="192"/>
                  <a:pt x="598" y="192"/>
                </a:cubicBezTo>
                <a:cubicBezTo>
                  <a:pt x="601" y="203"/>
                  <a:pt x="600" y="213"/>
                  <a:pt x="595" y="220"/>
                </a:cubicBezTo>
                <a:close/>
              </a:path>
            </a:pathLst>
          </a:custGeom>
          <a:solidFill>
            <a:srgbClr val="0070C0"/>
          </a:solidFill>
          <a:ln>
            <a:solidFill>
              <a:schemeClr val="tx1"/>
            </a:solidFill>
          </a:ln>
        </p:spPr>
        <p:txBody>
          <a:bodyPr vert="horz" wrap="square" lIns="43196" tIns="21598" rIns="43196" bIns="21598" numCol="1" anchor="t" anchorCtr="0" compatLnSpc="1">
            <a:prstTxWarp prst="textNoShape">
              <a:avLst/>
            </a:prstTxWarp>
          </a:bodyPr>
          <a:lstStyle/>
          <a:p>
            <a:pPr defTabSz="575936"/>
            <a:endParaRPr lang="en-US">
              <a:solidFill>
                <a:srgbClr val="FFFFFF"/>
              </a:solidFill>
              <a:latin typeface="Open Sans Light"/>
            </a:endParaRPr>
          </a:p>
        </p:txBody>
      </p:sp>
      <p:grpSp>
        <p:nvGrpSpPr>
          <p:cNvPr id="4" name="Group 9253"/>
          <p:cNvGrpSpPr/>
          <p:nvPr/>
        </p:nvGrpSpPr>
        <p:grpSpPr>
          <a:xfrm>
            <a:off x="1583500" y="1700808"/>
            <a:ext cx="1344149" cy="1080120"/>
            <a:chOff x="4556125" y="2476500"/>
            <a:chExt cx="949325" cy="949325"/>
          </a:xfrm>
          <a:solidFill>
            <a:srgbClr val="0070C0"/>
          </a:solidFill>
        </p:grpSpPr>
        <p:sp>
          <p:nvSpPr>
            <p:cNvPr id="22" name="Oval 8"/>
            <p:cNvSpPr>
              <a:spLocks noChangeArrowheads="1"/>
            </p:cNvSpPr>
            <p:nvPr/>
          </p:nvSpPr>
          <p:spPr bwMode="auto">
            <a:xfrm>
              <a:off x="4556125" y="2476500"/>
              <a:ext cx="949325" cy="949325"/>
            </a:xfrm>
            <a:prstGeom prst="ellipse">
              <a:avLst/>
            </a:prstGeom>
            <a:ln/>
          </p:spPr>
          <p:style>
            <a:lnRef idx="1">
              <a:schemeClr val="accent1"/>
            </a:lnRef>
            <a:fillRef idx="2">
              <a:schemeClr val="accent1"/>
            </a:fillRef>
            <a:effectRef idx="1">
              <a:schemeClr val="accent1"/>
            </a:effectRef>
            <a:fontRef idx="minor">
              <a:schemeClr val="dk1"/>
            </a:fontRef>
          </p:style>
          <p:txBody>
            <a:bodyPr vert="horz" wrap="square" lIns="43196" tIns="21598" rIns="43196" bIns="21598" numCol="1" anchor="t" anchorCtr="0" compatLnSpc="1">
              <a:prstTxWarp prst="textNoShape">
                <a:avLst/>
              </a:prstTxWarp>
            </a:bodyPr>
            <a:lstStyle/>
            <a:p>
              <a:pPr defTabSz="575936"/>
              <a:endParaRPr lang="en-US">
                <a:solidFill>
                  <a:srgbClr val="FFFFFF"/>
                </a:solidFill>
                <a:latin typeface="Open Sans Light"/>
              </a:endParaRPr>
            </a:p>
          </p:txBody>
        </p:sp>
        <p:sp>
          <p:nvSpPr>
            <p:cNvPr id="23" name="Freeform 21"/>
            <p:cNvSpPr>
              <a:spLocks noEditPoints="1"/>
            </p:cNvSpPr>
            <p:nvPr/>
          </p:nvSpPr>
          <p:spPr bwMode="auto">
            <a:xfrm>
              <a:off x="4768850" y="2697163"/>
              <a:ext cx="523875" cy="508000"/>
            </a:xfrm>
            <a:custGeom>
              <a:avLst/>
              <a:gdLst>
                <a:gd name="T0" fmla="*/ 537 w 587"/>
                <a:gd name="T1" fmla="*/ 74 h 569"/>
                <a:gd name="T2" fmla="*/ 530 w 587"/>
                <a:gd name="T3" fmla="*/ 0 h 569"/>
                <a:gd name="T4" fmla="*/ 293 w 587"/>
                <a:gd name="T5" fmla="*/ 71 h 569"/>
                <a:gd name="T6" fmla="*/ 56 w 587"/>
                <a:gd name="T7" fmla="*/ 0 h 569"/>
                <a:gd name="T8" fmla="*/ 49 w 587"/>
                <a:gd name="T9" fmla="*/ 74 h 569"/>
                <a:gd name="T10" fmla="*/ 0 w 587"/>
                <a:gd name="T11" fmla="*/ 102 h 569"/>
                <a:gd name="T12" fmla="*/ 28 w 587"/>
                <a:gd name="T13" fmla="*/ 537 h 569"/>
                <a:gd name="T14" fmla="*/ 293 w 587"/>
                <a:gd name="T15" fmla="*/ 569 h 569"/>
                <a:gd name="T16" fmla="*/ 558 w 587"/>
                <a:gd name="T17" fmla="*/ 537 h 569"/>
                <a:gd name="T18" fmla="*/ 587 w 587"/>
                <a:gd name="T19" fmla="*/ 102 h 569"/>
                <a:gd name="T20" fmla="*/ 523 w 587"/>
                <a:gd name="T21" fmla="*/ 14 h 569"/>
                <a:gd name="T22" fmla="*/ 516 w 587"/>
                <a:gd name="T23" fmla="*/ 439 h 569"/>
                <a:gd name="T24" fmla="*/ 300 w 587"/>
                <a:gd name="T25" fmla="*/ 83 h 569"/>
                <a:gd name="T26" fmla="*/ 523 w 587"/>
                <a:gd name="T27" fmla="*/ 14 h 569"/>
                <a:gd name="T28" fmla="*/ 71 w 587"/>
                <a:gd name="T29" fmla="*/ 14 h 569"/>
                <a:gd name="T30" fmla="*/ 286 w 587"/>
                <a:gd name="T31" fmla="*/ 479 h 569"/>
                <a:gd name="T32" fmla="*/ 63 w 587"/>
                <a:gd name="T33" fmla="*/ 439 h 569"/>
                <a:gd name="T34" fmla="*/ 573 w 587"/>
                <a:gd name="T35" fmla="*/ 508 h 569"/>
                <a:gd name="T36" fmla="*/ 353 w 587"/>
                <a:gd name="T37" fmla="*/ 523 h 569"/>
                <a:gd name="T38" fmla="*/ 293 w 587"/>
                <a:gd name="T39" fmla="*/ 555 h 569"/>
                <a:gd name="T40" fmla="*/ 234 w 587"/>
                <a:gd name="T41" fmla="*/ 523 h 569"/>
                <a:gd name="T42" fmla="*/ 14 w 587"/>
                <a:gd name="T43" fmla="*/ 508 h 569"/>
                <a:gd name="T44" fmla="*/ 28 w 587"/>
                <a:gd name="T45" fmla="*/ 88 h 569"/>
                <a:gd name="T46" fmla="*/ 49 w 587"/>
                <a:gd name="T47" fmla="*/ 446 h 569"/>
                <a:gd name="T48" fmla="*/ 71 w 587"/>
                <a:gd name="T49" fmla="*/ 453 h 569"/>
                <a:gd name="T50" fmla="*/ 289 w 587"/>
                <a:gd name="T51" fmla="*/ 498 h 569"/>
                <a:gd name="T52" fmla="*/ 291 w 587"/>
                <a:gd name="T53" fmla="*/ 498 h 569"/>
                <a:gd name="T54" fmla="*/ 293 w 587"/>
                <a:gd name="T55" fmla="*/ 499 h 569"/>
                <a:gd name="T56" fmla="*/ 296 w 587"/>
                <a:gd name="T57" fmla="*/ 498 h 569"/>
                <a:gd name="T58" fmla="*/ 297 w 587"/>
                <a:gd name="T59" fmla="*/ 498 h 569"/>
                <a:gd name="T60" fmla="*/ 516 w 587"/>
                <a:gd name="T61" fmla="*/ 453 h 569"/>
                <a:gd name="T62" fmla="*/ 537 w 587"/>
                <a:gd name="T63" fmla="*/ 446 h 569"/>
                <a:gd name="T64" fmla="*/ 558 w 587"/>
                <a:gd name="T65" fmla="*/ 88 h 569"/>
                <a:gd name="T66" fmla="*/ 573 w 587"/>
                <a:gd name="T67" fmla="*/ 508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7" h="569">
                  <a:moveTo>
                    <a:pt x="558" y="74"/>
                  </a:moveTo>
                  <a:cubicBezTo>
                    <a:pt x="537" y="74"/>
                    <a:pt x="537" y="74"/>
                    <a:pt x="537" y="74"/>
                  </a:cubicBezTo>
                  <a:cubicBezTo>
                    <a:pt x="537" y="7"/>
                    <a:pt x="537" y="7"/>
                    <a:pt x="537" y="7"/>
                  </a:cubicBezTo>
                  <a:cubicBezTo>
                    <a:pt x="537" y="3"/>
                    <a:pt x="534" y="0"/>
                    <a:pt x="530" y="0"/>
                  </a:cubicBezTo>
                  <a:cubicBezTo>
                    <a:pt x="516" y="0"/>
                    <a:pt x="516" y="0"/>
                    <a:pt x="516" y="0"/>
                  </a:cubicBezTo>
                  <a:cubicBezTo>
                    <a:pt x="462" y="0"/>
                    <a:pt x="364" y="0"/>
                    <a:pt x="293" y="71"/>
                  </a:cubicBezTo>
                  <a:cubicBezTo>
                    <a:pt x="222" y="0"/>
                    <a:pt x="124" y="0"/>
                    <a:pt x="71" y="0"/>
                  </a:cubicBezTo>
                  <a:cubicBezTo>
                    <a:pt x="56" y="0"/>
                    <a:pt x="56" y="0"/>
                    <a:pt x="56" y="0"/>
                  </a:cubicBezTo>
                  <a:cubicBezTo>
                    <a:pt x="52" y="0"/>
                    <a:pt x="49" y="3"/>
                    <a:pt x="49" y="7"/>
                  </a:cubicBezTo>
                  <a:cubicBezTo>
                    <a:pt x="49" y="74"/>
                    <a:pt x="49" y="74"/>
                    <a:pt x="49" y="74"/>
                  </a:cubicBezTo>
                  <a:cubicBezTo>
                    <a:pt x="28" y="74"/>
                    <a:pt x="28" y="74"/>
                    <a:pt x="28" y="74"/>
                  </a:cubicBezTo>
                  <a:cubicBezTo>
                    <a:pt x="12" y="74"/>
                    <a:pt x="0" y="86"/>
                    <a:pt x="0" y="102"/>
                  </a:cubicBezTo>
                  <a:cubicBezTo>
                    <a:pt x="0" y="508"/>
                    <a:pt x="0" y="508"/>
                    <a:pt x="0" y="508"/>
                  </a:cubicBezTo>
                  <a:cubicBezTo>
                    <a:pt x="0" y="524"/>
                    <a:pt x="12" y="537"/>
                    <a:pt x="28" y="537"/>
                  </a:cubicBezTo>
                  <a:cubicBezTo>
                    <a:pt x="230" y="537"/>
                    <a:pt x="230" y="537"/>
                    <a:pt x="230" y="537"/>
                  </a:cubicBezTo>
                  <a:cubicBezTo>
                    <a:pt x="242" y="556"/>
                    <a:pt x="267" y="569"/>
                    <a:pt x="293" y="569"/>
                  </a:cubicBezTo>
                  <a:cubicBezTo>
                    <a:pt x="320" y="569"/>
                    <a:pt x="344" y="556"/>
                    <a:pt x="357" y="537"/>
                  </a:cubicBezTo>
                  <a:cubicBezTo>
                    <a:pt x="558" y="537"/>
                    <a:pt x="558" y="537"/>
                    <a:pt x="558" y="537"/>
                  </a:cubicBezTo>
                  <a:cubicBezTo>
                    <a:pt x="574" y="537"/>
                    <a:pt x="587" y="524"/>
                    <a:pt x="587" y="508"/>
                  </a:cubicBezTo>
                  <a:cubicBezTo>
                    <a:pt x="587" y="102"/>
                    <a:pt x="587" y="102"/>
                    <a:pt x="587" y="102"/>
                  </a:cubicBezTo>
                  <a:cubicBezTo>
                    <a:pt x="587" y="86"/>
                    <a:pt x="574" y="74"/>
                    <a:pt x="558" y="74"/>
                  </a:cubicBezTo>
                  <a:close/>
                  <a:moveTo>
                    <a:pt x="523" y="14"/>
                  </a:moveTo>
                  <a:cubicBezTo>
                    <a:pt x="523" y="439"/>
                    <a:pt x="523" y="439"/>
                    <a:pt x="523" y="439"/>
                  </a:cubicBezTo>
                  <a:cubicBezTo>
                    <a:pt x="516" y="439"/>
                    <a:pt x="516" y="439"/>
                    <a:pt x="516" y="439"/>
                  </a:cubicBezTo>
                  <a:cubicBezTo>
                    <a:pt x="464" y="439"/>
                    <a:pt x="370" y="439"/>
                    <a:pt x="300" y="479"/>
                  </a:cubicBezTo>
                  <a:cubicBezTo>
                    <a:pt x="300" y="83"/>
                    <a:pt x="300" y="83"/>
                    <a:pt x="300" y="83"/>
                  </a:cubicBezTo>
                  <a:cubicBezTo>
                    <a:pt x="367" y="14"/>
                    <a:pt x="463" y="14"/>
                    <a:pt x="516" y="14"/>
                  </a:cubicBezTo>
                  <a:lnTo>
                    <a:pt x="523" y="14"/>
                  </a:lnTo>
                  <a:close/>
                  <a:moveTo>
                    <a:pt x="63" y="14"/>
                  </a:moveTo>
                  <a:cubicBezTo>
                    <a:pt x="71" y="14"/>
                    <a:pt x="71" y="14"/>
                    <a:pt x="71" y="14"/>
                  </a:cubicBezTo>
                  <a:cubicBezTo>
                    <a:pt x="123" y="14"/>
                    <a:pt x="219" y="14"/>
                    <a:pt x="286" y="83"/>
                  </a:cubicBezTo>
                  <a:cubicBezTo>
                    <a:pt x="286" y="479"/>
                    <a:pt x="286" y="479"/>
                    <a:pt x="286" y="479"/>
                  </a:cubicBezTo>
                  <a:cubicBezTo>
                    <a:pt x="216" y="439"/>
                    <a:pt x="122" y="439"/>
                    <a:pt x="71" y="439"/>
                  </a:cubicBezTo>
                  <a:cubicBezTo>
                    <a:pt x="63" y="439"/>
                    <a:pt x="63" y="439"/>
                    <a:pt x="63" y="439"/>
                  </a:cubicBezTo>
                  <a:lnTo>
                    <a:pt x="63" y="14"/>
                  </a:lnTo>
                  <a:close/>
                  <a:moveTo>
                    <a:pt x="573" y="508"/>
                  </a:moveTo>
                  <a:cubicBezTo>
                    <a:pt x="573" y="516"/>
                    <a:pt x="566" y="523"/>
                    <a:pt x="558" y="523"/>
                  </a:cubicBezTo>
                  <a:cubicBezTo>
                    <a:pt x="353" y="523"/>
                    <a:pt x="353" y="523"/>
                    <a:pt x="353" y="523"/>
                  </a:cubicBezTo>
                  <a:cubicBezTo>
                    <a:pt x="350" y="523"/>
                    <a:pt x="348" y="524"/>
                    <a:pt x="346" y="526"/>
                  </a:cubicBezTo>
                  <a:cubicBezTo>
                    <a:pt x="337" y="544"/>
                    <a:pt x="316" y="555"/>
                    <a:pt x="293" y="555"/>
                  </a:cubicBezTo>
                  <a:cubicBezTo>
                    <a:pt x="270" y="555"/>
                    <a:pt x="249" y="544"/>
                    <a:pt x="240" y="526"/>
                  </a:cubicBezTo>
                  <a:cubicBezTo>
                    <a:pt x="239" y="524"/>
                    <a:pt x="236" y="523"/>
                    <a:pt x="234" y="523"/>
                  </a:cubicBezTo>
                  <a:cubicBezTo>
                    <a:pt x="28" y="523"/>
                    <a:pt x="28" y="523"/>
                    <a:pt x="28" y="523"/>
                  </a:cubicBezTo>
                  <a:cubicBezTo>
                    <a:pt x="20" y="523"/>
                    <a:pt x="14" y="516"/>
                    <a:pt x="14" y="508"/>
                  </a:cubicBezTo>
                  <a:cubicBezTo>
                    <a:pt x="14" y="102"/>
                    <a:pt x="14" y="102"/>
                    <a:pt x="14" y="102"/>
                  </a:cubicBezTo>
                  <a:cubicBezTo>
                    <a:pt x="14" y="94"/>
                    <a:pt x="20" y="88"/>
                    <a:pt x="28" y="88"/>
                  </a:cubicBezTo>
                  <a:cubicBezTo>
                    <a:pt x="49" y="88"/>
                    <a:pt x="49" y="88"/>
                    <a:pt x="49" y="88"/>
                  </a:cubicBezTo>
                  <a:cubicBezTo>
                    <a:pt x="49" y="446"/>
                    <a:pt x="49" y="446"/>
                    <a:pt x="49" y="446"/>
                  </a:cubicBezTo>
                  <a:cubicBezTo>
                    <a:pt x="49" y="450"/>
                    <a:pt x="52" y="453"/>
                    <a:pt x="56" y="453"/>
                  </a:cubicBezTo>
                  <a:cubicBezTo>
                    <a:pt x="71" y="453"/>
                    <a:pt x="71" y="453"/>
                    <a:pt x="71" y="453"/>
                  </a:cubicBezTo>
                  <a:cubicBezTo>
                    <a:pt x="123" y="453"/>
                    <a:pt x="222" y="453"/>
                    <a:pt x="289" y="498"/>
                  </a:cubicBezTo>
                  <a:cubicBezTo>
                    <a:pt x="289" y="498"/>
                    <a:pt x="289" y="498"/>
                    <a:pt x="289" y="498"/>
                  </a:cubicBezTo>
                  <a:cubicBezTo>
                    <a:pt x="290" y="498"/>
                    <a:pt x="290" y="498"/>
                    <a:pt x="290" y="498"/>
                  </a:cubicBezTo>
                  <a:cubicBezTo>
                    <a:pt x="290" y="498"/>
                    <a:pt x="290" y="498"/>
                    <a:pt x="291" y="498"/>
                  </a:cubicBezTo>
                  <a:cubicBezTo>
                    <a:pt x="291" y="498"/>
                    <a:pt x="291" y="499"/>
                    <a:pt x="291" y="499"/>
                  </a:cubicBezTo>
                  <a:cubicBezTo>
                    <a:pt x="292" y="499"/>
                    <a:pt x="292" y="499"/>
                    <a:pt x="293" y="499"/>
                  </a:cubicBezTo>
                  <a:cubicBezTo>
                    <a:pt x="294" y="499"/>
                    <a:pt x="294" y="499"/>
                    <a:pt x="295" y="499"/>
                  </a:cubicBezTo>
                  <a:cubicBezTo>
                    <a:pt x="295" y="499"/>
                    <a:pt x="295" y="498"/>
                    <a:pt x="296" y="498"/>
                  </a:cubicBezTo>
                  <a:cubicBezTo>
                    <a:pt x="296" y="498"/>
                    <a:pt x="296" y="498"/>
                    <a:pt x="296" y="498"/>
                  </a:cubicBezTo>
                  <a:cubicBezTo>
                    <a:pt x="297" y="498"/>
                    <a:pt x="297" y="498"/>
                    <a:pt x="297" y="498"/>
                  </a:cubicBezTo>
                  <a:cubicBezTo>
                    <a:pt x="297" y="498"/>
                    <a:pt x="297" y="498"/>
                    <a:pt x="297" y="498"/>
                  </a:cubicBezTo>
                  <a:cubicBezTo>
                    <a:pt x="364" y="453"/>
                    <a:pt x="463" y="453"/>
                    <a:pt x="516" y="453"/>
                  </a:cubicBezTo>
                  <a:cubicBezTo>
                    <a:pt x="530" y="453"/>
                    <a:pt x="530" y="453"/>
                    <a:pt x="530" y="453"/>
                  </a:cubicBezTo>
                  <a:cubicBezTo>
                    <a:pt x="534" y="453"/>
                    <a:pt x="537" y="450"/>
                    <a:pt x="537" y="446"/>
                  </a:cubicBezTo>
                  <a:cubicBezTo>
                    <a:pt x="537" y="88"/>
                    <a:pt x="537" y="88"/>
                    <a:pt x="537" y="88"/>
                  </a:cubicBezTo>
                  <a:cubicBezTo>
                    <a:pt x="558" y="88"/>
                    <a:pt x="558" y="88"/>
                    <a:pt x="558" y="88"/>
                  </a:cubicBezTo>
                  <a:cubicBezTo>
                    <a:pt x="566" y="88"/>
                    <a:pt x="573" y="94"/>
                    <a:pt x="573" y="102"/>
                  </a:cubicBezTo>
                  <a:lnTo>
                    <a:pt x="573" y="508"/>
                  </a:lnTo>
                  <a:close/>
                </a:path>
              </a:pathLst>
            </a:custGeom>
            <a:grpFill/>
            <a:ln>
              <a:solidFill>
                <a:schemeClr val="tx1"/>
              </a:solidFill>
            </a:ln>
          </p:spPr>
          <p:txBody>
            <a:bodyPr vert="horz" wrap="square" lIns="43196" tIns="21598" rIns="43196" bIns="21598" numCol="1" anchor="t" anchorCtr="0" compatLnSpc="1">
              <a:prstTxWarp prst="textNoShape">
                <a:avLst/>
              </a:prstTxWarp>
            </a:bodyPr>
            <a:lstStyle/>
            <a:p>
              <a:pPr defTabSz="575936"/>
              <a:endParaRPr lang="en-US">
                <a:solidFill>
                  <a:srgbClr val="FFFFFF"/>
                </a:solidFill>
                <a:latin typeface="Open Sans Light"/>
              </a:endParaRPr>
            </a:p>
          </p:txBody>
        </p:sp>
      </p:grpSp>
      <p:sp>
        <p:nvSpPr>
          <p:cNvPr id="26" name="Freeform 42"/>
          <p:cNvSpPr>
            <a:spLocks noEditPoints="1"/>
          </p:cNvSpPr>
          <p:nvPr/>
        </p:nvSpPr>
        <p:spPr bwMode="auto">
          <a:xfrm>
            <a:off x="9552384" y="1844824"/>
            <a:ext cx="1056117" cy="792088"/>
          </a:xfrm>
          <a:custGeom>
            <a:avLst/>
            <a:gdLst>
              <a:gd name="T0" fmla="*/ 122 w 419"/>
              <a:gd name="T1" fmla="*/ 141 h 491"/>
              <a:gd name="T2" fmla="*/ 156 w 419"/>
              <a:gd name="T3" fmla="*/ 239 h 491"/>
              <a:gd name="T4" fmla="*/ 169 w 419"/>
              <a:gd name="T5" fmla="*/ 276 h 491"/>
              <a:gd name="T6" fmla="*/ 194 w 419"/>
              <a:gd name="T7" fmla="*/ 293 h 491"/>
              <a:gd name="T8" fmla="*/ 220 w 419"/>
              <a:gd name="T9" fmla="*/ 276 h 491"/>
              <a:gd name="T10" fmla="*/ 233 w 419"/>
              <a:gd name="T11" fmla="*/ 239 h 491"/>
              <a:gd name="T12" fmla="*/ 266 w 419"/>
              <a:gd name="T13" fmla="*/ 141 h 491"/>
              <a:gd name="T14" fmla="*/ 194 w 419"/>
              <a:gd name="T15" fmla="*/ 283 h 491"/>
              <a:gd name="T16" fmla="*/ 207 w 419"/>
              <a:gd name="T17" fmla="*/ 276 h 491"/>
              <a:gd name="T18" fmla="*/ 223 w 419"/>
              <a:gd name="T19" fmla="*/ 263 h 491"/>
              <a:gd name="T20" fmla="*/ 169 w 419"/>
              <a:gd name="T21" fmla="*/ 266 h 491"/>
              <a:gd name="T22" fmla="*/ 165 w 419"/>
              <a:gd name="T23" fmla="*/ 244 h 491"/>
              <a:gd name="T24" fmla="*/ 223 w 419"/>
              <a:gd name="T25" fmla="*/ 263 h 491"/>
              <a:gd name="T26" fmla="*/ 223 w 419"/>
              <a:gd name="T27" fmla="*/ 235 h 491"/>
              <a:gd name="T28" fmla="*/ 199 w 419"/>
              <a:gd name="T29" fmla="*/ 168 h 491"/>
              <a:gd name="T30" fmla="*/ 221 w 419"/>
              <a:gd name="T31" fmla="*/ 134 h 491"/>
              <a:gd name="T32" fmla="*/ 194 w 419"/>
              <a:gd name="T33" fmla="*/ 159 h 491"/>
              <a:gd name="T34" fmla="*/ 168 w 419"/>
              <a:gd name="T35" fmla="*/ 134 h 491"/>
              <a:gd name="T36" fmla="*/ 190 w 419"/>
              <a:gd name="T37" fmla="*/ 168 h 491"/>
              <a:gd name="T38" fmla="*/ 165 w 419"/>
              <a:gd name="T39" fmla="*/ 235 h 491"/>
              <a:gd name="T40" fmla="*/ 132 w 419"/>
              <a:gd name="T41" fmla="*/ 141 h 491"/>
              <a:gd name="T42" fmla="*/ 257 w 419"/>
              <a:gd name="T43" fmla="*/ 141 h 491"/>
              <a:gd name="T44" fmla="*/ 407 w 419"/>
              <a:gd name="T45" fmla="*/ 250 h 491"/>
              <a:gd name="T46" fmla="*/ 374 w 419"/>
              <a:gd name="T47" fmla="*/ 183 h 491"/>
              <a:gd name="T48" fmla="*/ 374 w 419"/>
              <a:gd name="T49" fmla="*/ 118 h 491"/>
              <a:gd name="T50" fmla="*/ 193 w 419"/>
              <a:gd name="T51" fmla="*/ 0 h 491"/>
              <a:gd name="T52" fmla="*/ 61 w 419"/>
              <a:gd name="T53" fmla="*/ 288 h 491"/>
              <a:gd name="T54" fmla="*/ 72 w 419"/>
              <a:gd name="T55" fmla="*/ 454 h 491"/>
              <a:gd name="T56" fmla="*/ 197 w 419"/>
              <a:gd name="T57" fmla="*/ 491 h 491"/>
              <a:gd name="T58" fmla="*/ 259 w 419"/>
              <a:gd name="T59" fmla="*/ 480 h 491"/>
              <a:gd name="T60" fmla="*/ 345 w 419"/>
              <a:gd name="T61" fmla="*/ 413 h 491"/>
              <a:gd name="T62" fmla="*/ 378 w 419"/>
              <a:gd name="T63" fmla="*/ 391 h 491"/>
              <a:gd name="T64" fmla="*/ 378 w 419"/>
              <a:gd name="T65" fmla="*/ 360 h 491"/>
              <a:gd name="T66" fmla="*/ 388 w 419"/>
              <a:gd name="T67" fmla="*/ 339 h 491"/>
              <a:gd name="T68" fmla="*/ 394 w 419"/>
              <a:gd name="T69" fmla="*/ 319 h 491"/>
              <a:gd name="T70" fmla="*/ 390 w 419"/>
              <a:gd name="T71" fmla="*/ 304 h 491"/>
              <a:gd name="T72" fmla="*/ 409 w 419"/>
              <a:gd name="T73" fmla="*/ 289 h 491"/>
              <a:gd name="T74" fmla="*/ 407 w 419"/>
              <a:gd name="T75" fmla="*/ 250 h 491"/>
              <a:gd name="T76" fmla="*/ 385 w 419"/>
              <a:gd name="T77" fmla="*/ 286 h 491"/>
              <a:gd name="T78" fmla="*/ 380 w 419"/>
              <a:gd name="T79" fmla="*/ 307 h 491"/>
              <a:gd name="T80" fmla="*/ 385 w 419"/>
              <a:gd name="T81" fmla="*/ 317 h 491"/>
              <a:gd name="T82" fmla="*/ 376 w 419"/>
              <a:gd name="T83" fmla="*/ 331 h 491"/>
              <a:gd name="T84" fmla="*/ 375 w 419"/>
              <a:gd name="T85" fmla="*/ 344 h 491"/>
              <a:gd name="T86" fmla="*/ 369 w 419"/>
              <a:gd name="T87" fmla="*/ 365 h 491"/>
              <a:gd name="T88" fmla="*/ 347 w 419"/>
              <a:gd name="T89" fmla="*/ 404 h 491"/>
              <a:gd name="T90" fmla="*/ 261 w 419"/>
              <a:gd name="T91" fmla="*/ 386 h 491"/>
              <a:gd name="T92" fmla="*/ 250 w 419"/>
              <a:gd name="T93" fmla="*/ 476 h 491"/>
              <a:gd name="T94" fmla="*/ 89 w 419"/>
              <a:gd name="T95" fmla="*/ 307 h 491"/>
              <a:gd name="T96" fmla="*/ 9 w 419"/>
              <a:gd name="T97" fmla="*/ 167 h 491"/>
              <a:gd name="T98" fmla="*/ 193 w 419"/>
              <a:gd name="T99" fmla="*/ 9 h 491"/>
              <a:gd name="T100" fmla="*/ 365 w 419"/>
              <a:gd name="T101" fmla="*/ 120 h 491"/>
              <a:gd name="T102" fmla="*/ 365 w 419"/>
              <a:gd name="T103" fmla="*/ 180 h 491"/>
              <a:gd name="T104" fmla="*/ 399 w 419"/>
              <a:gd name="T105" fmla="*/ 255 h 491"/>
              <a:gd name="T106" fmla="*/ 405 w 419"/>
              <a:gd name="T107" fmla="*/ 28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9" h="491">
                <a:moveTo>
                  <a:pt x="194" y="69"/>
                </a:moveTo>
                <a:cubicBezTo>
                  <a:pt x="155" y="69"/>
                  <a:pt x="122" y="101"/>
                  <a:pt x="122" y="141"/>
                </a:cubicBezTo>
                <a:cubicBezTo>
                  <a:pt x="122" y="161"/>
                  <a:pt x="130" y="180"/>
                  <a:pt x="144" y="195"/>
                </a:cubicBezTo>
                <a:cubicBezTo>
                  <a:pt x="148" y="199"/>
                  <a:pt x="156" y="210"/>
                  <a:pt x="156" y="239"/>
                </a:cubicBezTo>
                <a:cubicBezTo>
                  <a:pt x="156" y="263"/>
                  <a:pt x="156" y="263"/>
                  <a:pt x="156" y="263"/>
                </a:cubicBezTo>
                <a:cubicBezTo>
                  <a:pt x="156" y="270"/>
                  <a:pt x="162" y="276"/>
                  <a:pt x="169" y="276"/>
                </a:cubicBezTo>
                <a:cubicBezTo>
                  <a:pt x="172" y="276"/>
                  <a:pt x="172" y="276"/>
                  <a:pt x="172" y="276"/>
                </a:cubicBezTo>
                <a:cubicBezTo>
                  <a:pt x="174" y="285"/>
                  <a:pt x="183" y="293"/>
                  <a:pt x="194" y="293"/>
                </a:cubicBezTo>
                <a:cubicBezTo>
                  <a:pt x="205" y="293"/>
                  <a:pt x="214" y="285"/>
                  <a:pt x="217" y="276"/>
                </a:cubicBezTo>
                <a:cubicBezTo>
                  <a:pt x="220" y="276"/>
                  <a:pt x="220" y="276"/>
                  <a:pt x="220" y="276"/>
                </a:cubicBezTo>
                <a:cubicBezTo>
                  <a:pt x="227" y="276"/>
                  <a:pt x="233" y="270"/>
                  <a:pt x="233" y="263"/>
                </a:cubicBezTo>
                <a:cubicBezTo>
                  <a:pt x="233" y="239"/>
                  <a:pt x="233" y="239"/>
                  <a:pt x="233" y="239"/>
                </a:cubicBezTo>
                <a:cubicBezTo>
                  <a:pt x="233" y="210"/>
                  <a:pt x="241" y="199"/>
                  <a:pt x="244" y="195"/>
                </a:cubicBezTo>
                <a:cubicBezTo>
                  <a:pt x="258" y="180"/>
                  <a:pt x="266" y="161"/>
                  <a:pt x="266" y="141"/>
                </a:cubicBezTo>
                <a:cubicBezTo>
                  <a:pt x="266" y="101"/>
                  <a:pt x="234" y="69"/>
                  <a:pt x="194" y="69"/>
                </a:cubicBezTo>
                <a:close/>
                <a:moveTo>
                  <a:pt x="194" y="283"/>
                </a:moveTo>
                <a:cubicBezTo>
                  <a:pt x="189" y="283"/>
                  <a:pt x="184" y="280"/>
                  <a:pt x="182" y="276"/>
                </a:cubicBezTo>
                <a:cubicBezTo>
                  <a:pt x="207" y="276"/>
                  <a:pt x="207" y="276"/>
                  <a:pt x="207" y="276"/>
                </a:cubicBezTo>
                <a:cubicBezTo>
                  <a:pt x="205" y="280"/>
                  <a:pt x="200" y="283"/>
                  <a:pt x="194" y="283"/>
                </a:cubicBezTo>
                <a:close/>
                <a:moveTo>
                  <a:pt x="223" y="263"/>
                </a:moveTo>
                <a:cubicBezTo>
                  <a:pt x="223" y="265"/>
                  <a:pt x="222" y="266"/>
                  <a:pt x="220" y="266"/>
                </a:cubicBezTo>
                <a:cubicBezTo>
                  <a:pt x="169" y="266"/>
                  <a:pt x="169" y="266"/>
                  <a:pt x="169" y="266"/>
                </a:cubicBezTo>
                <a:cubicBezTo>
                  <a:pt x="167" y="266"/>
                  <a:pt x="165" y="265"/>
                  <a:pt x="165" y="263"/>
                </a:cubicBezTo>
                <a:cubicBezTo>
                  <a:pt x="165" y="244"/>
                  <a:pt x="165" y="244"/>
                  <a:pt x="165" y="244"/>
                </a:cubicBezTo>
                <a:cubicBezTo>
                  <a:pt x="223" y="244"/>
                  <a:pt x="223" y="244"/>
                  <a:pt x="223" y="244"/>
                </a:cubicBezTo>
                <a:lnTo>
                  <a:pt x="223" y="263"/>
                </a:lnTo>
                <a:close/>
                <a:moveTo>
                  <a:pt x="237" y="188"/>
                </a:moveTo>
                <a:cubicBezTo>
                  <a:pt x="232" y="194"/>
                  <a:pt x="224" y="207"/>
                  <a:pt x="223" y="235"/>
                </a:cubicBezTo>
                <a:cubicBezTo>
                  <a:pt x="199" y="235"/>
                  <a:pt x="199" y="235"/>
                  <a:pt x="199" y="235"/>
                </a:cubicBezTo>
                <a:cubicBezTo>
                  <a:pt x="199" y="168"/>
                  <a:pt x="199" y="168"/>
                  <a:pt x="199" y="168"/>
                </a:cubicBezTo>
                <a:cubicBezTo>
                  <a:pt x="218" y="165"/>
                  <a:pt x="224" y="141"/>
                  <a:pt x="224" y="140"/>
                </a:cubicBezTo>
                <a:cubicBezTo>
                  <a:pt x="225" y="137"/>
                  <a:pt x="223" y="135"/>
                  <a:pt x="221" y="134"/>
                </a:cubicBezTo>
                <a:cubicBezTo>
                  <a:pt x="218" y="133"/>
                  <a:pt x="216" y="135"/>
                  <a:pt x="215" y="137"/>
                </a:cubicBezTo>
                <a:cubicBezTo>
                  <a:pt x="215" y="138"/>
                  <a:pt x="210" y="159"/>
                  <a:pt x="194" y="159"/>
                </a:cubicBezTo>
                <a:cubicBezTo>
                  <a:pt x="179" y="159"/>
                  <a:pt x="173" y="138"/>
                  <a:pt x="173" y="137"/>
                </a:cubicBezTo>
                <a:cubicBezTo>
                  <a:pt x="173" y="135"/>
                  <a:pt x="170" y="133"/>
                  <a:pt x="168" y="134"/>
                </a:cubicBezTo>
                <a:cubicBezTo>
                  <a:pt x="165" y="135"/>
                  <a:pt x="164" y="137"/>
                  <a:pt x="164" y="140"/>
                </a:cubicBezTo>
                <a:cubicBezTo>
                  <a:pt x="165" y="141"/>
                  <a:pt x="170" y="165"/>
                  <a:pt x="190" y="168"/>
                </a:cubicBezTo>
                <a:cubicBezTo>
                  <a:pt x="190" y="235"/>
                  <a:pt x="190" y="235"/>
                  <a:pt x="190" y="235"/>
                </a:cubicBezTo>
                <a:cubicBezTo>
                  <a:pt x="165" y="235"/>
                  <a:pt x="165" y="235"/>
                  <a:pt x="165" y="235"/>
                </a:cubicBezTo>
                <a:cubicBezTo>
                  <a:pt x="164" y="207"/>
                  <a:pt x="156" y="194"/>
                  <a:pt x="151" y="188"/>
                </a:cubicBezTo>
                <a:cubicBezTo>
                  <a:pt x="139" y="176"/>
                  <a:pt x="132" y="158"/>
                  <a:pt x="132" y="141"/>
                </a:cubicBezTo>
                <a:cubicBezTo>
                  <a:pt x="132" y="107"/>
                  <a:pt x="160" y="79"/>
                  <a:pt x="194" y="79"/>
                </a:cubicBezTo>
                <a:cubicBezTo>
                  <a:pt x="229" y="79"/>
                  <a:pt x="257" y="107"/>
                  <a:pt x="257" y="141"/>
                </a:cubicBezTo>
                <a:cubicBezTo>
                  <a:pt x="257" y="158"/>
                  <a:pt x="250" y="176"/>
                  <a:pt x="237" y="188"/>
                </a:cubicBezTo>
                <a:close/>
                <a:moveTo>
                  <a:pt x="407" y="250"/>
                </a:moveTo>
                <a:cubicBezTo>
                  <a:pt x="395" y="232"/>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path>
            </a:pathLst>
          </a:custGeom>
          <a:solidFill>
            <a:srgbClr val="0070C0"/>
          </a:solidFill>
          <a:ln>
            <a:solidFill>
              <a:schemeClr val="tx1"/>
            </a:solidFill>
          </a:ln>
        </p:spPr>
        <p:txBody>
          <a:bodyPr vert="horz" wrap="square" lIns="43196" tIns="21598" rIns="43196" bIns="21598" numCol="1" anchor="t" anchorCtr="0" compatLnSpc="1">
            <a:prstTxWarp prst="textNoShape">
              <a:avLst/>
            </a:prstTxWarp>
          </a:bodyPr>
          <a:lstStyle/>
          <a:p>
            <a:pPr defTabSz="575936"/>
            <a:endParaRPr lang="en-US">
              <a:solidFill>
                <a:srgbClr val="FFFFFF"/>
              </a:solidFill>
              <a:latin typeface="Open Sans Light"/>
            </a:endParaRPr>
          </a:p>
        </p:txBody>
      </p:sp>
      <p:sp>
        <p:nvSpPr>
          <p:cNvPr id="27" name="Freeform 116"/>
          <p:cNvSpPr>
            <a:spLocks noEditPoints="1"/>
          </p:cNvSpPr>
          <p:nvPr/>
        </p:nvSpPr>
        <p:spPr bwMode="auto">
          <a:xfrm>
            <a:off x="5591944" y="1412776"/>
            <a:ext cx="1056117" cy="576064"/>
          </a:xfrm>
          <a:custGeom>
            <a:avLst/>
            <a:gdLst>
              <a:gd name="T0" fmla="*/ 566 w 641"/>
              <a:gd name="T1" fmla="*/ 533 h 653"/>
              <a:gd name="T2" fmla="*/ 525 w 641"/>
              <a:gd name="T3" fmla="*/ 323 h 653"/>
              <a:gd name="T4" fmla="*/ 439 w 641"/>
              <a:gd name="T5" fmla="*/ 267 h 653"/>
              <a:gd name="T6" fmla="*/ 381 w 641"/>
              <a:gd name="T7" fmla="*/ 61 h 653"/>
              <a:gd name="T8" fmla="*/ 259 w 641"/>
              <a:gd name="T9" fmla="*/ 61 h 653"/>
              <a:gd name="T10" fmla="*/ 202 w 641"/>
              <a:gd name="T11" fmla="*/ 267 h 653"/>
              <a:gd name="T12" fmla="*/ 115 w 641"/>
              <a:gd name="T13" fmla="*/ 323 h 653"/>
              <a:gd name="T14" fmla="*/ 74 w 641"/>
              <a:gd name="T15" fmla="*/ 533 h 653"/>
              <a:gd name="T16" fmla="*/ 0 w 641"/>
              <a:gd name="T17" fmla="*/ 592 h 653"/>
              <a:gd name="T18" fmla="*/ 122 w 641"/>
              <a:gd name="T19" fmla="*/ 592 h 653"/>
              <a:gd name="T20" fmla="*/ 162 w 641"/>
              <a:gd name="T21" fmla="*/ 382 h 653"/>
              <a:gd name="T22" fmla="*/ 188 w 641"/>
              <a:gd name="T23" fmla="*/ 382 h 653"/>
              <a:gd name="T24" fmla="*/ 173 w 641"/>
              <a:gd name="T25" fmla="*/ 592 h 653"/>
              <a:gd name="T26" fmla="*/ 295 w 641"/>
              <a:gd name="T27" fmla="*/ 592 h 653"/>
              <a:gd name="T28" fmla="*/ 233 w 641"/>
              <a:gd name="T29" fmla="*/ 531 h 653"/>
              <a:gd name="T30" fmla="*/ 237 w 641"/>
              <a:gd name="T31" fmla="*/ 323 h 653"/>
              <a:gd name="T32" fmla="*/ 294 w 641"/>
              <a:gd name="T33" fmla="*/ 116 h 653"/>
              <a:gd name="T34" fmla="*/ 346 w 641"/>
              <a:gd name="T35" fmla="*/ 116 h 653"/>
              <a:gd name="T36" fmla="*/ 404 w 641"/>
              <a:gd name="T37" fmla="*/ 323 h 653"/>
              <a:gd name="T38" fmla="*/ 408 w 641"/>
              <a:gd name="T39" fmla="*/ 531 h 653"/>
              <a:gd name="T40" fmla="*/ 346 w 641"/>
              <a:gd name="T41" fmla="*/ 592 h 653"/>
              <a:gd name="T42" fmla="*/ 468 w 641"/>
              <a:gd name="T43" fmla="*/ 592 h 653"/>
              <a:gd name="T44" fmla="*/ 452 w 641"/>
              <a:gd name="T45" fmla="*/ 382 h 653"/>
              <a:gd name="T46" fmla="*/ 478 w 641"/>
              <a:gd name="T47" fmla="*/ 382 h 653"/>
              <a:gd name="T48" fmla="*/ 519 w 641"/>
              <a:gd name="T49" fmla="*/ 592 h 653"/>
              <a:gd name="T50" fmla="*/ 641 w 641"/>
              <a:gd name="T51" fmla="*/ 592 h 653"/>
              <a:gd name="T52" fmla="*/ 108 w 641"/>
              <a:gd name="T53" fmla="*/ 592 h 653"/>
              <a:gd name="T54" fmla="*/ 14 w 641"/>
              <a:gd name="T55" fmla="*/ 592 h 653"/>
              <a:gd name="T56" fmla="*/ 108 w 641"/>
              <a:gd name="T57" fmla="*/ 592 h 653"/>
              <a:gd name="T58" fmla="*/ 234 w 641"/>
              <a:gd name="T59" fmla="*/ 639 h 653"/>
              <a:gd name="T60" fmla="*/ 234 w 641"/>
              <a:gd name="T61" fmla="*/ 545 h 653"/>
              <a:gd name="T62" fmla="*/ 223 w 641"/>
              <a:gd name="T63" fmla="*/ 323 h 653"/>
              <a:gd name="T64" fmla="*/ 129 w 641"/>
              <a:gd name="T65" fmla="*/ 323 h 653"/>
              <a:gd name="T66" fmla="*/ 223 w 641"/>
              <a:gd name="T67" fmla="*/ 323 h 653"/>
              <a:gd name="T68" fmla="*/ 320 w 641"/>
              <a:gd name="T69" fmla="*/ 14 h 653"/>
              <a:gd name="T70" fmla="*/ 320 w 641"/>
              <a:gd name="T71" fmla="*/ 108 h 653"/>
              <a:gd name="T72" fmla="*/ 454 w 641"/>
              <a:gd name="T73" fmla="*/ 592 h 653"/>
              <a:gd name="T74" fmla="*/ 360 w 641"/>
              <a:gd name="T75" fmla="*/ 592 h 653"/>
              <a:gd name="T76" fmla="*/ 454 w 641"/>
              <a:gd name="T77" fmla="*/ 592 h 653"/>
              <a:gd name="T78" fmla="*/ 464 w 641"/>
              <a:gd name="T79" fmla="*/ 276 h 653"/>
              <a:gd name="T80" fmla="*/ 464 w 641"/>
              <a:gd name="T81" fmla="*/ 369 h 653"/>
              <a:gd name="T82" fmla="*/ 580 w 641"/>
              <a:gd name="T83" fmla="*/ 639 h 653"/>
              <a:gd name="T84" fmla="*/ 580 w 641"/>
              <a:gd name="T85" fmla="*/ 545 h 653"/>
              <a:gd name="T86" fmla="*/ 580 w 641"/>
              <a:gd name="T87" fmla="*/ 639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1" h="653">
                <a:moveTo>
                  <a:pt x="580" y="531"/>
                </a:moveTo>
                <a:cubicBezTo>
                  <a:pt x="575" y="531"/>
                  <a:pt x="571" y="532"/>
                  <a:pt x="566" y="533"/>
                </a:cubicBezTo>
                <a:cubicBezTo>
                  <a:pt x="491" y="377"/>
                  <a:pt x="491" y="377"/>
                  <a:pt x="491" y="377"/>
                </a:cubicBezTo>
                <a:cubicBezTo>
                  <a:pt x="511" y="367"/>
                  <a:pt x="525" y="346"/>
                  <a:pt x="525" y="323"/>
                </a:cubicBezTo>
                <a:cubicBezTo>
                  <a:pt x="525" y="289"/>
                  <a:pt x="498" y="262"/>
                  <a:pt x="464" y="262"/>
                </a:cubicBezTo>
                <a:cubicBezTo>
                  <a:pt x="455" y="262"/>
                  <a:pt x="447" y="264"/>
                  <a:pt x="439" y="267"/>
                </a:cubicBezTo>
                <a:cubicBezTo>
                  <a:pt x="358" y="109"/>
                  <a:pt x="358" y="109"/>
                  <a:pt x="358" y="109"/>
                </a:cubicBezTo>
                <a:cubicBezTo>
                  <a:pt x="372" y="97"/>
                  <a:pt x="381" y="80"/>
                  <a:pt x="381" y="61"/>
                </a:cubicBezTo>
                <a:cubicBezTo>
                  <a:pt x="381" y="28"/>
                  <a:pt x="354" y="0"/>
                  <a:pt x="320" y="0"/>
                </a:cubicBezTo>
                <a:cubicBezTo>
                  <a:pt x="287" y="0"/>
                  <a:pt x="259" y="28"/>
                  <a:pt x="259" y="61"/>
                </a:cubicBezTo>
                <a:cubicBezTo>
                  <a:pt x="259" y="80"/>
                  <a:pt x="268" y="97"/>
                  <a:pt x="282" y="109"/>
                </a:cubicBezTo>
                <a:cubicBezTo>
                  <a:pt x="202" y="267"/>
                  <a:pt x="202" y="267"/>
                  <a:pt x="202" y="267"/>
                </a:cubicBezTo>
                <a:cubicBezTo>
                  <a:pt x="194" y="264"/>
                  <a:pt x="185" y="262"/>
                  <a:pt x="176" y="262"/>
                </a:cubicBezTo>
                <a:cubicBezTo>
                  <a:pt x="143" y="262"/>
                  <a:pt x="115" y="289"/>
                  <a:pt x="115" y="323"/>
                </a:cubicBezTo>
                <a:cubicBezTo>
                  <a:pt x="115" y="346"/>
                  <a:pt x="129" y="367"/>
                  <a:pt x="149" y="377"/>
                </a:cubicBezTo>
                <a:cubicBezTo>
                  <a:pt x="74" y="533"/>
                  <a:pt x="74" y="533"/>
                  <a:pt x="74" y="533"/>
                </a:cubicBezTo>
                <a:cubicBezTo>
                  <a:pt x="70" y="532"/>
                  <a:pt x="65" y="531"/>
                  <a:pt x="61" y="531"/>
                </a:cubicBezTo>
                <a:cubicBezTo>
                  <a:pt x="27" y="531"/>
                  <a:pt x="0" y="558"/>
                  <a:pt x="0" y="592"/>
                </a:cubicBezTo>
                <a:cubicBezTo>
                  <a:pt x="0" y="625"/>
                  <a:pt x="27" y="653"/>
                  <a:pt x="61" y="653"/>
                </a:cubicBezTo>
                <a:cubicBezTo>
                  <a:pt x="94" y="653"/>
                  <a:pt x="122" y="625"/>
                  <a:pt x="122" y="592"/>
                </a:cubicBezTo>
                <a:cubicBezTo>
                  <a:pt x="122" y="568"/>
                  <a:pt x="108" y="547"/>
                  <a:pt x="87" y="537"/>
                </a:cubicBezTo>
                <a:cubicBezTo>
                  <a:pt x="162" y="382"/>
                  <a:pt x="162" y="382"/>
                  <a:pt x="162" y="382"/>
                </a:cubicBezTo>
                <a:cubicBezTo>
                  <a:pt x="167" y="383"/>
                  <a:pt x="171" y="383"/>
                  <a:pt x="176" y="383"/>
                </a:cubicBezTo>
                <a:cubicBezTo>
                  <a:pt x="180" y="383"/>
                  <a:pt x="184" y="383"/>
                  <a:pt x="188" y="382"/>
                </a:cubicBezTo>
                <a:cubicBezTo>
                  <a:pt x="219" y="533"/>
                  <a:pt x="219" y="533"/>
                  <a:pt x="219" y="533"/>
                </a:cubicBezTo>
                <a:cubicBezTo>
                  <a:pt x="192" y="540"/>
                  <a:pt x="173" y="564"/>
                  <a:pt x="173" y="592"/>
                </a:cubicBezTo>
                <a:cubicBezTo>
                  <a:pt x="173" y="625"/>
                  <a:pt x="200" y="653"/>
                  <a:pt x="234" y="653"/>
                </a:cubicBezTo>
                <a:cubicBezTo>
                  <a:pt x="267" y="653"/>
                  <a:pt x="295" y="625"/>
                  <a:pt x="295" y="592"/>
                </a:cubicBezTo>
                <a:cubicBezTo>
                  <a:pt x="295" y="558"/>
                  <a:pt x="267" y="531"/>
                  <a:pt x="234" y="531"/>
                </a:cubicBezTo>
                <a:cubicBezTo>
                  <a:pt x="233" y="531"/>
                  <a:pt x="233" y="531"/>
                  <a:pt x="233" y="531"/>
                </a:cubicBezTo>
                <a:cubicBezTo>
                  <a:pt x="202" y="378"/>
                  <a:pt x="202" y="378"/>
                  <a:pt x="202" y="378"/>
                </a:cubicBezTo>
                <a:cubicBezTo>
                  <a:pt x="222" y="368"/>
                  <a:pt x="237" y="347"/>
                  <a:pt x="237" y="323"/>
                </a:cubicBezTo>
                <a:cubicBezTo>
                  <a:pt x="237" y="303"/>
                  <a:pt x="228" y="286"/>
                  <a:pt x="213" y="275"/>
                </a:cubicBezTo>
                <a:cubicBezTo>
                  <a:pt x="294" y="116"/>
                  <a:pt x="294" y="116"/>
                  <a:pt x="294" y="116"/>
                </a:cubicBezTo>
                <a:cubicBezTo>
                  <a:pt x="302" y="120"/>
                  <a:pt x="311" y="122"/>
                  <a:pt x="320" y="122"/>
                </a:cubicBezTo>
                <a:cubicBezTo>
                  <a:pt x="330" y="122"/>
                  <a:pt x="338" y="120"/>
                  <a:pt x="346" y="116"/>
                </a:cubicBezTo>
                <a:cubicBezTo>
                  <a:pt x="427" y="275"/>
                  <a:pt x="427" y="275"/>
                  <a:pt x="427" y="275"/>
                </a:cubicBezTo>
                <a:cubicBezTo>
                  <a:pt x="413" y="286"/>
                  <a:pt x="404" y="303"/>
                  <a:pt x="404" y="323"/>
                </a:cubicBezTo>
                <a:cubicBezTo>
                  <a:pt x="404" y="347"/>
                  <a:pt x="418" y="368"/>
                  <a:pt x="439" y="378"/>
                </a:cubicBezTo>
                <a:cubicBezTo>
                  <a:pt x="408" y="531"/>
                  <a:pt x="408" y="531"/>
                  <a:pt x="408" y="531"/>
                </a:cubicBezTo>
                <a:cubicBezTo>
                  <a:pt x="408" y="531"/>
                  <a:pt x="407" y="531"/>
                  <a:pt x="407" y="531"/>
                </a:cubicBezTo>
                <a:cubicBezTo>
                  <a:pt x="373" y="531"/>
                  <a:pt x="346" y="558"/>
                  <a:pt x="346" y="592"/>
                </a:cubicBezTo>
                <a:cubicBezTo>
                  <a:pt x="346" y="625"/>
                  <a:pt x="373" y="653"/>
                  <a:pt x="407" y="653"/>
                </a:cubicBezTo>
                <a:cubicBezTo>
                  <a:pt x="440" y="653"/>
                  <a:pt x="468" y="625"/>
                  <a:pt x="468" y="592"/>
                </a:cubicBezTo>
                <a:cubicBezTo>
                  <a:pt x="468" y="564"/>
                  <a:pt x="448" y="540"/>
                  <a:pt x="422" y="533"/>
                </a:cubicBezTo>
                <a:cubicBezTo>
                  <a:pt x="452" y="382"/>
                  <a:pt x="452" y="382"/>
                  <a:pt x="452" y="382"/>
                </a:cubicBezTo>
                <a:cubicBezTo>
                  <a:pt x="456" y="383"/>
                  <a:pt x="460" y="383"/>
                  <a:pt x="464" y="383"/>
                </a:cubicBezTo>
                <a:cubicBezTo>
                  <a:pt x="469" y="383"/>
                  <a:pt x="474" y="383"/>
                  <a:pt x="478" y="382"/>
                </a:cubicBezTo>
                <a:cubicBezTo>
                  <a:pt x="553" y="537"/>
                  <a:pt x="553" y="537"/>
                  <a:pt x="553" y="537"/>
                </a:cubicBezTo>
                <a:cubicBezTo>
                  <a:pt x="533" y="547"/>
                  <a:pt x="519" y="568"/>
                  <a:pt x="519" y="592"/>
                </a:cubicBezTo>
                <a:cubicBezTo>
                  <a:pt x="519" y="625"/>
                  <a:pt x="546" y="653"/>
                  <a:pt x="580" y="653"/>
                </a:cubicBezTo>
                <a:cubicBezTo>
                  <a:pt x="613" y="653"/>
                  <a:pt x="641" y="625"/>
                  <a:pt x="641" y="592"/>
                </a:cubicBezTo>
                <a:cubicBezTo>
                  <a:pt x="641" y="558"/>
                  <a:pt x="613" y="531"/>
                  <a:pt x="580" y="531"/>
                </a:cubicBezTo>
                <a:close/>
                <a:moveTo>
                  <a:pt x="108" y="592"/>
                </a:moveTo>
                <a:cubicBezTo>
                  <a:pt x="108" y="618"/>
                  <a:pt x="87" y="639"/>
                  <a:pt x="61" y="639"/>
                </a:cubicBezTo>
                <a:cubicBezTo>
                  <a:pt x="35" y="639"/>
                  <a:pt x="14" y="618"/>
                  <a:pt x="14" y="592"/>
                </a:cubicBezTo>
                <a:cubicBezTo>
                  <a:pt x="14" y="566"/>
                  <a:pt x="35" y="545"/>
                  <a:pt x="61" y="545"/>
                </a:cubicBezTo>
                <a:cubicBezTo>
                  <a:pt x="87" y="545"/>
                  <a:pt x="108" y="566"/>
                  <a:pt x="108" y="592"/>
                </a:cubicBezTo>
                <a:close/>
                <a:moveTo>
                  <a:pt x="281" y="592"/>
                </a:moveTo>
                <a:cubicBezTo>
                  <a:pt x="281" y="618"/>
                  <a:pt x="260" y="639"/>
                  <a:pt x="234" y="639"/>
                </a:cubicBezTo>
                <a:cubicBezTo>
                  <a:pt x="208" y="639"/>
                  <a:pt x="187" y="618"/>
                  <a:pt x="187" y="592"/>
                </a:cubicBezTo>
                <a:cubicBezTo>
                  <a:pt x="187" y="566"/>
                  <a:pt x="208" y="545"/>
                  <a:pt x="234" y="545"/>
                </a:cubicBezTo>
                <a:cubicBezTo>
                  <a:pt x="260" y="545"/>
                  <a:pt x="281" y="566"/>
                  <a:pt x="281" y="592"/>
                </a:cubicBezTo>
                <a:close/>
                <a:moveTo>
                  <a:pt x="223" y="323"/>
                </a:moveTo>
                <a:cubicBezTo>
                  <a:pt x="223" y="348"/>
                  <a:pt x="202" y="369"/>
                  <a:pt x="176" y="369"/>
                </a:cubicBezTo>
                <a:cubicBezTo>
                  <a:pt x="150" y="369"/>
                  <a:pt x="129" y="348"/>
                  <a:pt x="129" y="323"/>
                </a:cubicBezTo>
                <a:cubicBezTo>
                  <a:pt x="129" y="297"/>
                  <a:pt x="150" y="276"/>
                  <a:pt x="176" y="276"/>
                </a:cubicBezTo>
                <a:cubicBezTo>
                  <a:pt x="202" y="276"/>
                  <a:pt x="223" y="297"/>
                  <a:pt x="223" y="323"/>
                </a:cubicBezTo>
                <a:close/>
                <a:moveTo>
                  <a:pt x="273" y="61"/>
                </a:moveTo>
                <a:cubicBezTo>
                  <a:pt x="273" y="35"/>
                  <a:pt x="294" y="14"/>
                  <a:pt x="320" y="14"/>
                </a:cubicBezTo>
                <a:cubicBezTo>
                  <a:pt x="346" y="14"/>
                  <a:pt x="367" y="35"/>
                  <a:pt x="367" y="61"/>
                </a:cubicBezTo>
                <a:cubicBezTo>
                  <a:pt x="367" y="87"/>
                  <a:pt x="346" y="108"/>
                  <a:pt x="320" y="108"/>
                </a:cubicBezTo>
                <a:cubicBezTo>
                  <a:pt x="294" y="108"/>
                  <a:pt x="273" y="87"/>
                  <a:pt x="273" y="61"/>
                </a:cubicBezTo>
                <a:close/>
                <a:moveTo>
                  <a:pt x="454" y="592"/>
                </a:moveTo>
                <a:cubicBezTo>
                  <a:pt x="454" y="618"/>
                  <a:pt x="433" y="639"/>
                  <a:pt x="407" y="639"/>
                </a:cubicBezTo>
                <a:cubicBezTo>
                  <a:pt x="381" y="639"/>
                  <a:pt x="360" y="618"/>
                  <a:pt x="360" y="592"/>
                </a:cubicBezTo>
                <a:cubicBezTo>
                  <a:pt x="360" y="566"/>
                  <a:pt x="381" y="545"/>
                  <a:pt x="407" y="545"/>
                </a:cubicBezTo>
                <a:cubicBezTo>
                  <a:pt x="433" y="545"/>
                  <a:pt x="454" y="566"/>
                  <a:pt x="454" y="592"/>
                </a:cubicBezTo>
                <a:close/>
                <a:moveTo>
                  <a:pt x="418" y="323"/>
                </a:moveTo>
                <a:cubicBezTo>
                  <a:pt x="418" y="297"/>
                  <a:pt x="439" y="276"/>
                  <a:pt x="464" y="276"/>
                </a:cubicBezTo>
                <a:cubicBezTo>
                  <a:pt x="490" y="276"/>
                  <a:pt x="511" y="297"/>
                  <a:pt x="511" y="323"/>
                </a:cubicBezTo>
                <a:cubicBezTo>
                  <a:pt x="511" y="348"/>
                  <a:pt x="490" y="369"/>
                  <a:pt x="464" y="369"/>
                </a:cubicBezTo>
                <a:cubicBezTo>
                  <a:pt x="439" y="369"/>
                  <a:pt x="418" y="348"/>
                  <a:pt x="418" y="323"/>
                </a:cubicBezTo>
                <a:close/>
                <a:moveTo>
                  <a:pt x="580" y="639"/>
                </a:moveTo>
                <a:cubicBezTo>
                  <a:pt x="554" y="639"/>
                  <a:pt x="533" y="618"/>
                  <a:pt x="533" y="592"/>
                </a:cubicBezTo>
                <a:cubicBezTo>
                  <a:pt x="533" y="566"/>
                  <a:pt x="554" y="545"/>
                  <a:pt x="580" y="545"/>
                </a:cubicBezTo>
                <a:cubicBezTo>
                  <a:pt x="606" y="545"/>
                  <a:pt x="627" y="566"/>
                  <a:pt x="627" y="592"/>
                </a:cubicBezTo>
                <a:cubicBezTo>
                  <a:pt x="627" y="618"/>
                  <a:pt x="606" y="639"/>
                  <a:pt x="580" y="639"/>
                </a:cubicBezTo>
                <a:close/>
              </a:path>
            </a:pathLst>
          </a:custGeom>
          <a:solidFill>
            <a:srgbClr val="0070C0"/>
          </a:solidFill>
          <a:ln>
            <a:solidFill>
              <a:schemeClr val="tx1"/>
            </a:solidFill>
          </a:ln>
        </p:spPr>
        <p:txBody>
          <a:bodyPr vert="horz" wrap="square" lIns="43196" tIns="21598" rIns="43196" bIns="21598" numCol="1" anchor="t" anchorCtr="0" compatLnSpc="1">
            <a:prstTxWarp prst="textNoShape">
              <a:avLst/>
            </a:prstTxWarp>
          </a:bodyPr>
          <a:lstStyle/>
          <a:p>
            <a:pPr defTabSz="575936"/>
            <a:endParaRPr lang="en-US">
              <a:solidFill>
                <a:srgbClr val="FFFFFF"/>
              </a:solidFill>
              <a:latin typeface="Open Sans Light"/>
            </a:endParaRPr>
          </a:p>
        </p:txBody>
      </p:sp>
      <p:pic>
        <p:nvPicPr>
          <p:cNvPr id="17" name="Рисунок 3"/>
          <p:cNvPicPr>
            <a:picLocks noChangeAspect="1"/>
          </p:cNvPicPr>
          <p:nvPr/>
        </p:nvPicPr>
        <p:blipFill>
          <a:blip r:embed="rId2" cstate="print"/>
          <a:srcRect/>
          <a:stretch>
            <a:fillRect/>
          </a:stretch>
        </p:blipFill>
        <p:spPr bwMode="auto">
          <a:xfrm>
            <a:off x="7896200" y="1484784"/>
            <a:ext cx="1224136" cy="1800200"/>
          </a:xfrm>
          <a:prstGeom prst="rect">
            <a:avLst/>
          </a:prstGeom>
          <a:noFill/>
          <a:ln w="9525">
            <a:noFill/>
            <a:miter lim="800000"/>
            <a:headEnd/>
            <a:tailEnd/>
          </a:ln>
        </p:spPr>
      </p:pic>
      <p:pic>
        <p:nvPicPr>
          <p:cNvPr id="20" name="Рисунок 3"/>
          <p:cNvPicPr>
            <a:picLocks noChangeAspect="1"/>
          </p:cNvPicPr>
          <p:nvPr/>
        </p:nvPicPr>
        <p:blipFill>
          <a:blip r:embed="rId2" cstate="print"/>
          <a:srcRect/>
          <a:stretch>
            <a:fillRect/>
          </a:stretch>
        </p:blipFill>
        <p:spPr bwMode="auto">
          <a:xfrm>
            <a:off x="3863752" y="1340768"/>
            <a:ext cx="1224136" cy="1800200"/>
          </a:xfrm>
          <a:prstGeom prst="rect">
            <a:avLst/>
          </a:prstGeom>
          <a:noFill/>
          <a:ln w="9525">
            <a:noFill/>
            <a:miter lim="800000"/>
            <a:headEnd/>
            <a:tailEnd/>
          </a:ln>
        </p:spPr>
      </p:pic>
    </p:spTree>
    <p:extLst>
      <p:ext uri="{BB962C8B-B14F-4D97-AF65-F5344CB8AC3E}">
        <p14:creationId xmlns:p14="http://schemas.microsoft.com/office/powerpoint/2010/main" xmlns="" val="85161405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9"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63352" y="836713"/>
            <a:ext cx="11665296" cy="2952328"/>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algn="ctr">
              <a:buNone/>
            </a:pPr>
            <a:r>
              <a:rPr lang="ru-RU" b="1" dirty="0" smtClean="0"/>
              <a:t>  </a:t>
            </a:r>
            <a:r>
              <a:rPr lang="ru-RU" dirty="0" smtClean="0"/>
              <a:t> </a:t>
            </a:r>
            <a:r>
              <a:rPr lang="ru-RU" b="1" dirty="0">
                <a:solidFill>
                  <a:srgbClr val="002060"/>
                </a:solidFill>
                <a:latin typeface="Arial" pitchFamily="34" charset="0"/>
                <a:cs typeface="Arial" pitchFamily="34" charset="0"/>
              </a:rPr>
              <a:t>Национальные и духовные ценности создаются на </a:t>
            </a:r>
            <a:r>
              <a:rPr lang="ru-RU" b="1" dirty="0" smtClean="0">
                <a:solidFill>
                  <a:srgbClr val="002060"/>
                </a:solidFill>
                <a:latin typeface="Arial" pitchFamily="34" charset="0"/>
                <a:cs typeface="Arial" pitchFamily="34" charset="0"/>
              </a:rPr>
              <a:t>протяжении </a:t>
            </a:r>
            <a:r>
              <a:rPr lang="ru-RU" b="1" dirty="0">
                <a:solidFill>
                  <a:srgbClr val="002060"/>
                </a:solidFill>
                <a:latin typeface="Arial" pitchFamily="34" charset="0"/>
                <a:cs typeface="Arial" pitchFamily="34" charset="0"/>
              </a:rPr>
              <a:t>веков. Они не исчезают с изменением эпох или жизни.  Наоборот, остаются в наследие следующему поколению.  </a:t>
            </a:r>
            <a:r>
              <a:rPr lang="ru-RU" b="1" dirty="0" smtClean="0">
                <a:solidFill>
                  <a:srgbClr val="002060"/>
                </a:solidFill>
                <a:latin typeface="Arial" pitchFamily="34" charset="0"/>
                <a:cs typeface="Arial" pitchFamily="34" charset="0"/>
              </a:rPr>
              <a:t>Новое поколение  их преумножает и </a:t>
            </a:r>
            <a:r>
              <a:rPr lang="ru-RU" b="1" dirty="0" smtClean="0">
                <a:solidFill>
                  <a:srgbClr val="002060"/>
                </a:solidFill>
                <a:latin typeface="Arial" pitchFamily="34" charset="0"/>
                <a:cs typeface="Arial" pitchFamily="34" charset="0"/>
              </a:rPr>
              <a:t>передает  </a:t>
            </a:r>
            <a:r>
              <a:rPr lang="ru-RU" b="1" dirty="0" smtClean="0">
                <a:solidFill>
                  <a:srgbClr val="002060"/>
                </a:solidFill>
                <a:latin typeface="Arial" pitchFamily="34" charset="0"/>
                <a:cs typeface="Arial" pitchFamily="34" charset="0"/>
              </a:rPr>
              <a:t>в наследие  последующим в поколениям.</a:t>
            </a:r>
            <a:endParaRPr lang="ru-RU" b="1" dirty="0">
              <a:solidFill>
                <a:srgbClr val="002060"/>
              </a:solidFill>
              <a:latin typeface="Arial" pitchFamily="34" charset="0"/>
              <a:cs typeface="Arial" pitchFamily="34" charset="0"/>
            </a:endParaRPr>
          </a:p>
        </p:txBody>
      </p:sp>
      <p:sp>
        <p:nvSpPr>
          <p:cNvPr id="5"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ВОЗРОЖДЕНИЕ ДУХОВНЫХ ЦЕННОСТЕЙ</a:t>
            </a:r>
            <a:endParaRPr lang="ru-RU" sz="4000" dirty="0">
              <a:solidFill>
                <a:schemeClr val="bg1"/>
              </a:solidFill>
            </a:endParaRPr>
          </a:p>
        </p:txBody>
      </p:sp>
      <p:pic>
        <p:nvPicPr>
          <p:cNvPr id="56322" name="Picture 2" descr="https://m.gifmania.ru/Animated-Gifs-Lyudi/Animations-Children/Images-Family/Family-87863.gif"/>
          <p:cNvPicPr>
            <a:picLocks noChangeAspect="1" noChangeArrowheads="1" noCrop="1"/>
          </p:cNvPicPr>
          <p:nvPr/>
        </p:nvPicPr>
        <p:blipFill>
          <a:blip r:embed="rId2" cstate="print"/>
          <a:srcRect/>
          <a:stretch>
            <a:fillRect/>
          </a:stretch>
        </p:blipFill>
        <p:spPr bwMode="auto">
          <a:xfrm>
            <a:off x="695400" y="4005064"/>
            <a:ext cx="2381250" cy="2381250"/>
          </a:xfrm>
          <a:prstGeom prst="rect">
            <a:avLst/>
          </a:prstGeom>
          <a:noFill/>
        </p:spPr>
      </p:pic>
      <p:pic>
        <p:nvPicPr>
          <p:cNvPr id="56324" name="Picture 4" descr="http://i.mycdn.me/i?r=AzEPZsRbOZEKgBhR0XGMT1RkWcY-YLHk0iJwG_vTAObMi6aKTM5SRkZCeTgDn6uOyic"/>
          <p:cNvPicPr>
            <a:picLocks noChangeAspect="1" noChangeArrowheads="1"/>
          </p:cNvPicPr>
          <p:nvPr/>
        </p:nvPicPr>
        <p:blipFill>
          <a:blip r:embed="rId3" cstate="print"/>
          <a:srcRect/>
          <a:stretch>
            <a:fillRect/>
          </a:stretch>
        </p:blipFill>
        <p:spPr bwMode="auto">
          <a:xfrm>
            <a:off x="3791744" y="4005064"/>
            <a:ext cx="3632920" cy="2423130"/>
          </a:xfrm>
          <a:prstGeom prst="rect">
            <a:avLst/>
          </a:prstGeom>
          <a:noFill/>
        </p:spPr>
      </p:pic>
      <p:pic>
        <p:nvPicPr>
          <p:cNvPr id="56326" name="Picture 6" descr="https://thumbs.gfycat.com/GregariousSneakyGnat-size_restricted.gif"/>
          <p:cNvPicPr>
            <a:picLocks noChangeAspect="1" noChangeArrowheads="1" noCrop="1"/>
          </p:cNvPicPr>
          <p:nvPr/>
        </p:nvPicPr>
        <p:blipFill>
          <a:blip r:embed="rId4" cstate="print"/>
          <a:srcRect/>
          <a:stretch>
            <a:fillRect/>
          </a:stretch>
        </p:blipFill>
        <p:spPr bwMode="auto">
          <a:xfrm>
            <a:off x="8976320" y="3789040"/>
            <a:ext cx="2150368" cy="2939956"/>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9376" y="3356992"/>
            <a:ext cx="10972800" cy="850106"/>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ru-RU" dirty="0" smtClean="0">
                <a:solidFill>
                  <a:srgbClr val="002060"/>
                </a:solidFill>
              </a:rPr>
              <a:t/>
            </a:r>
            <a:br>
              <a:rPr lang="ru-RU" dirty="0" smtClean="0">
                <a:solidFill>
                  <a:srgbClr val="002060"/>
                </a:solidFill>
              </a:rPr>
            </a:br>
            <a:r>
              <a:rPr lang="ru-RU" sz="4000" b="1" dirty="0" smtClean="0">
                <a:solidFill>
                  <a:srgbClr val="002060"/>
                </a:solidFill>
                <a:latin typeface="Arial" pitchFamily="34" charset="0"/>
                <a:cs typeface="Arial" pitchFamily="34" charset="0"/>
              </a:rPr>
              <a:t>… Страна не с гор берёт начало, а с тебя… </a:t>
            </a:r>
            <a:r>
              <a:rPr lang="ru-RU" sz="4000" b="1" dirty="0" smtClean="0">
                <a:latin typeface="Arial" pitchFamily="34" charset="0"/>
                <a:cs typeface="Arial" pitchFamily="34" charset="0"/>
              </a:rPr>
              <a:t/>
            </a:r>
            <a:br>
              <a:rPr lang="ru-RU" sz="4000" b="1" dirty="0" smtClean="0">
                <a:latin typeface="Arial" pitchFamily="34" charset="0"/>
                <a:cs typeface="Arial" pitchFamily="34" charset="0"/>
              </a:rPr>
            </a:br>
            <a:endParaRPr lang="ru-RU" b="1" dirty="0">
              <a:latin typeface="Arial" pitchFamily="34" charset="0"/>
              <a:cs typeface="Arial" pitchFamily="34" charset="0"/>
            </a:endParaRPr>
          </a:p>
        </p:txBody>
      </p:sp>
      <p:pic>
        <p:nvPicPr>
          <p:cNvPr id="4" name="Рисунок 3" descr="ÐÐ¸Ñ Ð´ÐµÑÑÑÐ²Ð° ÐºÐ°Ðº Ð¾ÑÐ½Ð¾Ð²Ð½Ð°Ñ ÑÐµÐ¼Ð° ÑÐ²Ð¾ÑÑÐµÑÑÐ²Ð° â âÐ¦Ð²ÐµÑÑ Ð¶Ð¸Ð·Ð½Ð¸â Ð² ..."/>
          <p:cNvPicPr/>
          <p:nvPr/>
        </p:nvPicPr>
        <p:blipFill>
          <a:blip r:embed="rId2" cstate="print"/>
          <a:srcRect/>
          <a:stretch>
            <a:fillRect/>
          </a:stretch>
        </p:blipFill>
        <p:spPr bwMode="auto">
          <a:xfrm>
            <a:off x="551384" y="908720"/>
            <a:ext cx="4608512" cy="2231132"/>
          </a:xfrm>
          <a:prstGeom prst="rect">
            <a:avLst/>
          </a:prstGeom>
          <a:noFill/>
          <a:ln w="9525">
            <a:noFill/>
            <a:miter lim="800000"/>
            <a:headEnd/>
            <a:tailEnd/>
          </a:ln>
        </p:spPr>
      </p:pic>
      <p:pic>
        <p:nvPicPr>
          <p:cNvPr id="5" name="Рисунок 4" descr="ÐÑÐµÐ½Ñ ÑÐ°Ð´ÑÑÑ Ð»ÑÐºÑÐ²Ð°ÑÐ¸ Ð´ÑÑÐµÐ¹ ÐºÐ½Ð¸Ð¶ÐºÐ°Ð¼Ð¸"/>
          <p:cNvPicPr/>
          <p:nvPr/>
        </p:nvPicPr>
        <p:blipFill>
          <a:blip r:embed="rId3" cstate="print"/>
          <a:srcRect/>
          <a:stretch>
            <a:fillRect/>
          </a:stretch>
        </p:blipFill>
        <p:spPr bwMode="auto">
          <a:xfrm>
            <a:off x="6888088" y="908720"/>
            <a:ext cx="4671773" cy="2151881"/>
          </a:xfrm>
          <a:prstGeom prst="rect">
            <a:avLst/>
          </a:prstGeom>
          <a:noFill/>
          <a:ln w="9525">
            <a:noFill/>
            <a:miter lim="800000"/>
            <a:headEnd/>
            <a:tailEnd/>
          </a:ln>
        </p:spPr>
      </p:pic>
      <p:pic>
        <p:nvPicPr>
          <p:cNvPr id="6" name="Содержимое 5" descr="ÐÐ²Ð¾Ð´ÑÑÑÑ Ð½Ð¾Ð²ÑÐµ Ð¿ÑÐ°Ð²Ð¸Ð»Ð° Ð¿ÑÐ¸ÐµÐ¼Ð° Ð´ÐµÑÐµÐ¹ Ð² ÑÐºÐ¾Ð»Ñ | NORMA.UZ"/>
          <p:cNvPicPr>
            <a:picLocks noGrp="1"/>
          </p:cNvPicPr>
          <p:nvPr>
            <p:ph idx="1"/>
          </p:nvPr>
        </p:nvPicPr>
        <p:blipFill>
          <a:blip r:embed="rId4" cstate="print"/>
          <a:srcRect/>
          <a:stretch>
            <a:fillRect/>
          </a:stretch>
        </p:blipFill>
        <p:spPr bwMode="auto">
          <a:xfrm>
            <a:off x="6816080" y="4437112"/>
            <a:ext cx="4602093" cy="2088232"/>
          </a:xfrm>
          <a:prstGeom prst="rect">
            <a:avLst/>
          </a:prstGeom>
          <a:noFill/>
          <a:ln w="9525">
            <a:noFill/>
            <a:miter lim="800000"/>
            <a:headEnd/>
            <a:tailEnd/>
          </a:ln>
        </p:spPr>
      </p:pic>
      <p:pic>
        <p:nvPicPr>
          <p:cNvPr id="7" name="Рисунок 6" descr="Ð Ð£Ð·Ð±ÐµÐºÐ¸ÑÑÐ°Ð½Ðµ ÑÑÐ¸Ð»ÑÑ Ð³Ð°ÑÐ°Ð½ÑÐ¸Ð¸ Ð¿ÑÐ°Ð² Ð´ÐµÑÐµÐ¹"/>
          <p:cNvPicPr/>
          <p:nvPr/>
        </p:nvPicPr>
        <p:blipFill>
          <a:blip r:embed="rId5" cstate="print"/>
          <a:srcRect l="5933" r="5063"/>
          <a:stretch>
            <a:fillRect/>
          </a:stretch>
        </p:blipFill>
        <p:spPr bwMode="auto">
          <a:xfrm>
            <a:off x="551384" y="4437112"/>
            <a:ext cx="4464496" cy="2105025"/>
          </a:xfrm>
          <a:prstGeom prst="rect">
            <a:avLst/>
          </a:prstGeom>
          <a:noFill/>
          <a:ln w="9525">
            <a:noFill/>
            <a:miter lim="800000"/>
            <a:headEnd/>
            <a:tailEnd/>
          </a:ln>
        </p:spPr>
      </p:pic>
      <p:sp>
        <p:nvSpPr>
          <p:cNvPr id="8"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ВОЗРОЖДЕНИЕ ДУХОВНЫХ ЦЕННОСТЕЙ</a:t>
            </a:r>
            <a:endParaRPr lang="ru-RU" sz="40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91344" y="1052737"/>
            <a:ext cx="11784632" cy="1728192"/>
          </a:xfrm>
        </p:spPr>
        <p:style>
          <a:lnRef idx="1">
            <a:schemeClr val="accent3"/>
          </a:lnRef>
          <a:fillRef idx="2">
            <a:schemeClr val="accent3"/>
          </a:fillRef>
          <a:effectRef idx="1">
            <a:schemeClr val="accent3"/>
          </a:effectRef>
          <a:fontRef idx="minor">
            <a:schemeClr val="dk1"/>
          </a:fontRef>
        </p:style>
        <p:txBody>
          <a:bodyPr/>
          <a:lstStyle/>
          <a:p>
            <a:pPr algn="ctr">
              <a:buNone/>
            </a:pPr>
            <a:r>
              <a:rPr lang="ru-RU" dirty="0" smtClean="0"/>
              <a:t>    </a:t>
            </a:r>
            <a:r>
              <a:rPr lang="ru-RU" b="1" dirty="0" smtClean="0">
                <a:solidFill>
                  <a:srgbClr val="002060"/>
                </a:solidFill>
                <a:latin typeface="Arial" pitchFamily="34" charset="0"/>
                <a:cs typeface="Arial" pitchFamily="34" charset="0"/>
              </a:rPr>
              <a:t>Национальные </a:t>
            </a:r>
            <a:r>
              <a:rPr lang="ru-RU" b="1" dirty="0">
                <a:solidFill>
                  <a:srgbClr val="002060"/>
                </a:solidFill>
                <a:latin typeface="Arial" pitchFamily="34" charset="0"/>
                <a:cs typeface="Arial" pitchFamily="34" charset="0"/>
              </a:rPr>
              <a:t>и духовные ценности (очень важное, бесценное богатство народа) </a:t>
            </a:r>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все, что чрезвычайно дорого и ценно для человека.</a:t>
            </a:r>
          </a:p>
          <a:p>
            <a:endParaRPr lang="ru-RU" dirty="0"/>
          </a:p>
        </p:txBody>
      </p:sp>
      <p:pic>
        <p:nvPicPr>
          <p:cNvPr id="4" name="Рисунок 3" descr="Ð³ÑÑÐ·Ð¸Ñ ÐºÐ¾Ð»Ð»Ð°Ð¶ - ÐÐ¾Ð¸ÑÐº Ð² Google | ÑÐ·Ð±ÐµÐºÐ¸ÑÑÐ°Ð½ | ÐÐ¾ÑÑÐ¸Ð»Ð°"/>
          <p:cNvPicPr/>
          <p:nvPr/>
        </p:nvPicPr>
        <p:blipFill>
          <a:blip r:embed="rId2" cstate="print"/>
          <a:srcRect/>
          <a:stretch>
            <a:fillRect/>
          </a:stretch>
        </p:blipFill>
        <p:spPr bwMode="auto">
          <a:xfrm>
            <a:off x="1103446" y="2996952"/>
            <a:ext cx="9985109" cy="3528392"/>
          </a:xfrm>
          <a:prstGeom prst="rect">
            <a:avLst/>
          </a:prstGeom>
          <a:noFill/>
          <a:ln w="9525">
            <a:noFill/>
            <a:miter lim="800000"/>
            <a:headEnd/>
            <a:tailEnd/>
          </a:ln>
        </p:spPr>
      </p:pic>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ВОЗРОЖДЕНИЕ ДУХОВНЫХ ЦЕННОСТЕЙ</a:t>
            </a:r>
            <a:endParaRPr lang="ru-RU" sz="40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ВОЗРОЖДЕНИЕ ДУХОВНЫХ ЦЕННОСТЕЙ</a:t>
            </a:r>
            <a:endParaRPr lang="ru-RU" sz="4000" dirty="0">
              <a:solidFill>
                <a:schemeClr val="bg1"/>
              </a:solidFill>
            </a:endParaRPr>
          </a:p>
        </p:txBody>
      </p:sp>
      <p:sp>
        <p:nvSpPr>
          <p:cNvPr id="5" name="Прямоугольник 4"/>
          <p:cNvSpPr/>
          <p:nvPr/>
        </p:nvSpPr>
        <p:spPr>
          <a:xfrm>
            <a:off x="263352" y="908720"/>
            <a:ext cx="11377264" cy="1152128"/>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buNone/>
            </a:pPr>
            <a:r>
              <a:rPr lang="ru-RU" sz="3200" b="1" dirty="0" smtClean="0">
                <a:solidFill>
                  <a:srgbClr val="002060"/>
                </a:solidFill>
                <a:latin typeface="Arial" pitchFamily="34" charset="0"/>
                <a:cs typeface="Arial" pitchFamily="34" charset="0"/>
              </a:rPr>
              <a:t>Узбекский народ создал в прошлом такие ценности, которыми мог бы гордиться любой другой народ.</a:t>
            </a:r>
          </a:p>
        </p:txBody>
      </p:sp>
      <p:sp>
        <p:nvSpPr>
          <p:cNvPr id="6" name="Прямоугольник 5"/>
          <p:cNvSpPr/>
          <p:nvPr/>
        </p:nvSpPr>
        <p:spPr>
          <a:xfrm>
            <a:off x="335360" y="2492896"/>
            <a:ext cx="11377264" cy="144016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buNone/>
            </a:pPr>
            <a:r>
              <a:rPr lang="ru-RU" sz="3200" b="1" dirty="0" smtClean="0">
                <a:latin typeface="Arial" pitchFamily="34" charset="0"/>
                <a:cs typeface="Arial" pitchFamily="34" charset="0"/>
              </a:rPr>
              <a:t>Однако в период, предшествовавший до независимости Узбекистана они были не поняты и недооценены, потому отвергались.</a:t>
            </a:r>
            <a:endParaRPr lang="ru-RU" sz="3200" b="1" dirty="0" smtClean="0">
              <a:solidFill>
                <a:srgbClr val="002060"/>
              </a:solidFill>
              <a:latin typeface="Arial" pitchFamily="34" charset="0"/>
              <a:cs typeface="Arial" pitchFamily="34" charset="0"/>
            </a:endParaRPr>
          </a:p>
        </p:txBody>
      </p:sp>
      <p:sp>
        <p:nvSpPr>
          <p:cNvPr id="7" name="Прямоугольник 6"/>
          <p:cNvSpPr/>
          <p:nvPr/>
        </p:nvSpPr>
        <p:spPr>
          <a:xfrm>
            <a:off x="335360" y="4365104"/>
            <a:ext cx="11377264" cy="1872208"/>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buNone/>
            </a:pPr>
            <a:r>
              <a:rPr lang="ru-RU" sz="3200" b="1" dirty="0" smtClean="0">
                <a:solidFill>
                  <a:srgbClr val="002060"/>
                </a:solidFill>
                <a:latin typeface="Arial" pitchFamily="34" charset="0"/>
                <a:cs typeface="Arial" pitchFamily="34" charset="0"/>
              </a:rPr>
              <a:t>После обретения   независимости духовные и материальные ценности начали поэтапно восстанавливаться и обретать своё место в жизни народа</a:t>
            </a:r>
            <a:r>
              <a:rPr lang="ru-RU" sz="3200" b="1" dirty="0" smtClean="0">
                <a:latin typeface="Arial" pitchFamily="34" charset="0"/>
                <a:cs typeface="Arial" pitchFamily="34" charset="0"/>
              </a:rPr>
              <a:t>.</a:t>
            </a:r>
            <a:endParaRPr lang="ru-RU" sz="3200" b="1" dirty="0" smtClean="0">
              <a:solidFill>
                <a:srgbClr val="002060"/>
              </a:solidFill>
              <a:latin typeface="Arial" pitchFamily="34" charset="0"/>
              <a:cs typeface="Arial" pitchFamily="34" charset="0"/>
            </a:endParaRPr>
          </a:p>
        </p:txBody>
      </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63352" y="1052736"/>
            <a:ext cx="6120680" cy="5073433"/>
          </a:xfrm>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p>
            <a:pPr algn="ctr">
              <a:buNone/>
            </a:pPr>
            <a:r>
              <a:rPr lang="ru-RU" sz="3500" b="1" dirty="0" smtClean="0">
                <a:latin typeface="Arial" pitchFamily="34" charset="0"/>
                <a:cs typeface="Arial" pitchFamily="34" charset="0"/>
              </a:rPr>
              <a:t>В первую очередь по инициативе Первого Президента Узбекистана Ислама Каримова                 21-го октября 1989-го года узбекскому языку был присвоен статус государственного языка. Однако за прошедшие более 30 лет не было обеспечено полное внедрение данного закона в практику.</a:t>
            </a:r>
          </a:p>
          <a:p>
            <a:pPr algn="ctr"/>
            <a:endParaRPr lang="ru-RU" dirty="0"/>
          </a:p>
        </p:txBody>
      </p:sp>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ВОЗРОЖДЕНИЕ ДУХОВНЫХ ЦЕННОСТЕЙ</a:t>
            </a:r>
            <a:endParaRPr lang="ru-RU" sz="4000" dirty="0">
              <a:solidFill>
                <a:schemeClr val="bg1"/>
              </a:solidFill>
            </a:endParaRPr>
          </a:p>
        </p:txBody>
      </p:sp>
      <p:pic>
        <p:nvPicPr>
          <p:cNvPr id="9" name="Picture 6" descr="https://cdn1.img.sputniknews-uz.com/images/80/60/806050.png"/>
          <p:cNvPicPr>
            <a:picLocks noChangeAspect="1" noChangeArrowheads="1"/>
          </p:cNvPicPr>
          <p:nvPr/>
        </p:nvPicPr>
        <p:blipFill>
          <a:blip r:embed="rId2" cstate="print"/>
          <a:srcRect l="6048" r="19109" b="10265"/>
          <a:stretch>
            <a:fillRect/>
          </a:stretch>
        </p:blipFill>
        <p:spPr bwMode="auto">
          <a:xfrm>
            <a:off x="6816080" y="3645024"/>
            <a:ext cx="4968552" cy="2587197"/>
          </a:xfrm>
          <a:prstGeom prst="rect">
            <a:avLst/>
          </a:prstGeom>
          <a:noFill/>
        </p:spPr>
      </p:pic>
      <p:pic>
        <p:nvPicPr>
          <p:cNvPr id="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44072" y="908720"/>
            <a:ext cx="1944216" cy="2376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480376" y="980728"/>
            <a:ext cx="2120630" cy="23042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spd="slow">
    <p:cover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335360" y="4005064"/>
            <a:ext cx="11319048" cy="2653755"/>
          </a:xfrm>
        </p:spPr>
        <p:style>
          <a:lnRef idx="2">
            <a:schemeClr val="accent1"/>
          </a:lnRef>
          <a:fillRef idx="1">
            <a:schemeClr val="lt1"/>
          </a:fillRef>
          <a:effectRef idx="0">
            <a:schemeClr val="accent1"/>
          </a:effectRef>
          <a:fontRef idx="minor">
            <a:schemeClr val="dk1"/>
          </a:fontRef>
        </p:style>
        <p:txBody>
          <a:bodyPr>
            <a:normAutofit/>
          </a:bodyPr>
          <a:lstStyle/>
          <a:p>
            <a:pPr algn="ctr">
              <a:buNone/>
            </a:pPr>
            <a:r>
              <a:rPr lang="ru-RU" b="1" dirty="0" smtClean="0">
                <a:latin typeface="Arial" pitchFamily="34" charset="0"/>
                <a:cs typeface="Arial" pitchFamily="34" charset="0"/>
              </a:rPr>
              <a:t>Вот почему 21 октября 2019-го года было принято Постановление Президента Ш. М. </a:t>
            </a:r>
            <a:r>
              <a:rPr lang="ru-RU" b="1" dirty="0" err="1" smtClean="0">
                <a:latin typeface="Arial" pitchFamily="34" charset="0"/>
                <a:cs typeface="Arial" pitchFamily="34" charset="0"/>
              </a:rPr>
              <a:t>Мирзиёева</a:t>
            </a:r>
            <a:r>
              <a:rPr lang="ru-RU" b="1" dirty="0" smtClean="0">
                <a:latin typeface="Arial" pitchFamily="34" charset="0"/>
                <a:cs typeface="Arial" pitchFamily="34" charset="0"/>
              </a:rPr>
              <a:t>                        </a:t>
            </a:r>
            <a:r>
              <a:rPr lang="ru-RU" b="1" i="1" dirty="0" smtClean="0">
                <a:solidFill>
                  <a:srgbClr val="0070C0"/>
                </a:solidFill>
                <a:latin typeface="Arial" pitchFamily="34" charset="0"/>
                <a:cs typeface="Arial" pitchFamily="34" charset="0"/>
              </a:rPr>
              <a:t>«О мерах по коренному повышению значения и положения узбекского языка в качестве Государственного языка».</a:t>
            </a:r>
            <a:endParaRPr lang="ru-RU" b="1" dirty="0" smtClean="0">
              <a:solidFill>
                <a:srgbClr val="0070C0"/>
              </a:solidFill>
              <a:latin typeface="Arial" pitchFamily="34" charset="0"/>
              <a:cs typeface="Arial" pitchFamily="34" charset="0"/>
            </a:endParaRPr>
          </a:p>
          <a:p>
            <a:endParaRPr lang="ru-RU" dirty="0"/>
          </a:p>
        </p:txBody>
      </p:sp>
      <p:sp>
        <p:nvSpPr>
          <p:cNvPr id="6" name="object 2"/>
          <p:cNvSpPr>
            <a:spLocks/>
          </p:cNvSpPr>
          <p:nvPr/>
        </p:nvSpPr>
        <p:spPr bwMode="auto">
          <a:xfrm>
            <a:off x="0" y="3699"/>
            <a:ext cx="12192000" cy="688998"/>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000" b="1" dirty="0" smtClean="0">
                <a:solidFill>
                  <a:schemeClr val="bg1"/>
                </a:solidFill>
                <a:latin typeface="Arial" pitchFamily="34" charset="0"/>
                <a:cs typeface="Arial" pitchFamily="34" charset="0"/>
              </a:rPr>
              <a:t>ВОЗРОЖДЕНИЕ ДУХОВНЫХ ЦЕННОСТЕЙ</a:t>
            </a:r>
            <a:endParaRPr lang="ru-RU" sz="4000" dirty="0">
              <a:solidFill>
                <a:schemeClr val="bg1"/>
              </a:solidFill>
            </a:endParaRPr>
          </a:p>
        </p:txBody>
      </p:sp>
      <p:pic>
        <p:nvPicPr>
          <p:cNvPr id="30722" name="Picture 2" descr="https://ds04.infourok.ru/uploads/ex/0287/0005944e-84cef0a2/img15.jpg"/>
          <p:cNvPicPr>
            <a:picLocks noChangeAspect="1" noChangeArrowheads="1"/>
          </p:cNvPicPr>
          <p:nvPr/>
        </p:nvPicPr>
        <p:blipFill>
          <a:blip r:embed="rId2" cstate="print"/>
          <a:srcRect l="18630" t="35700" r="20733" b="7601"/>
          <a:stretch>
            <a:fillRect/>
          </a:stretch>
        </p:blipFill>
        <p:spPr bwMode="auto">
          <a:xfrm>
            <a:off x="2927648" y="980728"/>
            <a:ext cx="3644405" cy="2808312"/>
          </a:xfrm>
          <a:prstGeom prst="rect">
            <a:avLst/>
          </a:prstGeom>
          <a:noFill/>
        </p:spPr>
      </p:pic>
      <p:pic>
        <p:nvPicPr>
          <p:cNvPr id="30728" name="Picture 8" descr="https://cdn2.img.sputniknews-uz.com/images/1145/78/11457821.jpg"/>
          <p:cNvPicPr>
            <a:picLocks noChangeAspect="1" noChangeArrowheads="1"/>
          </p:cNvPicPr>
          <p:nvPr/>
        </p:nvPicPr>
        <p:blipFill>
          <a:blip r:embed="rId3" cstate="print"/>
          <a:srcRect l="34560"/>
          <a:stretch>
            <a:fillRect/>
          </a:stretch>
        </p:blipFill>
        <p:spPr bwMode="auto">
          <a:xfrm>
            <a:off x="6888088" y="980728"/>
            <a:ext cx="2707060" cy="2744212"/>
          </a:xfrm>
          <a:prstGeom prst="rect">
            <a:avLst/>
          </a:prstGeom>
          <a:noFill/>
        </p:spPr>
      </p:pic>
      <p:pic>
        <p:nvPicPr>
          <p:cNvPr id="30730" name="Picture 10" descr="http://litamarket.ru/files/u/791/25496.jpg"/>
          <p:cNvPicPr>
            <a:picLocks noChangeAspect="1" noChangeArrowheads="1"/>
          </p:cNvPicPr>
          <p:nvPr/>
        </p:nvPicPr>
        <p:blipFill>
          <a:blip r:embed="rId4" cstate="print"/>
          <a:srcRect/>
          <a:stretch>
            <a:fillRect/>
          </a:stretch>
        </p:blipFill>
        <p:spPr bwMode="auto">
          <a:xfrm>
            <a:off x="9984432" y="980728"/>
            <a:ext cx="1838921" cy="2763687"/>
          </a:xfrm>
          <a:prstGeom prst="rect">
            <a:avLst/>
          </a:prstGeom>
          <a:noFill/>
        </p:spPr>
      </p:pic>
      <p:pic>
        <p:nvPicPr>
          <p:cNvPr id="30732" name="Picture 12" descr="https://cdn1.ozone.ru/multimedia/c1200/1021657174.jpg"/>
          <p:cNvPicPr>
            <a:picLocks noChangeAspect="1" noChangeArrowheads="1"/>
          </p:cNvPicPr>
          <p:nvPr/>
        </p:nvPicPr>
        <p:blipFill>
          <a:blip r:embed="rId5" cstate="print"/>
          <a:srcRect/>
          <a:stretch>
            <a:fillRect/>
          </a:stretch>
        </p:blipFill>
        <p:spPr bwMode="auto">
          <a:xfrm>
            <a:off x="263352" y="908720"/>
            <a:ext cx="2379084" cy="2952328"/>
          </a:xfrm>
          <a:prstGeom prst="rect">
            <a:avLst/>
          </a:prstGeom>
          <a:noFill/>
        </p:spPr>
      </p:pic>
    </p:spTree>
  </p:cSld>
  <p:clrMapOvr>
    <a:masterClrMapping/>
  </p:clrMapOvr>
  <p:transition spd="slow">
    <p:cover dir="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f6921a3ccc6e3272c479ebc64d68ff1fa5f55319"/>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12032</TotalTime>
  <Words>1111</Words>
  <Application>Microsoft Office PowerPoint</Application>
  <PresentationFormat>Произвольный</PresentationFormat>
  <Paragraphs>103</Paragraphs>
  <Slides>32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Тема Office</vt:lpstr>
      <vt:lpstr> ИСТОРИЯ</vt:lpstr>
      <vt:lpstr>Слайд 2</vt:lpstr>
      <vt:lpstr>Слайд 3</vt:lpstr>
      <vt:lpstr>Слайд 4</vt:lpstr>
      <vt:lpstr> … Страна не с гор берёт начало, а с тебя…  </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  ЗАДАНИЯ</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африка</dc:title>
  <dc:creator>Acer</dc:creator>
  <cp:lastModifiedBy>USER</cp:lastModifiedBy>
  <cp:revision>2431</cp:revision>
  <dcterms:created xsi:type="dcterms:W3CDTF">2020-04-27T10:05:42Z</dcterms:created>
  <dcterms:modified xsi:type="dcterms:W3CDTF">2021-03-11T02:21:18Z</dcterms:modified>
</cp:coreProperties>
</file>