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64" r:id="rId2"/>
    <p:sldId id="951" r:id="rId3"/>
    <p:sldId id="1027" r:id="rId4"/>
    <p:sldId id="1060" r:id="rId5"/>
    <p:sldId id="1061" r:id="rId6"/>
    <p:sldId id="1062" r:id="rId7"/>
    <p:sldId id="1066" r:id="rId8"/>
    <p:sldId id="1028" r:id="rId9"/>
    <p:sldId id="1081" r:id="rId10"/>
    <p:sldId id="1029" r:id="rId11"/>
    <p:sldId id="1069" r:id="rId12"/>
    <p:sldId id="1070" r:id="rId13"/>
    <p:sldId id="1073" r:id="rId14"/>
    <p:sldId id="1071" r:id="rId15"/>
    <p:sldId id="1033" r:id="rId16"/>
    <p:sldId id="1034" r:id="rId17"/>
    <p:sldId id="1074" r:id="rId18"/>
    <p:sldId id="1075" r:id="rId19"/>
    <p:sldId id="1039" r:id="rId20"/>
    <p:sldId id="1040" r:id="rId21"/>
    <p:sldId id="1082" r:id="rId22"/>
    <p:sldId id="1041" r:id="rId23"/>
    <p:sldId id="1042" r:id="rId24"/>
    <p:sldId id="1079" r:id="rId25"/>
    <p:sldId id="1076" r:id="rId26"/>
    <p:sldId id="1077" r:id="rId27"/>
    <p:sldId id="1045" r:id="rId28"/>
    <p:sldId id="1046" r:id="rId29"/>
    <p:sldId id="1047" r:id="rId30"/>
    <p:sldId id="1048" r:id="rId31"/>
    <p:sldId id="1068" r:id="rId32"/>
    <p:sldId id="996" r:id="rId33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D8C46-447B-4EEC-B461-DAC1FDAD1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315F-2FBF-4D64-A826-4A8FBAAC3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CD9F-1D7E-43F1-98F0-015F42A3B72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4BA7-1FDF-4C74-90F0-76B1E78DB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2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art.org.ua:8080/img/news/p_05650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508697"/>
            <a:ext cx="6408712" cy="425697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«ОРГАНИЗАЦИЯ ОБЪЕДИНЕННЫХ НАЦИЙ»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(1 – урок)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2636912"/>
            <a:ext cx="576064" cy="33843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https://i1.wp.com/static.kulturologia.ru/files/u19001/Sadako-Sasak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2780928"/>
            <a:ext cx="3927002" cy="3105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052736"/>
            <a:ext cx="5688632" cy="5040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последующие дни люди тысячами умирали от лучевой болезни. Всего в результате первой атомной бомбардировки погибли и впоследствии умерли 240 тысяч человек, среди пострадавших еще 160 тысяч жителей города.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хиросим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96752"/>
            <a:ext cx="1708250" cy="228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хироси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196752"/>
            <a:ext cx="30569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6384032" y="3789040"/>
            <a:ext cx="5400599" cy="2118544"/>
            <a:chOff x="252382" y="357166"/>
            <a:chExt cx="8705911" cy="4581535"/>
          </a:xfrm>
        </p:grpSpPr>
        <p:pic>
          <p:nvPicPr>
            <p:cNvPr id="10" name="Picture 2" descr="жертва бомбардировки Нагаса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797" y="2705243"/>
              <a:ext cx="3506078" cy="234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dis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797" y="253124"/>
              <a:ext cx="3534183" cy="259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девушка у которой после облучения выпали волосы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65691" y="253124"/>
              <a:ext cx="3007217" cy="478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D:\школа\КИД\Бомбардировка_Хиросимы_и_Нагасаки_files\250px-Little_bo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9624" y="260031"/>
              <a:ext cx="2501330" cy="171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D:\школа\КИД\Бомбардировка_Хиросимы_и_Нагасаки_files\250px-Nagasakibomb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9624" y="1945431"/>
              <a:ext cx="2508356" cy="310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9376" y="1268760"/>
            <a:ext cx="5592233" cy="4727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 августа 1945 года во время атомной бомбардировки Хиросимы маленькой девочке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Сасаки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 момент взрыва было 2 года, она находилась дома, всего в миле от эпицентра взрыва и осталась жива. 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deti-geroi.ru/alfavit-sas/img/sasaki-sadak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84784"/>
            <a:ext cx="417646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79776" y="1052736"/>
            <a:ext cx="7705824" cy="56528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sz="2800" dirty="0" smtClean="0"/>
              <a:t>   </a:t>
            </a:r>
            <a:r>
              <a:rPr lang="ru-RU" sz="2800" b="1" dirty="0" smtClean="0"/>
              <a:t>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Взрыв атомной бомбы не оставил следов ожога на её теле. Прошло девять лет, Хиросиму восстановили, и 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заболела. В 1954 году у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стали проявляться первые признаки болезни. В июне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прошла очередной стандартный медосмотр в  комиссии по жертвам атомных бомбардировок.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  К декабрю диагноз был поставлен: лейкемия. </a:t>
            </a:r>
          </a:p>
        </p:txBody>
      </p:sp>
      <p:pic>
        <p:nvPicPr>
          <p:cNvPr id="67591" name="Picture 7" descr="0_50dad_68ccf0a0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368" y="1196752"/>
            <a:ext cx="3464984" cy="5486400"/>
          </a:xfr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19336" y="908720"/>
            <a:ext cx="11881320" cy="56938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«…Однажды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участвуя в школьной эстафете, девочка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почувствовала сильную усталость и головокружение. Она пыталась забыть о произошедшем, но приступы повторялись, особенно если она пыталась бегать. Она никому не говорила об этом, даже лучшей подруге. Только мама и соседи - женщины, имевшие детей, заподозрили неладное,                                                                   у каждой сердце сжималось от недобрых                              мыслей.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Однажды она упала и не смогла                          сразу подняться.  Её отвезли в больницу,  чтобы                                           провести обследование и стало ясно, что                                                         у нее лейкемия (рак крови). В то время                                                      многие из сверстников  болели лейкемией                                                   и умирали.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Садако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было страшно, она не хотела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умирать…»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5" name="Picture 3" descr="https://i0.wp.com/dayonline.ru/public/article/images/448ece5a16ef4d2c9f8da27454cd26f96a07ff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3140968"/>
            <a:ext cx="3629696" cy="299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66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07368" y="1052736"/>
            <a:ext cx="5976664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sz="2800" dirty="0" smtClean="0"/>
              <a:t> 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21 февраля 1955 года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была госпитализирована, врачи давали ей не более года жизни. Лучевая болезнь, последствия взрыва атомной бомбы. </a:t>
            </a:r>
            <a:br>
              <a:rPr lang="ru-RU" sz="3500" b="1" dirty="0" smtClean="0">
                <a:latin typeface="Arial" pitchFamily="34" charset="0"/>
                <a:cs typeface="Arial" pitchFamily="34" charset="0"/>
              </a:rPr>
            </a:b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знала о своей неизбежной участи. Впереди её ожидала смерть.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mir-s3-cdn-cf.behance.net/project_modules/disp/4e4c228620563.560c074f02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196752"/>
            <a:ext cx="48245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558408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Её регулярно посещал друг по имени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Тидзуко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. Однажды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Тидзуко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рассказал своей подруге историю о священной в Японии птице, журавле, который живёт 1000 лет, и, если больной человек сделает 1000 бумажных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журавликов,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то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избавится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от болезни.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5" descr=" (398x600, 4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2144" y="1268760"/>
            <a:ext cx="3474716" cy="5238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908720"/>
            <a:ext cx="5544616" cy="7829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Легенда о счастье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844824"/>
            <a:ext cx="538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Тот, кто сложит 1000 бумажных журавликов может загадать желание, которое обязательно исполнится. Человек  получит от судьбы в подарок одно желание – длинную жизнь, излечение от болезни или травмы. Его – желание – принесёт в клюве журавль.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i0.wp.com/static.kulturologia.ru/files/u19001/Sadako-Sasak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772816"/>
            <a:ext cx="573139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9073008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Легенда эта уходит вглубь японского средневековья, когда в среде знати стало популярным делать послания в виде сложенных из бумаги фигурок («оригами»).  Одной из простейших фигурок как раз и был «</a:t>
            </a:r>
            <a:r>
              <a:rPr lang="ru-RU" sz="4300" b="1" dirty="0" err="1" smtClean="0">
                <a:latin typeface="Arial" pitchFamily="34" charset="0"/>
                <a:cs typeface="Arial" pitchFamily="34" charset="0"/>
              </a:rPr>
              <a:t>цуру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» - журавлик (для его складывания требовалось всего 12 операций). В те времена в Японии журавль символизировал счастье и долголетие. Отсюда возникло и поверье - если загадать желание и сложить тысячу «</a:t>
            </a:r>
            <a:r>
              <a:rPr lang="ru-RU" sz="4300" b="1" dirty="0" err="1" smtClean="0">
                <a:latin typeface="Arial" pitchFamily="34" charset="0"/>
                <a:cs typeface="Arial" pitchFamily="34" charset="0"/>
              </a:rPr>
              <a:t>цуру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», оно обязательно исполнится</a:t>
            </a:r>
            <a:r>
              <a:rPr lang="ru-RU" sz="4300" b="1" dirty="0" smtClean="0"/>
              <a:t>.</a:t>
            </a:r>
            <a:endParaRPr lang="ru-RU" sz="4300" dirty="0" smtClean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0376" y="980728"/>
            <a:ext cx="2551357" cy="2143140"/>
          </a:xfrm>
          <a:prstGeom prst="rect">
            <a:avLst/>
          </a:prstGeom>
          <a:noFill/>
        </p:spPr>
      </p:pic>
      <p:pic>
        <p:nvPicPr>
          <p:cNvPr id="11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8368" y="3717032"/>
            <a:ext cx="2551357" cy="2143140"/>
          </a:xfrm>
          <a:prstGeom prst="rect">
            <a:avLst/>
          </a:prstGeom>
          <a:noFill/>
        </p:spPr>
      </p:pic>
      <p:pic>
        <p:nvPicPr>
          <p:cNvPr id="12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8972" y="2996952"/>
            <a:ext cx="1543028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340768"/>
            <a:ext cx="6192688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поверила в легенду, как, вероятно, поверил бы любой из нас, всем своим существом желающий жить. Именно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Тидзуко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сделал для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первого журавлика. </a:t>
            </a:r>
          </a:p>
          <a:p>
            <a:pPr algn="ctr">
              <a:buNone/>
            </a:pPr>
            <a:endParaRPr lang="ru-RU" sz="3500" dirty="0" smtClean="0"/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2468" name="Picture 4" descr="https://i1.wp.com/static.kulturologia.ru/files/u19001/Sadako-Sasak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052736"/>
            <a:ext cx="4261079" cy="2848836"/>
          </a:xfrm>
          <a:prstGeom prst="rect">
            <a:avLst/>
          </a:prstGeom>
          <a:noFill/>
        </p:spPr>
      </p:pic>
      <p:pic>
        <p:nvPicPr>
          <p:cNvPr id="8" name="Picture 2" descr="http://www.pcf.city.hiroshima.jp/kids/KPSH_E/images_e/sa_il_2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4077072"/>
            <a:ext cx="1656184" cy="235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077072"/>
            <a:ext cx="1549398" cy="2287207"/>
          </a:xfrm>
          <a:prstGeom prst="rect">
            <a:avLst/>
          </a:prstGeom>
        </p:spPr>
      </p:pic>
      <p:pic>
        <p:nvPicPr>
          <p:cNvPr id="10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616280" y="4149080"/>
            <a:ext cx="1173575" cy="985803"/>
          </a:xfrm>
          <a:prstGeom prst="rect">
            <a:avLst/>
          </a:prstGeom>
          <a:noFill/>
        </p:spPr>
      </p:pic>
      <p:pic>
        <p:nvPicPr>
          <p:cNvPr id="11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0256" y="5013176"/>
            <a:ext cx="1622663" cy="1363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5384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Тысяча журавликов – это тысяча листков бумаги.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решила сделать тысячу журавликов, но из-за болезни она сильно уставала и не могла работать. Как только ей становилось лучше, она складывала из белой бумаги маленьких журавлей.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vibirai.ru/image/1258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700808"/>
            <a:ext cx="486196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1301859"/>
            <a:ext cx="11305256" cy="101566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780928"/>
            <a:ext cx="11233247" cy="193899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5301208"/>
            <a:ext cx="11233248" cy="101566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6566520" cy="52174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Девочка не успела сделать тысячу журавликов,  болезнь продолжала усиливаться. Родные и близкие люди, как могли, поддерживали ее. Люди были поражены ее мужеством и терпением.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Ей удалось изготовить всего 644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журавлика.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Смерть прервала её жизнь.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ЯПОНСКОЙ ДЕВОЧКИ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Фото «Видеоролик «Садако Сасаки - боль и память Японии»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2852936"/>
            <a:ext cx="3888432" cy="300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48128" y="980728"/>
            <a:ext cx="2016224" cy="1693628"/>
          </a:xfrm>
          <a:prstGeom prst="rect">
            <a:avLst/>
          </a:prstGeom>
          <a:noFill/>
        </p:spPr>
      </p:pic>
      <p:pic>
        <p:nvPicPr>
          <p:cNvPr id="9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3480" y="1052736"/>
            <a:ext cx="1971648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400" y="980728"/>
            <a:ext cx="4392488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Я хочу, чтоб в целом мире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Затрубили журавли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 напомнить всем могли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О погибшей Хиросиме,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 о девочке умершей,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Не хотевшей умирать,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 журавликов умевшей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Из бумаги собирать.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А журавликов – то малость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Сделать девочке осталось…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Для больной нелегок труд.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Все ей, бедненькой, казалось – 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Журавли ее спасут.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Журавли спасти не могут – 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Это ясно даже мне.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Людям люди пусть помогут</a:t>
            </a:r>
          </a:p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Преградить пути к войне.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Picture 7" descr="C:\Documents and Settings\Ptaha\Рабочий стол\Журавлики мира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908719"/>
            <a:ext cx="4752528" cy="457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96200" y="5589240"/>
            <a:ext cx="1672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 августа </a:t>
            </a:r>
            <a:endParaRPr lang="ru-RU" sz="24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7272808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Маленькая мужественная девочка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Сасаки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стала символом неприятия ядерной войны, символом протеста против войны. Вдохновленные её мужеством и силой воли, друзья и одноклассники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опубликовали её письма. Они начали планировать строительство монумента в память 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обо всех других детях, погибших от атомной бомбардировки.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separatefictions.files.wordpress.com/2012/02/dsc09197.jpg"/>
          <p:cNvPicPr>
            <a:picLocks noChangeAspect="1" noChangeArrowheads="1"/>
          </p:cNvPicPr>
          <p:nvPr/>
        </p:nvPicPr>
        <p:blipFill>
          <a:blip r:embed="rId2" cstate="print"/>
          <a:srcRect b="5357"/>
          <a:stretch>
            <a:fillRect/>
          </a:stretch>
        </p:blipFill>
        <p:spPr bwMode="auto">
          <a:xfrm>
            <a:off x="9408368" y="980728"/>
            <a:ext cx="2542538" cy="320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933056"/>
            <a:ext cx="1895463" cy="246717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980728"/>
            <a:ext cx="6336704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Японские дети стали собирать деньги для установления памятника в честь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и через три года собрали необходимые средства.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Памятник, построенный в честь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называется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«Дети - памятник мира»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Он установлен  в Хиросиме на площади Мира.  На памятнике имеется надпись: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наши слёзы,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наш мир,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Миру — мир.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6" descr="girl_and_zu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84432" y="3501008"/>
            <a:ext cx="1656352" cy="2895600"/>
          </a:xfrm>
          <a:prstGeom prst="rect">
            <a:avLst/>
          </a:prstGeom>
          <a:noFill/>
        </p:spPr>
      </p:pic>
      <p:pic>
        <p:nvPicPr>
          <p:cNvPr id="25602" name="Picture 2" descr="https://i1.wp.com/1.bp.blogspot.com/-bp6okKrwcK8/VCL7JDYGaqI/AAAAAAAA6ug/AYXQnJ2xkb0/s1600/escolasadako_1326036647_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052736"/>
            <a:ext cx="3483549" cy="2272471"/>
          </a:xfrm>
          <a:prstGeom prst="rect">
            <a:avLst/>
          </a:prstGeom>
          <a:noFill/>
        </p:spPr>
      </p:pic>
      <p:pic>
        <p:nvPicPr>
          <p:cNvPr id="9" name="Picture 6" descr="0_50da4_b3e7e61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44072" y="3501008"/>
            <a:ext cx="2185988" cy="3015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879976" y="1196752"/>
            <a:ext cx="5544616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Памятник </a:t>
            </a:r>
            <a:r>
              <a:rPr lang="ru-RU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Сасаки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Парке Мира, Хиросима</a:t>
            </a: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933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99856" y="3068960"/>
            <a:ext cx="7128792" cy="3384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высоком постаменте (стабилизаторе атомной бомбы) хрупкая девочка держит над головой журавля, устремившегося ввысь. Авторы назвали монумент «Детским памятником Миру».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7" name="Picture 9" descr="e06c318066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61" y="1340768"/>
            <a:ext cx="4392487" cy="4896544"/>
          </a:xfr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91744" y="1052736"/>
            <a:ext cx="5586811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Река памяти</a:t>
            </a:r>
          </a:p>
        </p:txBody>
      </p:sp>
      <p:sp>
        <p:nvSpPr>
          <p:cNvPr id="6144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519936" y="2132856"/>
            <a:ext cx="6096289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dirty="0" smtClean="0">
                <a:solidFill>
                  <a:srgbClr val="001722"/>
                </a:solidFill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Жители Хиросимы отмечают 6 августа как День поминовения. Река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Отагава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расцветает от потока мерцающих огней, а люди долго глядят им вслед, мысленно прося у Бога мира и благополучия.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7" name="Picture 7" descr="1212277322_i-2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53" y="2060848"/>
            <a:ext cx="4968552" cy="3675856"/>
          </a:xfr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02167" y="228600"/>
            <a:ext cx="11347451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80902" name="Picture 6" descr="0_50d9c_73948aa5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000" y="1066801"/>
            <a:ext cx="5175251" cy="5242519"/>
          </a:xfrm>
          <a:noFill/>
        </p:spPr>
      </p:pic>
      <p:sp>
        <p:nvSpPr>
          <p:cNvPr id="80904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23992" y="1143001"/>
            <a:ext cx="5760640" cy="25020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6 августа тысячи японских школьников приносят гирлянды бумажных журавликов к памятнику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Сасаки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в Хиросиме.</a:t>
            </a:r>
          </a:p>
        </p:txBody>
      </p:sp>
      <p:pic>
        <p:nvPicPr>
          <p:cNvPr id="5" name="Picture 6" descr="e0d41eaf8f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2144" y="4005064"/>
            <a:ext cx="3672408" cy="2442840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8720"/>
            <a:ext cx="11521280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Несомненно,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миру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нужен мир. Только 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случае больше не повторится трагедия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Садако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Только 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случае люди не потеряют над головой кров, а их дети не останутся сиротами. Только в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этом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случае дети не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будут умирать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от голода и болезней.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530" name="AutoShape 2" descr="https://www.binkelam.com/wp-content/uploads/2017/03/sadako-sasaki-an%C4%B1t%C4%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c1.staticflickr.com/1/8/12110217_6c03d8484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376" y="3693028"/>
            <a:ext cx="2196244" cy="2928325"/>
          </a:xfrm>
          <a:prstGeom prst="rect">
            <a:avLst/>
          </a:prstGeom>
          <a:noFill/>
        </p:spPr>
      </p:pic>
      <p:pic>
        <p:nvPicPr>
          <p:cNvPr id="22534" name="Picture 6" descr="https://pbs.twimg.com/media/D8zCiFKXoAI2o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3861048"/>
            <a:ext cx="2736304" cy="2736304"/>
          </a:xfrm>
          <a:prstGeom prst="rect">
            <a:avLst/>
          </a:prstGeom>
          <a:noFill/>
        </p:spPr>
      </p:pic>
      <p:pic>
        <p:nvPicPr>
          <p:cNvPr id="22536" name="Picture 8" descr="https://mir-s3-cdn-cf.behance.net/project_modules/disp/3372208620563.560c074f8b0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736" y="3861048"/>
            <a:ext cx="1962218" cy="2616291"/>
          </a:xfrm>
          <a:prstGeom prst="rect">
            <a:avLst/>
          </a:prstGeom>
          <a:noFill/>
        </p:spPr>
      </p:pic>
      <p:pic>
        <p:nvPicPr>
          <p:cNvPr id="22538" name="Picture 10" descr="https://i.ytimg.com/vi/ynqTTkixAUI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9976" y="4293096"/>
            <a:ext cx="3360372" cy="1890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11089232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400" i="1" dirty="0" smtClean="0"/>
              <a:t>                                            </a:t>
            </a: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ЖУРАВЛИК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Вернувшись из Японии, пройдя немало верст,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Бумажного журавлика товарищ мне привез.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 ним связана история, история одна -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Про девочку, которая была облучена.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Тебе я бумажные крылья расправлю,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Лети, не тревожь этот мир, этот мир,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Журавлик, журавлик, японский журавлик,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Ты вечно живой сувенир.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9789" y="2887500"/>
            <a:ext cx="2616291" cy="2197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10670976" cy="5073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«Когда увижу солнышко?» — спросила у врача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А жизнь горела тоненько, как на ветру свеча.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И врач ответил девочке: «Когда пройдет зима,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И тысячу журавликов ты сделаешь сама».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Но девочка не выжила и скоро умерла,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И тысячу журавликов не сделала она.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Последний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журавлёночек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упал из мертвых рук -</a:t>
            </a: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И девочка не выжила, как тысячи вокруг.</a:t>
            </a:r>
          </a:p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rodikon.ru/images/img_for_katalog/iskusstvo-origami/origami-zhuravl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552384" y="2875979"/>
            <a:ext cx="2160240" cy="1814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6408712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Август 1945 года... Вторая мировая война всё ещё продолжается. 6 и 9 августа 1945 года США чтобы продемонстрировать миру свою силу сбросили на японские города Хиросиму и Нагасаки самое разрушительное оружие - атомную бомбу.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Picture 5" descr="0_50d9d_7358362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20136" y="980728"/>
            <a:ext cx="4211637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360" y="980728"/>
            <a:ext cx="11377264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Атомная бомбардировка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Японии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показала, что если </a:t>
            </a:r>
          </a:p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случиться новая война, то она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будет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страшнее</a:t>
            </a:r>
          </a:p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прежней, произойдёт массовое истребление </a:t>
            </a:r>
          </a:p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разрушение.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3352" y="4221088"/>
            <a:ext cx="11449272" cy="2087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Следовательно, исходя из итогов Второй мировой </a:t>
            </a: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войны государства и государственные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деятели</a:t>
            </a: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позаботиться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 недопущении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следующей </a:t>
            </a: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мировой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войны.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052736"/>
            <a:ext cx="11137237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     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чтобы такой трагедии не повторилось  нужна  организация, которая гарантирует мир на всей планете. Такая организация была создана вскоре после  Второй мировой войны. Она называется…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i0.wp.com/static.kulturologia.ru/files/u19001/Sadako-Sasaki-7.jpg"/>
          <p:cNvPicPr>
            <a:picLocks noChangeAspect="1" noChangeArrowheads="1"/>
          </p:cNvPicPr>
          <p:nvPr/>
        </p:nvPicPr>
        <p:blipFill>
          <a:blip r:embed="rId2" cstate="print"/>
          <a:srcRect l="51373"/>
          <a:stretch>
            <a:fillRect/>
          </a:stretch>
        </p:blipFill>
        <p:spPr bwMode="auto">
          <a:xfrm>
            <a:off x="10200456" y="4149080"/>
            <a:ext cx="1309073" cy="1983905"/>
          </a:xfrm>
          <a:prstGeom prst="rect">
            <a:avLst/>
          </a:prstGeom>
          <a:noFill/>
        </p:spPr>
      </p:pic>
      <p:pic>
        <p:nvPicPr>
          <p:cNvPr id="7" name="Picture 6" descr="Картинка 5 из 48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4509120"/>
            <a:ext cx="1811834" cy="1811834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3712" y="4221088"/>
            <a:ext cx="410445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ООН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95600" y="5085184"/>
            <a:ext cx="7200800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Организация Объединенных Наций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§43.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142 – 143.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3356992"/>
            <a:ext cx="3888432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Попробуйте сделать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журавлика.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184232" y="3429000"/>
            <a:ext cx="3744416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самый интересный материал сегодняшнего урока.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48478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24744"/>
            <a:ext cx="11593288" cy="26928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Своё действие Америка оправдывала тем, что принуждает Японию как можно быстрее сдаться. Атомная бомба - самое страшное оружие уничтожения. Взрывная волна атомной бомбы сносит на своём пути все здания и строения.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i1.wp.com/static.kulturologia.ru/files/u19001/Sadako-Sasa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933056"/>
            <a:ext cx="3499148" cy="2707443"/>
          </a:xfrm>
          <a:prstGeom prst="rect">
            <a:avLst/>
          </a:prstGeom>
          <a:noFill/>
        </p:spPr>
      </p:pic>
      <p:pic>
        <p:nvPicPr>
          <p:cNvPr id="12292" name="Picture 4" descr="https://i2.wp.com/static.kulturologia.ru/files/u19001/Sadako-Sasak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3861048"/>
            <a:ext cx="3456384" cy="2694842"/>
          </a:xfrm>
          <a:prstGeom prst="rect">
            <a:avLst/>
          </a:prstGeom>
          <a:noFill/>
        </p:spPr>
      </p:pic>
      <p:pic>
        <p:nvPicPr>
          <p:cNvPr id="9" name="Picture 2" descr="http://uslide.ru/images/23/30059/960/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7" t="25819" r="53887" b="10772"/>
          <a:stretch>
            <a:fillRect/>
          </a:stretch>
        </p:blipFill>
        <p:spPr bwMode="auto">
          <a:xfrm>
            <a:off x="3935760" y="4437112"/>
            <a:ext cx="1930400" cy="216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lide.ru/images/23/30059/960/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74" t="25819" r="3892" b="10772"/>
          <a:stretch>
            <a:fillRect/>
          </a:stretch>
        </p:blipFill>
        <p:spPr bwMode="auto">
          <a:xfrm>
            <a:off x="5951984" y="4437112"/>
            <a:ext cx="2096654" cy="216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976664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её излучение заражает всё вокруг - воздух, воду, почву. От её мощи одновременно погибают тысячи людей. Кроме того, заражение от её излучения (радиации) сохраняется многие годы и продолжает действовать губительно на всё живое.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0_50da5_65c58388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60096" y="1268760"/>
            <a:ext cx="4536504" cy="324036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7824192" y="5013176"/>
            <a:ext cx="33554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Руины Хиросимы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980728"/>
            <a:ext cx="10959008" cy="6766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Именно это произошло в Японии в 1945 году.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Atomic bombing of Japa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772816"/>
            <a:ext cx="108732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7408" y="5805264"/>
            <a:ext cx="106152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Ядерный гриб над Хиросимой (слева) и Нагасаки (справа)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501008"/>
            <a:ext cx="10668000" cy="5997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ХИРОСИМА И НАГАСАКИ ПОСЛЕ АТОМНОГО ВЗРЫВА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hirosima.scepsis.net/bombard/foto/2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980728"/>
            <a:ext cx="56886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irosima.scepsis.net/bombard/foto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980728"/>
            <a:ext cx="52565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irosima.scepsis.net/bombard/foto/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4293096"/>
            <a:ext cx="5273047" cy="21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hirosima.scepsis.net/bombard/foto/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84" y="4221088"/>
            <a:ext cx="5640627" cy="22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400" y="1052736"/>
            <a:ext cx="10742984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8:15 утра 6 августа 1945 года на Хиросиму упала атомная бомба. До 6 августа 1945 года в Хиросиме проживали около 400 тысяч жителей.       В первые минуты атомной бомбардировки погибли свыше 80 тысяч человек.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3" descr="1206208163_xb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293096"/>
            <a:ext cx="3222191" cy="22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 дня до взрыва Нагас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005064"/>
            <a:ext cx="3384376" cy="251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3 дня после взрыва Нагас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3933056"/>
            <a:ext cx="3400375" cy="26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томный взрыв Нагас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3284984"/>
            <a:ext cx="3088846" cy="32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тории Нагас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908720"/>
            <a:ext cx="55796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ng_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908720"/>
            <a:ext cx="51125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ТРАГЕДИЯ ВОЙНЫ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63352" y="3300373"/>
            <a:ext cx="8424936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августа 1945 года. Спустя 3 часа после бомбардировки...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…Количество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раненых неумолимо растет. Среди сотен пострадавших,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обожженных до такой степени, что нельзя было сказать, мужчина это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 женщина, лежали дети, кричащие "Горячо! Горячо!", и израненные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плачущие младенцы,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лежащие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рядом с матерями – мертвыми или уже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умирающими от полученных ран", - вот что увидел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человек,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возвращаясь из школы домой по хорошо знакомой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улице…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10839</TotalTime>
  <Words>1427</Words>
  <Application>Microsoft Office PowerPoint</Application>
  <PresentationFormat>Произвольный</PresentationFormat>
  <Paragraphs>131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ХИРОСИМА И НАГАСАКИ ПОСЛЕ АТОМНОГО ВЗРЫВА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Легенда о счастье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Памятник Садако Сасаки в Парке Мира, Хиросима </vt:lpstr>
      <vt:lpstr>Река памяти</vt:lpstr>
      <vt:lpstr>Слайд 26</vt:lpstr>
      <vt:lpstr>Слайд 27</vt:lpstr>
      <vt:lpstr>Слайд 28</vt:lpstr>
      <vt:lpstr>Слайд 29</vt:lpstr>
      <vt:lpstr>Слайд 30</vt:lpstr>
      <vt:lpstr>Слайд 31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2213</cp:revision>
  <dcterms:created xsi:type="dcterms:W3CDTF">2020-04-27T10:05:42Z</dcterms:created>
  <dcterms:modified xsi:type="dcterms:W3CDTF">2021-02-18T02:38:25Z</dcterms:modified>
</cp:coreProperties>
</file>