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564" r:id="rId2"/>
    <p:sldId id="951" r:id="rId3"/>
    <p:sldId id="1027" r:id="rId4"/>
    <p:sldId id="1060" r:id="rId5"/>
    <p:sldId id="1061" r:id="rId6"/>
    <p:sldId id="1062" r:id="rId7"/>
    <p:sldId id="1066" r:id="rId8"/>
    <p:sldId id="1028" r:id="rId9"/>
    <p:sldId id="1081" r:id="rId10"/>
    <p:sldId id="1029" r:id="rId11"/>
    <p:sldId id="1069" r:id="rId12"/>
    <p:sldId id="1070" r:id="rId13"/>
    <p:sldId id="1073" r:id="rId14"/>
    <p:sldId id="1071" r:id="rId15"/>
    <p:sldId id="1033" r:id="rId16"/>
    <p:sldId id="1034" r:id="rId17"/>
    <p:sldId id="1074" r:id="rId18"/>
    <p:sldId id="1075" r:id="rId19"/>
    <p:sldId id="1039" r:id="rId20"/>
    <p:sldId id="1040" r:id="rId21"/>
    <p:sldId id="1082" r:id="rId22"/>
    <p:sldId id="1041" r:id="rId23"/>
    <p:sldId id="1042" r:id="rId24"/>
    <p:sldId id="1079" r:id="rId25"/>
    <p:sldId id="1076" r:id="rId26"/>
    <p:sldId id="1077" r:id="rId27"/>
    <p:sldId id="1045" r:id="rId28"/>
    <p:sldId id="1046" r:id="rId29"/>
    <p:sldId id="1047" r:id="rId30"/>
    <p:sldId id="1048" r:id="rId31"/>
    <p:sldId id="1068" r:id="rId32"/>
    <p:sldId id="996" r:id="rId33"/>
  </p:sldIdLst>
  <p:sldSz cx="12192000" cy="6858000"/>
  <p:notesSz cx="6858000" cy="9144000"/>
  <p:custDataLst>
    <p:tags r:id="rId3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08" y="-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08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29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29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618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423217979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243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85645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167" y="228601"/>
            <a:ext cx="1134745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02168" y="1676401"/>
            <a:ext cx="5592233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1" y="1676401"/>
            <a:ext cx="5592233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BD8C46-447B-4EEC-B461-DAC1FDAD1B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167" y="228601"/>
            <a:ext cx="1134745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2168" y="1676401"/>
            <a:ext cx="5592233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97601" y="1676401"/>
            <a:ext cx="5592233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FF315F-2FBF-4D64-A826-4A8FBAAC3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9CD9F-1D7E-43F1-98F0-015F42A3B729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54BA7-1FDF-4C74-90F0-76B1E78DB7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67289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9065865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55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233424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805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805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82092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12016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706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320262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0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00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70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ransition spd="slow"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3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gart.org.ua:8080/img/news/p_05650.jpg" TargetMode="External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gi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701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385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127448" y="2508697"/>
            <a:ext cx="6408712" cy="4256970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</a:t>
            </a:r>
          </a:p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«ОРГАНИЗАЦИЯ ОБЪЕДИНЕННЫХ НАЦИЙ»</a:t>
            </a:r>
          </a:p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(1 – урок)</a:t>
            </a: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endParaRPr lang="ru-RU" sz="3200" b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941984" y="461963"/>
            <a:ext cx="1276349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767122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ctr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48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9984432" y="1176284"/>
            <a:ext cx="1143000" cy="452516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ctr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8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79376" y="2636912"/>
            <a:ext cx="576064" cy="338437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8674" name="AutoShape 2" descr="https://tepka.ru/geografiya_5/4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986" name="Picture 2" descr="https://i1.wp.com/static.kulturologia.ru/files/u19001/Sadako-Sasaki-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08168" y="2780928"/>
            <a:ext cx="3927002" cy="31051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9376" y="1052736"/>
            <a:ext cx="5688632" cy="504056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последующие дни люди тысячами умирали от лучевой болезни. Всего в результате первой атомной бомбардировки погибли и впоследствии умерли 240 тысяч человек, среди пострадавших еще 160 тысяч жителей города.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ТРАГЕДИЯ ВОЙНЫ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7" name="Picture 6" descr="хиросима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84432" y="1196752"/>
            <a:ext cx="1708250" cy="2288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хиросим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4032" y="1196752"/>
            <a:ext cx="3056979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Группа 7"/>
          <p:cNvGrpSpPr>
            <a:grpSpLocks/>
          </p:cNvGrpSpPr>
          <p:nvPr/>
        </p:nvGrpSpPr>
        <p:grpSpPr bwMode="auto">
          <a:xfrm>
            <a:off x="6384032" y="3789040"/>
            <a:ext cx="5400599" cy="2118544"/>
            <a:chOff x="252382" y="357166"/>
            <a:chExt cx="8705911" cy="4581535"/>
          </a:xfrm>
        </p:grpSpPr>
        <p:pic>
          <p:nvPicPr>
            <p:cNvPr id="10" name="Picture 2" descr="жертва бомбардировки Нагасаки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608797" y="2705243"/>
              <a:ext cx="3506078" cy="2341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3" descr="dis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608797" y="253124"/>
              <a:ext cx="3534183" cy="2590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6" descr="девушка у которой после облучения выпали волосы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065691" y="253124"/>
              <a:ext cx="3007217" cy="4786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6" descr="D:\школа\КИД\Бомбардировка_Хиросимы_и_Нагасаки_files\250px-Little_boy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49624" y="260031"/>
              <a:ext cx="2501330" cy="17130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7" descr="D:\школа\КИД\Бомбардировка_Хиросимы_и_Нагасаки_files\250px-Nagasakibomb.jp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49624" y="1945431"/>
              <a:ext cx="2508356" cy="3101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3" name="Rectangle 5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479376" y="1268760"/>
            <a:ext cx="5592233" cy="472757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 smtClean="0"/>
              <a:t>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6 августа 1945 года во время атомной бомбардировки Хиросимы маленькой девочке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Сасаки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Садако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на момент взрыва было 2 года, она находилась дома, всего в миле от эпицентра взрыва и осталась жива. </a:t>
            </a: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ЯПОНСКОЙ ДЕВОЧКИ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7" name="Picture 2" descr="http://deti-geroi.ru/alfavit-sas/img/sasaki-sadako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088" y="1484784"/>
            <a:ext cx="4176464" cy="4104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90" name="Rectangle 6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4079776" y="1052736"/>
            <a:ext cx="7705824" cy="565286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  <a:defRPr/>
            </a:pPr>
            <a:r>
              <a:rPr lang="ru-RU" sz="2800" dirty="0" smtClean="0"/>
              <a:t>   </a:t>
            </a:r>
            <a:r>
              <a:rPr lang="ru-RU" sz="2800" b="1" dirty="0" smtClean="0"/>
              <a:t>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Взрыв атомной бомбы не оставил следов ожога на её теле. Прошло девять лет, Хиросиму восстановили, и 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Садако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заболела. В 1954 году у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Садако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стали проявляться первые признаки болезни. В июне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Садако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прошла очередной стандартный медосмотр в  комиссии по жертвам атомных бомбардировок.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  К декабрю диагноз был поставлен: лейкемия. </a:t>
            </a:r>
          </a:p>
        </p:txBody>
      </p:sp>
      <p:pic>
        <p:nvPicPr>
          <p:cNvPr id="67591" name="Picture 7" descr="0_50dad_68ccf0a0_XL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07368" y="1196752"/>
            <a:ext cx="3464984" cy="5486400"/>
          </a:xfrm>
          <a:noFill/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ЯПОНСКОЙ ДЕВОЧКИ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75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75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7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ЯПОНСКОЙ ДЕВОЧКИ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119336" y="908720"/>
            <a:ext cx="11881320" cy="569386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«…Однажды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участвуя в школьной эстафете, девочка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почувствовала сильную усталость и головокружение. Она пыталась забыть о произошедшем, но приступы повторялись, особенно если она пыталась бегать. Она никому не говорила об этом, даже лучшей подруге. Только мама и соседи - женщины, имевшие детей, заподозрили неладное,                                                                   у каждой сердце сжималось от недобрых                              мыслей.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Однажды она упала и не смогла                          сразу подняться.  Её отвезли в больницу,  чтобы                                           провести обследование и стало ясно, что                                                         у нее лейкемия (рак крови). В то время                                                      многие из сверстников  болели лейкемией                                                   и умирали.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Садако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было страшно, она не хотела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умирать…»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9395" name="Picture 3" descr="https://i0.wp.com/dayonline.ru/public/article/images/448ece5a16ef4d2c9f8da27454cd26f96a07ff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84232" y="3140968"/>
            <a:ext cx="3629696" cy="29988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2667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7" name="Rectangle 5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407368" y="1052736"/>
            <a:ext cx="5976664" cy="504056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  <a:defRPr/>
            </a:pPr>
            <a:r>
              <a:rPr lang="ru-RU" sz="2800" dirty="0" smtClean="0"/>
              <a:t>   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21 февраля 1955 года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Садако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была госпитализирована, врачи давали ей не более года жизни. Лучевая болезнь, последствия взрыва атомной бомбы. </a:t>
            </a:r>
            <a:br>
              <a:rPr lang="ru-RU" sz="3500" b="1" dirty="0" smtClean="0">
                <a:latin typeface="Arial" pitchFamily="34" charset="0"/>
                <a:cs typeface="Arial" pitchFamily="34" charset="0"/>
              </a:rPr>
            </a:b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Садако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знала о своей неизбежной участи. Впереди её ожидала смерть.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ЯПОНСКОЙ ДЕВОЧКИ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https://mir-s3-cdn-cf.behance.net/project_modules/disp/4e4c228620563.560c074f0254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16080" y="1196752"/>
            <a:ext cx="4824536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124744"/>
            <a:ext cx="5558408" cy="525658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Её регулярно посещал друг по имени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Тидзуко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. Однажды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Тидзуко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рассказал своей подруге историю о священной в Японии птице, журавле, который живёт 1000 лет, и, если больной человек сделает 1000 бумажных </a:t>
            </a:r>
            <a:r>
              <a:rPr lang="ru-RU" sz="3500" b="1" i="1" dirty="0" smtClean="0">
                <a:latin typeface="Arial" pitchFamily="34" charset="0"/>
                <a:cs typeface="Arial" pitchFamily="34" charset="0"/>
              </a:rPr>
              <a:t>журавликов,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то </a:t>
            </a:r>
            <a:r>
              <a:rPr lang="ru-RU" sz="3500" b="1" i="1" dirty="0" smtClean="0">
                <a:latin typeface="Arial" pitchFamily="34" charset="0"/>
                <a:cs typeface="Arial" pitchFamily="34" charset="0"/>
              </a:rPr>
              <a:t>избавится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от болезни.</a:t>
            </a:r>
          </a:p>
          <a:p>
            <a:pPr algn="ctr"/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ЯПОНСКОЙ ДЕВОЧКИ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7" name="Picture 5" descr=" (398x600, 49Kb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7392144" y="1268760"/>
            <a:ext cx="3474716" cy="52387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3672" y="908720"/>
            <a:ext cx="5544616" cy="78296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Легенда о счастье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344" y="1844824"/>
            <a:ext cx="5384800" cy="452596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Тот, кто сложит 1000 бумажных журавликов может загадать желание, которое обязательно исполнится. Человек  получит от судьбы в подарок одно желание – длинную жизнь, излечение от болезни или травмы. Его – желание – принесёт в клюве журавль. </a:t>
            </a:r>
          </a:p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ЯПОНСКОЙ ДЕВОЧКИ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33794" name="Picture 2" descr="https://i0.wp.com/static.kulturologia.ru/files/u19001/Sadako-Sasaki-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1984" y="1772816"/>
            <a:ext cx="5731396" cy="4572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052736"/>
            <a:ext cx="9073008" cy="554461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sz="4300" b="1" dirty="0" smtClean="0">
                <a:latin typeface="Arial" pitchFamily="34" charset="0"/>
                <a:cs typeface="Arial" pitchFamily="34" charset="0"/>
              </a:rPr>
              <a:t>Легенда эта уходит вглубь японского средневековья, когда в среде знати стало популярным делать послания в виде сложенных из бумаги фигурок («оригами»).  Одной из простейших фигурок как раз и был «</a:t>
            </a:r>
            <a:r>
              <a:rPr lang="ru-RU" sz="4300" b="1" dirty="0" err="1" smtClean="0">
                <a:latin typeface="Arial" pitchFamily="34" charset="0"/>
                <a:cs typeface="Arial" pitchFamily="34" charset="0"/>
              </a:rPr>
              <a:t>цуру</a:t>
            </a:r>
            <a:r>
              <a:rPr lang="ru-RU" sz="4300" b="1" dirty="0" smtClean="0">
                <a:latin typeface="Arial" pitchFamily="34" charset="0"/>
                <a:cs typeface="Arial" pitchFamily="34" charset="0"/>
              </a:rPr>
              <a:t>» - журавлик (для его складывания требовалось всего 12 операций). В те времена в Японии журавль символизировал счастье и долголетие. Отсюда возникло и поверье - если загадать желание и сложить тысячу «</a:t>
            </a:r>
            <a:r>
              <a:rPr lang="ru-RU" sz="4300" b="1" dirty="0" err="1" smtClean="0">
                <a:latin typeface="Arial" pitchFamily="34" charset="0"/>
                <a:cs typeface="Arial" pitchFamily="34" charset="0"/>
              </a:rPr>
              <a:t>цуру</a:t>
            </a:r>
            <a:r>
              <a:rPr lang="ru-RU" sz="4300" b="1" dirty="0" smtClean="0">
                <a:latin typeface="Arial" pitchFamily="34" charset="0"/>
                <a:cs typeface="Arial" pitchFamily="34" charset="0"/>
              </a:rPr>
              <a:t>», оно обязательно исполнится</a:t>
            </a:r>
            <a:r>
              <a:rPr lang="ru-RU" sz="4300" b="1" dirty="0" smtClean="0"/>
              <a:t>.</a:t>
            </a:r>
            <a:endParaRPr lang="ru-RU" sz="4300" dirty="0" smtClean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ЯПОНСКОЙ ДЕВОЧКИ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9" name="Picture 2" descr="http://rodikon.ru/images/img_for_katalog/iskusstvo-origami/origami-zhuravlik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AFB"/>
              </a:clrFrom>
              <a:clrTo>
                <a:srgbClr val="FEFA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480376" y="980728"/>
            <a:ext cx="2551357" cy="2143140"/>
          </a:xfrm>
          <a:prstGeom prst="rect">
            <a:avLst/>
          </a:prstGeom>
          <a:noFill/>
        </p:spPr>
      </p:pic>
      <p:pic>
        <p:nvPicPr>
          <p:cNvPr id="11" name="Picture 2" descr="http://rodikon.ru/images/img_for_katalog/iskusstvo-origami/origami-zhuravlik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AFB"/>
              </a:clrFrom>
              <a:clrTo>
                <a:srgbClr val="FEFA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408368" y="3717032"/>
            <a:ext cx="2551357" cy="2143140"/>
          </a:xfrm>
          <a:prstGeom prst="rect">
            <a:avLst/>
          </a:prstGeom>
          <a:noFill/>
        </p:spPr>
      </p:pic>
      <p:pic>
        <p:nvPicPr>
          <p:cNvPr id="12" name="Picture 2" descr="http://rodikon.ru/images/img_for_katalog/iskusstvo-origami/origami-zhuravlik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AFB"/>
              </a:clrFrom>
              <a:clrTo>
                <a:srgbClr val="FEFA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648972" y="2996952"/>
            <a:ext cx="1543028" cy="129614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344" y="1340768"/>
            <a:ext cx="6192688" cy="482453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Садако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поверила в легенду, как, вероятно, поверил бы любой из нас, всем своим существом желающий жить. Именно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Тидзуко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сделал для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Садако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первого журавлика. </a:t>
            </a:r>
          </a:p>
          <a:p>
            <a:pPr algn="ctr">
              <a:buNone/>
            </a:pPr>
            <a:endParaRPr lang="ru-RU" sz="3500" dirty="0" smtClean="0"/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ЯПОНСКОЙ ДЕВОЧКИ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62468" name="Picture 4" descr="https://i1.wp.com/static.kulturologia.ru/files/u19001/Sadako-Sasaki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0136" y="1052736"/>
            <a:ext cx="4261079" cy="2848836"/>
          </a:xfrm>
          <a:prstGeom prst="rect">
            <a:avLst/>
          </a:prstGeom>
          <a:noFill/>
        </p:spPr>
      </p:pic>
      <p:pic>
        <p:nvPicPr>
          <p:cNvPr id="8" name="Picture 2" descr="http://www.pcf.city.hiroshima.jp/kids/KPSH_E/images_e/sa_il_24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72064" y="4077072"/>
            <a:ext cx="1656184" cy="23585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6440" y="4077072"/>
            <a:ext cx="1549398" cy="2287207"/>
          </a:xfrm>
          <a:prstGeom prst="rect">
            <a:avLst/>
          </a:prstGeom>
        </p:spPr>
      </p:pic>
      <p:pic>
        <p:nvPicPr>
          <p:cNvPr id="10" name="Picture 2" descr="http://rodikon.ru/images/img_for_katalog/iskusstvo-origami/origami-zhuravlik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AFB"/>
              </a:clrFrom>
              <a:clrTo>
                <a:srgbClr val="FEFA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8616280" y="4149080"/>
            <a:ext cx="1173575" cy="985803"/>
          </a:xfrm>
          <a:prstGeom prst="rect">
            <a:avLst/>
          </a:prstGeom>
          <a:noFill/>
        </p:spPr>
      </p:pic>
      <p:pic>
        <p:nvPicPr>
          <p:cNvPr id="11" name="Picture 2" descr="http://rodikon.ru/images/img_for_katalog/iskusstvo-origami/origami-zhuravlik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AFB"/>
              </a:clrFrom>
              <a:clrTo>
                <a:srgbClr val="FEFA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400256" y="5013176"/>
            <a:ext cx="1622663" cy="136303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9376" y="1124744"/>
            <a:ext cx="5384800" cy="518457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Тысяча журавликов – это тысяча листков бумаги.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Садако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решила сделать тысячу журавликов, но из-за болезни она сильно уставала и не могла работать. Как только ей становилось лучше, она складывала из белой бумаги маленьких журавлей.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ЯПОНСКОЙ ДЕВОЧКИ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7" name="Picture 2" descr="http://vibirai.ru/image/125816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8048" y="1700808"/>
            <a:ext cx="4861964" cy="38884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407368" y="1301859"/>
            <a:ext cx="11305256" cy="1015663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ТРАГЕДИЯ ВОЙНЫ</a:t>
            </a:r>
            <a:endParaRPr lang="ru-RU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407368" y="2780928"/>
            <a:ext cx="11233247" cy="1938992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ИСТОРИЯ ЯПОНСКОЙ ДЕВОЧКИ</a:t>
            </a:r>
            <a:endParaRPr lang="ru-RU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407368" y="5301208"/>
            <a:ext cx="11233248" cy="1015663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ПАМЯТЬ</a:t>
            </a:r>
            <a:endParaRPr lang="ru-RU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25326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908720"/>
            <a:ext cx="6566520" cy="5217449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Девочка не успела сделать тысячу журавликов,  болезнь продолжала усиливаться. Родные и близкие люди, как могли, поддерживали ее. Люди были поражены ее мужеством и терпением.</a:t>
            </a:r>
          </a:p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Ей удалось изготовить всего 644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журавлика.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Смерть прервала её жизнь.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ЯПОНСКОЙ ДЕВОЧКИ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Фото «Видеоролик «Садако Сасаки - боль и память Японии»»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08168" y="2852936"/>
            <a:ext cx="3888432" cy="3003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http://rodikon.ru/images/img_for_katalog/iskusstvo-origami/origami-zhuravlik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AFB"/>
              </a:clrFrom>
              <a:clrTo>
                <a:srgbClr val="FEFA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248128" y="980728"/>
            <a:ext cx="2016224" cy="1693628"/>
          </a:xfrm>
          <a:prstGeom prst="rect">
            <a:avLst/>
          </a:prstGeom>
          <a:noFill/>
        </p:spPr>
      </p:pic>
      <p:pic>
        <p:nvPicPr>
          <p:cNvPr id="9" name="Picture 2" descr="http://rodikon.ru/images/img_for_katalog/iskusstvo-origami/origami-zhuravlik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AFB"/>
              </a:clrFrom>
              <a:clrTo>
                <a:srgbClr val="FEFA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23480" y="1052736"/>
            <a:ext cx="1971648" cy="165618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95400" y="980728"/>
            <a:ext cx="4392488" cy="568863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Я хочу, чтоб в целом мире</a:t>
            </a:r>
          </a:p>
          <a:p>
            <a:pPr>
              <a:buNone/>
            </a:pP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Затрубили журавли</a:t>
            </a:r>
          </a:p>
          <a:p>
            <a:pPr>
              <a:buNone/>
            </a:pP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И напомнить всем могли</a:t>
            </a:r>
          </a:p>
          <a:p>
            <a:pPr>
              <a:buNone/>
            </a:pP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О погибшей Хиросиме,</a:t>
            </a:r>
          </a:p>
          <a:p>
            <a:pPr>
              <a:buNone/>
            </a:pP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И о девочке умершей,</a:t>
            </a:r>
          </a:p>
          <a:p>
            <a:pPr>
              <a:buNone/>
            </a:pP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Не хотевшей умирать,</a:t>
            </a:r>
          </a:p>
          <a:p>
            <a:pPr>
              <a:buNone/>
            </a:pP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И журавликов умевшей</a:t>
            </a:r>
          </a:p>
          <a:p>
            <a:pPr>
              <a:buNone/>
            </a:pP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Из бумаги собирать.</a:t>
            </a:r>
          </a:p>
          <a:p>
            <a:pPr>
              <a:buNone/>
            </a:pP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А журавликов – то малость</a:t>
            </a:r>
          </a:p>
          <a:p>
            <a:pPr>
              <a:buNone/>
            </a:pP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Сделать девочке осталось…</a:t>
            </a:r>
          </a:p>
          <a:p>
            <a:pPr>
              <a:buNone/>
            </a:pP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Для больной нелегок труд.</a:t>
            </a:r>
          </a:p>
          <a:p>
            <a:pPr>
              <a:buNone/>
            </a:pP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Все ей, бедненькой, казалось – </a:t>
            </a:r>
          </a:p>
          <a:p>
            <a:pPr>
              <a:buNone/>
            </a:pP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Журавли ее спасут.</a:t>
            </a:r>
          </a:p>
          <a:p>
            <a:pPr>
              <a:buNone/>
            </a:pP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Журавли спасти не могут – </a:t>
            </a:r>
          </a:p>
          <a:p>
            <a:pPr>
              <a:buNone/>
            </a:pP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Это ясно даже мне.</a:t>
            </a:r>
          </a:p>
          <a:p>
            <a:pPr>
              <a:buNone/>
            </a:pP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Людям люди пусть помогут</a:t>
            </a:r>
          </a:p>
          <a:p>
            <a:pPr>
              <a:buNone/>
            </a:pP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Преградить пути к войне.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ПАМЯТЬ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9" name="Picture 7" descr="C:\Documents and Settings\Ptaha\Рабочий стол\Журавлики мира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0016" y="908719"/>
            <a:ext cx="4752528" cy="457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7896200" y="5589240"/>
            <a:ext cx="16725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6 августа </a:t>
            </a:r>
            <a:endParaRPr lang="ru-RU" sz="2400" dirty="0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980728"/>
            <a:ext cx="7272808" cy="561662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Маленькая мужественная девочка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Садако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Сасаки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стала символом неприятия ядерной войны, символом протеста против войны. Вдохновленные её мужеством и силой воли, друзья и одноклассники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Садако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опубликовали её письма. Они начали планировать строительство монумента в память о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Садако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и обо всех других детях, погибших от атомной бомбардировки.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ПАМЯТЬ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7" name="Picture 2" descr="https://separatefictions.files.wordpress.com/2012/02/dsc09197.jpg"/>
          <p:cNvPicPr>
            <a:picLocks noChangeAspect="1" noChangeArrowheads="1"/>
          </p:cNvPicPr>
          <p:nvPr/>
        </p:nvPicPr>
        <p:blipFill>
          <a:blip r:embed="rId2" cstate="print"/>
          <a:srcRect b="5357"/>
          <a:stretch>
            <a:fillRect/>
          </a:stretch>
        </p:blipFill>
        <p:spPr bwMode="auto">
          <a:xfrm>
            <a:off x="9408368" y="980728"/>
            <a:ext cx="2542538" cy="3208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192" y="3933056"/>
            <a:ext cx="1895463" cy="2467171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344" y="980728"/>
            <a:ext cx="6336704" cy="54006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Японские дети стали собирать деньги для установления памятника в честь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Садако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и через три года собрали необходимые средства.</a:t>
            </a:r>
          </a:p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Памятник, построенный в честь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Садако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называется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«Дети - памятник мира»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Он установлен  в Хиросиме на площади Мира.  На памятнике имеется надпись: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Это наши слёзы,</a:t>
            </a:r>
            <a:endParaRPr lang="ru-RU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Это наш мир,</a:t>
            </a:r>
            <a:endParaRPr lang="ru-RU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Миру — мир.</a:t>
            </a:r>
            <a:endParaRPr lang="ru-RU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ПАМЯТЬ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7" name="Picture 6" descr="girl_and_zur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9984432" y="3501008"/>
            <a:ext cx="1656352" cy="2895600"/>
          </a:xfrm>
          <a:prstGeom prst="rect">
            <a:avLst/>
          </a:prstGeom>
          <a:noFill/>
        </p:spPr>
      </p:pic>
      <p:pic>
        <p:nvPicPr>
          <p:cNvPr id="25602" name="Picture 2" descr="https://i1.wp.com/1.bp.blogspot.com/-bp6okKrwcK8/VCL7JDYGaqI/AAAAAAAA6ug/AYXQnJ2xkb0/s1600/escolasadako_1326036647_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36160" y="1052736"/>
            <a:ext cx="3483549" cy="2272471"/>
          </a:xfrm>
          <a:prstGeom prst="rect">
            <a:avLst/>
          </a:prstGeom>
          <a:noFill/>
        </p:spPr>
      </p:pic>
      <p:pic>
        <p:nvPicPr>
          <p:cNvPr id="9" name="Picture 6" descr="0_50da4_b3e7e616_X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744072" y="3501008"/>
            <a:ext cx="2185988" cy="301515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2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5879976" y="1196752"/>
            <a:ext cx="5544616" cy="151216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Памятник </a:t>
            </a:r>
            <a:r>
              <a:rPr lang="ru-RU" sz="40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Садако</a:t>
            </a:r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Сасаки</a:t>
            </a:r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в Парке Мира, Хиросима</a:t>
            </a:r>
            <a:r>
              <a:rPr lang="ru-RU" sz="4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99334" name="Rectangle 6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4799856" y="3068960"/>
            <a:ext cx="7128792" cy="338437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dirty="0" smtClean="0"/>
              <a:t>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На высоком постаменте (стабилизаторе атомной бомбы) хрупкая девочка держит над головой журавля, устремившегося ввысь. Авторы назвали монумент «Детским памятником Миру». 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9337" name="Picture 9" descr="e06c3180660d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35361" y="1340768"/>
            <a:ext cx="4392487" cy="4896544"/>
          </a:xfrm>
          <a:noFill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ПАМЯТЬ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93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93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99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3791744" y="1052736"/>
            <a:ext cx="5586811" cy="762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Река памяти</a:t>
            </a:r>
          </a:p>
        </p:txBody>
      </p:sp>
      <p:sp>
        <p:nvSpPr>
          <p:cNvPr id="61446" name="Rectangle 6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5519936" y="2132856"/>
            <a:ext cx="6096289" cy="417646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700" dirty="0" smtClean="0">
                <a:solidFill>
                  <a:srgbClr val="001722"/>
                </a:solidFill>
              </a:rPr>
              <a:t>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Жители Хиросимы отмечают 6 августа как День поминовения. Река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Отагава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расцветает от потока мерцающих огней, а люди долго глядят им вслед, мысленно прося у Бога мира и благополучия. 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47" name="Picture 7" descr="1212277322_i-25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63353" y="2060848"/>
            <a:ext cx="4968552" cy="3675856"/>
          </a:xfrm>
          <a:noFill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ПАМЯТЬ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14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4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3" name="Rectangle 7"/>
          <p:cNvSpPr>
            <a:spLocks noGrp="1" noRot="1" noChangeArrowheads="1"/>
          </p:cNvSpPr>
          <p:nvPr>
            <p:ph type="title"/>
          </p:nvPr>
        </p:nvSpPr>
        <p:spPr>
          <a:xfrm>
            <a:off x="402167" y="228600"/>
            <a:ext cx="11347451" cy="3048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endParaRPr lang="ru-RU" sz="4000" smtClean="0"/>
          </a:p>
        </p:txBody>
      </p:sp>
      <p:pic>
        <p:nvPicPr>
          <p:cNvPr id="80902" name="Picture 6" descr="0_50d9c_73948aa5_XL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8000" y="1066801"/>
            <a:ext cx="5175251" cy="5242519"/>
          </a:xfrm>
          <a:noFill/>
        </p:spPr>
      </p:pic>
      <p:sp>
        <p:nvSpPr>
          <p:cNvPr id="80904" name="Rectangle 8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6023992" y="1143001"/>
            <a:ext cx="5760640" cy="2502023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2400" dirty="0" smtClean="0"/>
              <a:t>   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6 августа тысячи японских школьников приносят гирлянды бумажных журавликов к памятнику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Садако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Сасаки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в Хиросиме.</a:t>
            </a:r>
          </a:p>
        </p:txBody>
      </p:sp>
      <p:pic>
        <p:nvPicPr>
          <p:cNvPr id="5" name="Picture 6" descr="e0d41eaf8f6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7392144" y="4005064"/>
            <a:ext cx="3672408" cy="2442840"/>
          </a:xfrm>
          <a:prstGeom prst="rect">
            <a:avLst/>
          </a:prstGeom>
          <a:noFill/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ПАМЯТЬ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09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09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0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908720"/>
            <a:ext cx="11521280" cy="266429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Несомненно,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миру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нужен мир. Только в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этом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случае больше не повторится трагедия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Садако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Только в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этом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случае люди не потеряют над головой кров, а их дети не останутся сиротами. Только в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этом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случае дети не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будут умирать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от голода и болезней.</a:t>
            </a:r>
          </a:p>
          <a:p>
            <a:pPr algn="ctr"/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ПАМЯТЬ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22530" name="AutoShape 2" descr="https://www.binkelam.com/wp-content/uploads/2017/03/sadako-sasaki-an%C4%B1t%C4%B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2" name="Picture 4" descr="https://c1.staticflickr.com/1/8/12110217_6c03d84846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80376" y="3693028"/>
            <a:ext cx="2196244" cy="2928325"/>
          </a:xfrm>
          <a:prstGeom prst="rect">
            <a:avLst/>
          </a:prstGeom>
          <a:noFill/>
        </p:spPr>
      </p:pic>
      <p:pic>
        <p:nvPicPr>
          <p:cNvPr id="22534" name="Picture 6" descr="https://pbs.twimg.com/media/D8zCiFKXoAI2oA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392" y="3861048"/>
            <a:ext cx="2736304" cy="2736304"/>
          </a:xfrm>
          <a:prstGeom prst="rect">
            <a:avLst/>
          </a:prstGeom>
          <a:noFill/>
        </p:spPr>
      </p:pic>
      <p:pic>
        <p:nvPicPr>
          <p:cNvPr id="22536" name="Picture 8" descr="https://mir-s3-cdn-cf.behance.net/project_modules/disp/3372208620563.560c074f8b00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9736" y="3861048"/>
            <a:ext cx="1962218" cy="2616291"/>
          </a:xfrm>
          <a:prstGeom prst="rect">
            <a:avLst/>
          </a:prstGeom>
          <a:noFill/>
        </p:spPr>
      </p:pic>
      <p:pic>
        <p:nvPicPr>
          <p:cNvPr id="22538" name="Picture 10" descr="https://i.ytimg.com/vi/ynqTTkixAUI/maxresdefaul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79976" y="4293096"/>
            <a:ext cx="3360372" cy="189021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124744"/>
            <a:ext cx="11089232" cy="532859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3400" i="1" dirty="0" smtClean="0"/>
              <a:t>                                            </a:t>
            </a:r>
            <a:r>
              <a:rPr lang="ru-RU" sz="3400" b="1" i="1" dirty="0" smtClean="0">
                <a:latin typeface="Arial" pitchFamily="34" charset="0"/>
                <a:cs typeface="Arial" pitchFamily="34" charset="0"/>
              </a:rPr>
              <a:t>ЖУРАВЛИК</a:t>
            </a:r>
            <a:endParaRPr lang="ru-RU" sz="34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Вернувшись из Японии, пройдя немало верст,</a:t>
            </a:r>
          </a:p>
          <a:p>
            <a:pPr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Бумажного журавлика товарищ мне привез.</a:t>
            </a:r>
          </a:p>
          <a:p>
            <a:pPr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С ним связана история, история одна -</a:t>
            </a:r>
          </a:p>
          <a:p>
            <a:pPr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Про девочку, которая была облучена.</a:t>
            </a:r>
          </a:p>
          <a:p>
            <a:pPr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Тебе я бумажные крылья расправлю,</a:t>
            </a:r>
          </a:p>
          <a:p>
            <a:pPr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Лети, не тревожь этот мир, этот мир,</a:t>
            </a:r>
          </a:p>
          <a:p>
            <a:pPr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Журавлик, журавлик, японский журавлик,</a:t>
            </a:r>
          </a:p>
          <a:p>
            <a:pPr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Ты вечно живой сувенир.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ПАМЯТЬ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7" name="Picture 2" descr="http://rodikon.ru/images/img_for_katalog/iskusstvo-origami/origami-zhuravlik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AFB"/>
              </a:clrFrom>
              <a:clrTo>
                <a:srgbClr val="FEFA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339789" y="2887500"/>
            <a:ext cx="2616291" cy="219768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052736"/>
            <a:ext cx="10670976" cy="507343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«Когда увижу солнышко?» — спросила у врача</a:t>
            </a:r>
          </a:p>
          <a:p>
            <a:pPr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А жизнь горела тоненько, как на ветру свеча.</a:t>
            </a:r>
          </a:p>
          <a:p>
            <a:pPr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И врач ответил девочке: «Когда пройдет зима,</a:t>
            </a:r>
          </a:p>
          <a:p>
            <a:pPr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И тысячу журавликов ты сделаешь сама».</a:t>
            </a:r>
          </a:p>
          <a:p>
            <a:pPr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Но девочка не выжила и скоро умерла,</a:t>
            </a:r>
          </a:p>
          <a:p>
            <a:pPr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И тысячу журавликов не сделала она.</a:t>
            </a:r>
          </a:p>
          <a:p>
            <a:pPr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Последний </a:t>
            </a:r>
            <a:r>
              <a:rPr lang="ru-RU" sz="3400" b="1" dirty="0" err="1" smtClean="0">
                <a:latin typeface="Arial" pitchFamily="34" charset="0"/>
                <a:cs typeface="Arial" pitchFamily="34" charset="0"/>
              </a:rPr>
              <a:t>журавлёночек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 упал из мертвых рук -</a:t>
            </a:r>
          </a:p>
          <a:p>
            <a:pPr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И девочка не выжила, как тысячи вокруг.</a:t>
            </a:r>
          </a:p>
          <a:p>
            <a:endParaRPr lang="ru-RU" dirty="0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ПАМЯТЬ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8" name="Picture 2" descr="http://rodikon.ru/images/img_for_katalog/iskusstvo-origami/origami-zhuravlik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AFB"/>
              </a:clrFrom>
              <a:clrTo>
                <a:srgbClr val="FEFA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9552384" y="2875979"/>
            <a:ext cx="2160240" cy="18146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980728"/>
            <a:ext cx="6408712" cy="525658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Август 1945 года... Вторая мировая война всё ещё продолжается. 6 и 9 августа 1945 года США чтобы продемонстрировать миру свою силу сбросили на японские города Хиросиму и Нагасаки самое разрушительное оружие - атомную бомбу.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ТРАГЕДИЯ ВОЙНЫ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8" name="Picture 5" descr="0_50d9d_7358362d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7320136" y="980728"/>
            <a:ext cx="4211637" cy="5181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35360" y="980728"/>
            <a:ext cx="11377264" cy="223224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Атомная бомбардировка </a:t>
            </a: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Японии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показала, что если </a:t>
            </a:r>
          </a:p>
          <a:p>
            <a:pPr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случиться новая война, то она </a:t>
            </a: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будет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страшнее</a:t>
            </a:r>
          </a:p>
          <a:p>
            <a:pPr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прежней, произойдёт массовое истребление </a:t>
            </a:r>
          </a:p>
          <a:p>
            <a:pPr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и разрушение.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263352" y="4221088"/>
            <a:ext cx="11449272" cy="208798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Следовательно, исходя из итогов Второй мировой </a:t>
            </a:r>
          </a:p>
          <a:p>
            <a:pPr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войны государства и государственные </a:t>
            </a: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деятели</a:t>
            </a:r>
          </a:p>
          <a:p>
            <a:pPr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должны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позаботиться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 недопущении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следующей </a:t>
            </a:r>
          </a:p>
          <a:p>
            <a:pPr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мировой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войны.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9376" y="1052736"/>
            <a:ext cx="11137237" cy="302433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b="1" i="1" dirty="0" smtClean="0"/>
              <a:t>         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И чтобы такой трагедии не повторилось  нужна  организация, которая гарантирует мир на всей планете. Такая организация была создана вскоре после  Второй мировой войны. Она называется…</a:t>
            </a:r>
          </a:p>
          <a:p>
            <a:pPr>
              <a:buNone/>
            </a:pPr>
            <a:endParaRPr lang="ru-RU" b="1" i="1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6" name="Picture 2" descr="https://i0.wp.com/static.kulturologia.ru/files/u19001/Sadako-Sasaki-7.jpg"/>
          <p:cNvPicPr>
            <a:picLocks noChangeAspect="1" noChangeArrowheads="1"/>
          </p:cNvPicPr>
          <p:nvPr/>
        </p:nvPicPr>
        <p:blipFill>
          <a:blip r:embed="rId2" cstate="print"/>
          <a:srcRect l="51373"/>
          <a:stretch>
            <a:fillRect/>
          </a:stretch>
        </p:blipFill>
        <p:spPr bwMode="auto">
          <a:xfrm>
            <a:off x="10200456" y="4149080"/>
            <a:ext cx="1309073" cy="1983905"/>
          </a:xfrm>
          <a:prstGeom prst="rect">
            <a:avLst/>
          </a:prstGeom>
          <a:noFill/>
        </p:spPr>
      </p:pic>
      <p:pic>
        <p:nvPicPr>
          <p:cNvPr id="7" name="Picture 6" descr="Картинка 5 из 4840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376" y="4509120"/>
            <a:ext cx="1811834" cy="1811834"/>
          </a:xfrm>
          <a:prstGeom prst="rect">
            <a:avLst/>
          </a:prstGeom>
          <a:noFill/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503712" y="4221088"/>
            <a:ext cx="410445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ООН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2495600" y="5085184"/>
            <a:ext cx="7200800" cy="64807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Организация Объединенных Наций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17114"/>
            <a:ext cx="7439655" cy="645151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4000" dirty="0" smtClean="0"/>
              <a:t>  ЗАДАНИЯ</a:t>
            </a:r>
            <a:endParaRPr sz="4000" dirty="0"/>
          </a:p>
        </p:txBody>
      </p:sp>
      <p:sp>
        <p:nvSpPr>
          <p:cNvPr id="3" name="object 3"/>
          <p:cNvSpPr/>
          <p:nvPr/>
        </p:nvSpPr>
        <p:spPr>
          <a:xfrm>
            <a:off x="10897868" y="337246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§43.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142 – 143.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A876B8A-D6F4-45DD-A7CB-4E0ADA116FEA}"/>
              </a:ext>
            </a:extLst>
          </p:cNvPr>
          <p:cNvSpPr txBox="1"/>
          <p:nvPr/>
        </p:nvSpPr>
        <p:spPr>
          <a:xfrm>
            <a:off x="4151784" y="3356992"/>
            <a:ext cx="3888432" cy="149947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Попробуйте сделать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журавлика.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983BB7E-5EFA-4F55-818D-5990E5EC0F5E}"/>
              </a:ext>
            </a:extLst>
          </p:cNvPr>
          <p:cNvSpPr txBox="1"/>
          <p:nvPr/>
        </p:nvSpPr>
        <p:spPr>
          <a:xfrm>
            <a:off x="8184232" y="3429000"/>
            <a:ext cx="3744416" cy="236124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Нарисуйте самый интересный материал сегодняшнего урока.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5447928" y="1196752"/>
            <a:ext cx="1385387" cy="1007270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1583500" y="1700808"/>
            <a:ext cx="1344149" cy="1080120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22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6" name="Freeform 42"/>
          <p:cNvSpPr>
            <a:spLocks noEditPoints="1"/>
          </p:cNvSpPr>
          <p:nvPr/>
        </p:nvSpPr>
        <p:spPr bwMode="auto">
          <a:xfrm>
            <a:off x="9552384" y="1844824"/>
            <a:ext cx="1056117" cy="792088"/>
          </a:xfrm>
          <a:custGeom>
            <a:avLst/>
            <a:gdLst>
              <a:gd name="T0" fmla="*/ 122 w 419"/>
              <a:gd name="T1" fmla="*/ 141 h 491"/>
              <a:gd name="T2" fmla="*/ 156 w 419"/>
              <a:gd name="T3" fmla="*/ 239 h 491"/>
              <a:gd name="T4" fmla="*/ 169 w 419"/>
              <a:gd name="T5" fmla="*/ 276 h 491"/>
              <a:gd name="T6" fmla="*/ 194 w 419"/>
              <a:gd name="T7" fmla="*/ 293 h 491"/>
              <a:gd name="T8" fmla="*/ 220 w 419"/>
              <a:gd name="T9" fmla="*/ 276 h 491"/>
              <a:gd name="T10" fmla="*/ 233 w 419"/>
              <a:gd name="T11" fmla="*/ 239 h 491"/>
              <a:gd name="T12" fmla="*/ 266 w 419"/>
              <a:gd name="T13" fmla="*/ 141 h 491"/>
              <a:gd name="T14" fmla="*/ 194 w 419"/>
              <a:gd name="T15" fmla="*/ 283 h 491"/>
              <a:gd name="T16" fmla="*/ 207 w 419"/>
              <a:gd name="T17" fmla="*/ 276 h 491"/>
              <a:gd name="T18" fmla="*/ 223 w 419"/>
              <a:gd name="T19" fmla="*/ 263 h 491"/>
              <a:gd name="T20" fmla="*/ 169 w 419"/>
              <a:gd name="T21" fmla="*/ 266 h 491"/>
              <a:gd name="T22" fmla="*/ 165 w 419"/>
              <a:gd name="T23" fmla="*/ 244 h 491"/>
              <a:gd name="T24" fmla="*/ 223 w 419"/>
              <a:gd name="T25" fmla="*/ 263 h 491"/>
              <a:gd name="T26" fmla="*/ 223 w 419"/>
              <a:gd name="T27" fmla="*/ 235 h 491"/>
              <a:gd name="T28" fmla="*/ 199 w 419"/>
              <a:gd name="T29" fmla="*/ 168 h 491"/>
              <a:gd name="T30" fmla="*/ 221 w 419"/>
              <a:gd name="T31" fmla="*/ 134 h 491"/>
              <a:gd name="T32" fmla="*/ 194 w 419"/>
              <a:gd name="T33" fmla="*/ 159 h 491"/>
              <a:gd name="T34" fmla="*/ 168 w 419"/>
              <a:gd name="T35" fmla="*/ 134 h 491"/>
              <a:gd name="T36" fmla="*/ 190 w 419"/>
              <a:gd name="T37" fmla="*/ 168 h 491"/>
              <a:gd name="T38" fmla="*/ 165 w 419"/>
              <a:gd name="T39" fmla="*/ 235 h 491"/>
              <a:gd name="T40" fmla="*/ 132 w 419"/>
              <a:gd name="T41" fmla="*/ 141 h 491"/>
              <a:gd name="T42" fmla="*/ 257 w 419"/>
              <a:gd name="T43" fmla="*/ 141 h 491"/>
              <a:gd name="T44" fmla="*/ 407 w 419"/>
              <a:gd name="T45" fmla="*/ 250 h 491"/>
              <a:gd name="T46" fmla="*/ 374 w 419"/>
              <a:gd name="T47" fmla="*/ 183 h 491"/>
              <a:gd name="T48" fmla="*/ 374 w 419"/>
              <a:gd name="T49" fmla="*/ 118 h 491"/>
              <a:gd name="T50" fmla="*/ 193 w 419"/>
              <a:gd name="T51" fmla="*/ 0 h 491"/>
              <a:gd name="T52" fmla="*/ 61 w 419"/>
              <a:gd name="T53" fmla="*/ 288 h 491"/>
              <a:gd name="T54" fmla="*/ 72 w 419"/>
              <a:gd name="T55" fmla="*/ 454 h 491"/>
              <a:gd name="T56" fmla="*/ 197 w 419"/>
              <a:gd name="T57" fmla="*/ 491 h 491"/>
              <a:gd name="T58" fmla="*/ 259 w 419"/>
              <a:gd name="T59" fmla="*/ 480 h 491"/>
              <a:gd name="T60" fmla="*/ 345 w 419"/>
              <a:gd name="T61" fmla="*/ 413 h 491"/>
              <a:gd name="T62" fmla="*/ 378 w 419"/>
              <a:gd name="T63" fmla="*/ 391 h 491"/>
              <a:gd name="T64" fmla="*/ 378 w 419"/>
              <a:gd name="T65" fmla="*/ 360 h 491"/>
              <a:gd name="T66" fmla="*/ 388 w 419"/>
              <a:gd name="T67" fmla="*/ 339 h 491"/>
              <a:gd name="T68" fmla="*/ 394 w 419"/>
              <a:gd name="T69" fmla="*/ 319 h 491"/>
              <a:gd name="T70" fmla="*/ 390 w 419"/>
              <a:gd name="T71" fmla="*/ 304 h 491"/>
              <a:gd name="T72" fmla="*/ 409 w 419"/>
              <a:gd name="T73" fmla="*/ 289 h 491"/>
              <a:gd name="T74" fmla="*/ 407 w 419"/>
              <a:gd name="T75" fmla="*/ 250 h 491"/>
              <a:gd name="T76" fmla="*/ 385 w 419"/>
              <a:gd name="T77" fmla="*/ 286 h 491"/>
              <a:gd name="T78" fmla="*/ 380 w 419"/>
              <a:gd name="T79" fmla="*/ 307 h 491"/>
              <a:gd name="T80" fmla="*/ 385 w 419"/>
              <a:gd name="T81" fmla="*/ 317 h 491"/>
              <a:gd name="T82" fmla="*/ 376 w 419"/>
              <a:gd name="T83" fmla="*/ 331 h 491"/>
              <a:gd name="T84" fmla="*/ 375 w 419"/>
              <a:gd name="T85" fmla="*/ 344 h 491"/>
              <a:gd name="T86" fmla="*/ 369 w 419"/>
              <a:gd name="T87" fmla="*/ 365 h 491"/>
              <a:gd name="T88" fmla="*/ 347 w 419"/>
              <a:gd name="T89" fmla="*/ 404 h 491"/>
              <a:gd name="T90" fmla="*/ 261 w 419"/>
              <a:gd name="T91" fmla="*/ 386 h 491"/>
              <a:gd name="T92" fmla="*/ 250 w 419"/>
              <a:gd name="T93" fmla="*/ 476 h 491"/>
              <a:gd name="T94" fmla="*/ 89 w 419"/>
              <a:gd name="T95" fmla="*/ 307 h 491"/>
              <a:gd name="T96" fmla="*/ 9 w 419"/>
              <a:gd name="T97" fmla="*/ 167 h 491"/>
              <a:gd name="T98" fmla="*/ 193 w 419"/>
              <a:gd name="T99" fmla="*/ 9 h 491"/>
              <a:gd name="T100" fmla="*/ 365 w 419"/>
              <a:gd name="T101" fmla="*/ 120 h 491"/>
              <a:gd name="T102" fmla="*/ 365 w 419"/>
              <a:gd name="T103" fmla="*/ 180 h 491"/>
              <a:gd name="T104" fmla="*/ 399 w 419"/>
              <a:gd name="T105" fmla="*/ 255 h 491"/>
              <a:gd name="T106" fmla="*/ 405 w 419"/>
              <a:gd name="T107" fmla="*/ 281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19" h="491">
                <a:moveTo>
                  <a:pt x="194" y="69"/>
                </a:moveTo>
                <a:cubicBezTo>
                  <a:pt x="155" y="69"/>
                  <a:pt x="122" y="101"/>
                  <a:pt x="122" y="141"/>
                </a:cubicBezTo>
                <a:cubicBezTo>
                  <a:pt x="122" y="161"/>
                  <a:pt x="130" y="180"/>
                  <a:pt x="144" y="195"/>
                </a:cubicBezTo>
                <a:cubicBezTo>
                  <a:pt x="148" y="199"/>
                  <a:pt x="156" y="210"/>
                  <a:pt x="156" y="239"/>
                </a:cubicBezTo>
                <a:cubicBezTo>
                  <a:pt x="156" y="263"/>
                  <a:pt x="156" y="263"/>
                  <a:pt x="156" y="263"/>
                </a:cubicBezTo>
                <a:cubicBezTo>
                  <a:pt x="156" y="270"/>
                  <a:pt x="162" y="276"/>
                  <a:pt x="169" y="276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74" y="285"/>
                  <a:pt x="183" y="293"/>
                  <a:pt x="194" y="293"/>
                </a:cubicBezTo>
                <a:cubicBezTo>
                  <a:pt x="205" y="293"/>
                  <a:pt x="214" y="285"/>
                  <a:pt x="217" y="276"/>
                </a:cubicBezTo>
                <a:cubicBezTo>
                  <a:pt x="220" y="276"/>
                  <a:pt x="220" y="276"/>
                  <a:pt x="220" y="276"/>
                </a:cubicBezTo>
                <a:cubicBezTo>
                  <a:pt x="227" y="276"/>
                  <a:pt x="233" y="270"/>
                  <a:pt x="233" y="263"/>
                </a:cubicBezTo>
                <a:cubicBezTo>
                  <a:pt x="233" y="239"/>
                  <a:pt x="233" y="239"/>
                  <a:pt x="233" y="239"/>
                </a:cubicBezTo>
                <a:cubicBezTo>
                  <a:pt x="233" y="210"/>
                  <a:pt x="241" y="199"/>
                  <a:pt x="244" y="195"/>
                </a:cubicBezTo>
                <a:cubicBezTo>
                  <a:pt x="258" y="180"/>
                  <a:pt x="266" y="161"/>
                  <a:pt x="266" y="141"/>
                </a:cubicBezTo>
                <a:cubicBezTo>
                  <a:pt x="266" y="101"/>
                  <a:pt x="234" y="69"/>
                  <a:pt x="194" y="69"/>
                </a:cubicBezTo>
                <a:close/>
                <a:moveTo>
                  <a:pt x="194" y="283"/>
                </a:moveTo>
                <a:cubicBezTo>
                  <a:pt x="189" y="283"/>
                  <a:pt x="184" y="280"/>
                  <a:pt x="182" y="276"/>
                </a:cubicBezTo>
                <a:cubicBezTo>
                  <a:pt x="207" y="276"/>
                  <a:pt x="207" y="276"/>
                  <a:pt x="207" y="276"/>
                </a:cubicBezTo>
                <a:cubicBezTo>
                  <a:pt x="205" y="280"/>
                  <a:pt x="200" y="283"/>
                  <a:pt x="194" y="283"/>
                </a:cubicBezTo>
                <a:close/>
                <a:moveTo>
                  <a:pt x="223" y="263"/>
                </a:moveTo>
                <a:cubicBezTo>
                  <a:pt x="223" y="265"/>
                  <a:pt x="222" y="266"/>
                  <a:pt x="220" y="266"/>
                </a:cubicBezTo>
                <a:cubicBezTo>
                  <a:pt x="169" y="266"/>
                  <a:pt x="169" y="266"/>
                  <a:pt x="169" y="266"/>
                </a:cubicBezTo>
                <a:cubicBezTo>
                  <a:pt x="167" y="266"/>
                  <a:pt x="165" y="265"/>
                  <a:pt x="165" y="263"/>
                </a:cubicBezTo>
                <a:cubicBezTo>
                  <a:pt x="165" y="244"/>
                  <a:pt x="165" y="244"/>
                  <a:pt x="165" y="244"/>
                </a:cubicBezTo>
                <a:cubicBezTo>
                  <a:pt x="223" y="244"/>
                  <a:pt x="223" y="244"/>
                  <a:pt x="223" y="244"/>
                </a:cubicBezTo>
                <a:lnTo>
                  <a:pt x="223" y="263"/>
                </a:lnTo>
                <a:close/>
                <a:moveTo>
                  <a:pt x="237" y="188"/>
                </a:moveTo>
                <a:cubicBezTo>
                  <a:pt x="232" y="194"/>
                  <a:pt x="224" y="207"/>
                  <a:pt x="223" y="235"/>
                </a:cubicBezTo>
                <a:cubicBezTo>
                  <a:pt x="199" y="235"/>
                  <a:pt x="199" y="235"/>
                  <a:pt x="199" y="235"/>
                </a:cubicBezTo>
                <a:cubicBezTo>
                  <a:pt x="199" y="168"/>
                  <a:pt x="199" y="168"/>
                  <a:pt x="199" y="168"/>
                </a:cubicBezTo>
                <a:cubicBezTo>
                  <a:pt x="218" y="165"/>
                  <a:pt x="224" y="141"/>
                  <a:pt x="224" y="140"/>
                </a:cubicBezTo>
                <a:cubicBezTo>
                  <a:pt x="225" y="137"/>
                  <a:pt x="223" y="135"/>
                  <a:pt x="221" y="134"/>
                </a:cubicBezTo>
                <a:cubicBezTo>
                  <a:pt x="218" y="133"/>
                  <a:pt x="216" y="135"/>
                  <a:pt x="215" y="137"/>
                </a:cubicBezTo>
                <a:cubicBezTo>
                  <a:pt x="215" y="138"/>
                  <a:pt x="210" y="159"/>
                  <a:pt x="194" y="159"/>
                </a:cubicBezTo>
                <a:cubicBezTo>
                  <a:pt x="179" y="159"/>
                  <a:pt x="173" y="138"/>
                  <a:pt x="173" y="137"/>
                </a:cubicBezTo>
                <a:cubicBezTo>
                  <a:pt x="173" y="135"/>
                  <a:pt x="170" y="133"/>
                  <a:pt x="168" y="134"/>
                </a:cubicBezTo>
                <a:cubicBezTo>
                  <a:pt x="165" y="135"/>
                  <a:pt x="164" y="137"/>
                  <a:pt x="164" y="140"/>
                </a:cubicBezTo>
                <a:cubicBezTo>
                  <a:pt x="165" y="141"/>
                  <a:pt x="170" y="165"/>
                  <a:pt x="190" y="168"/>
                </a:cubicBezTo>
                <a:cubicBezTo>
                  <a:pt x="190" y="235"/>
                  <a:pt x="190" y="235"/>
                  <a:pt x="190" y="235"/>
                </a:cubicBezTo>
                <a:cubicBezTo>
                  <a:pt x="165" y="235"/>
                  <a:pt x="165" y="235"/>
                  <a:pt x="165" y="235"/>
                </a:cubicBezTo>
                <a:cubicBezTo>
                  <a:pt x="164" y="207"/>
                  <a:pt x="156" y="194"/>
                  <a:pt x="151" y="188"/>
                </a:cubicBezTo>
                <a:cubicBezTo>
                  <a:pt x="139" y="176"/>
                  <a:pt x="132" y="158"/>
                  <a:pt x="132" y="141"/>
                </a:cubicBezTo>
                <a:cubicBezTo>
                  <a:pt x="132" y="107"/>
                  <a:pt x="160" y="79"/>
                  <a:pt x="194" y="79"/>
                </a:cubicBezTo>
                <a:cubicBezTo>
                  <a:pt x="229" y="79"/>
                  <a:pt x="257" y="107"/>
                  <a:pt x="257" y="141"/>
                </a:cubicBezTo>
                <a:cubicBezTo>
                  <a:pt x="257" y="158"/>
                  <a:pt x="250" y="176"/>
                  <a:pt x="237" y="188"/>
                </a:cubicBezTo>
                <a:close/>
                <a:moveTo>
                  <a:pt x="407" y="250"/>
                </a:moveTo>
                <a:cubicBezTo>
                  <a:pt x="395" y="232"/>
                  <a:pt x="374" y="197"/>
                  <a:pt x="372" y="188"/>
                </a:cubicBezTo>
                <a:cubicBezTo>
                  <a:pt x="373" y="187"/>
                  <a:pt x="373" y="185"/>
                  <a:pt x="374" y="183"/>
                </a:cubicBezTo>
                <a:cubicBezTo>
                  <a:pt x="376" y="176"/>
                  <a:pt x="379" y="166"/>
                  <a:pt x="379" y="158"/>
                </a:cubicBezTo>
                <a:cubicBezTo>
                  <a:pt x="379" y="146"/>
                  <a:pt x="377" y="129"/>
                  <a:pt x="374" y="118"/>
                </a:cubicBezTo>
                <a:cubicBezTo>
                  <a:pt x="373" y="112"/>
                  <a:pt x="364" y="83"/>
                  <a:pt x="338" y="55"/>
                </a:cubicBezTo>
                <a:cubicBezTo>
                  <a:pt x="303" y="18"/>
                  <a:pt x="255" y="0"/>
                  <a:pt x="193" y="0"/>
                </a:cubicBezTo>
                <a:cubicBezTo>
                  <a:pt x="65" y="0"/>
                  <a:pt x="0" y="56"/>
                  <a:pt x="0" y="167"/>
                </a:cubicBezTo>
                <a:cubicBezTo>
                  <a:pt x="0" y="231"/>
                  <a:pt x="37" y="266"/>
                  <a:pt x="61" y="288"/>
                </a:cubicBezTo>
                <a:cubicBezTo>
                  <a:pt x="70" y="297"/>
                  <a:pt x="78" y="304"/>
                  <a:pt x="80" y="310"/>
                </a:cubicBezTo>
                <a:cubicBezTo>
                  <a:pt x="97" y="376"/>
                  <a:pt x="82" y="429"/>
                  <a:pt x="72" y="454"/>
                </a:cubicBezTo>
                <a:cubicBezTo>
                  <a:pt x="71" y="456"/>
                  <a:pt x="72" y="459"/>
                  <a:pt x="74" y="460"/>
                </a:cubicBezTo>
                <a:cubicBezTo>
                  <a:pt x="112" y="480"/>
                  <a:pt x="154" y="491"/>
                  <a:pt x="197" y="491"/>
                </a:cubicBezTo>
                <a:cubicBezTo>
                  <a:pt x="217" y="491"/>
                  <a:pt x="236" y="489"/>
                  <a:pt x="256" y="484"/>
                </a:cubicBezTo>
                <a:cubicBezTo>
                  <a:pt x="258" y="484"/>
                  <a:pt x="259" y="482"/>
                  <a:pt x="259" y="480"/>
                </a:cubicBezTo>
                <a:cubicBezTo>
                  <a:pt x="259" y="438"/>
                  <a:pt x="260" y="406"/>
                  <a:pt x="262" y="396"/>
                </a:cubicBezTo>
                <a:cubicBezTo>
                  <a:pt x="280" y="401"/>
                  <a:pt x="335" y="413"/>
                  <a:pt x="345" y="413"/>
                </a:cubicBezTo>
                <a:cubicBezTo>
                  <a:pt x="346" y="413"/>
                  <a:pt x="347" y="413"/>
                  <a:pt x="347" y="413"/>
                </a:cubicBezTo>
                <a:cubicBezTo>
                  <a:pt x="355" y="413"/>
                  <a:pt x="374" y="413"/>
                  <a:pt x="378" y="391"/>
                </a:cubicBezTo>
                <a:cubicBezTo>
                  <a:pt x="381" y="380"/>
                  <a:pt x="380" y="370"/>
                  <a:pt x="379" y="364"/>
                </a:cubicBezTo>
                <a:cubicBezTo>
                  <a:pt x="379" y="362"/>
                  <a:pt x="378" y="360"/>
                  <a:pt x="378" y="360"/>
                </a:cubicBezTo>
                <a:cubicBezTo>
                  <a:pt x="379" y="356"/>
                  <a:pt x="382" y="352"/>
                  <a:pt x="384" y="348"/>
                </a:cubicBezTo>
                <a:cubicBezTo>
                  <a:pt x="386" y="344"/>
                  <a:pt x="387" y="342"/>
                  <a:pt x="388" y="339"/>
                </a:cubicBezTo>
                <a:cubicBezTo>
                  <a:pt x="388" y="337"/>
                  <a:pt x="387" y="333"/>
                  <a:pt x="386" y="330"/>
                </a:cubicBezTo>
                <a:cubicBezTo>
                  <a:pt x="389" y="327"/>
                  <a:pt x="393" y="323"/>
                  <a:pt x="394" y="319"/>
                </a:cubicBezTo>
                <a:cubicBezTo>
                  <a:pt x="394" y="315"/>
                  <a:pt x="392" y="310"/>
                  <a:pt x="390" y="305"/>
                </a:cubicBezTo>
                <a:cubicBezTo>
                  <a:pt x="390" y="305"/>
                  <a:pt x="390" y="305"/>
                  <a:pt x="390" y="304"/>
                </a:cubicBezTo>
                <a:cubicBezTo>
                  <a:pt x="390" y="303"/>
                  <a:pt x="390" y="299"/>
                  <a:pt x="390" y="294"/>
                </a:cubicBezTo>
                <a:cubicBezTo>
                  <a:pt x="396" y="293"/>
                  <a:pt x="406" y="291"/>
                  <a:pt x="409" y="289"/>
                </a:cubicBezTo>
                <a:cubicBezTo>
                  <a:pt x="415" y="286"/>
                  <a:pt x="419" y="277"/>
                  <a:pt x="419" y="272"/>
                </a:cubicBezTo>
                <a:cubicBezTo>
                  <a:pt x="419" y="270"/>
                  <a:pt x="418" y="270"/>
                  <a:pt x="407" y="250"/>
                </a:cubicBezTo>
                <a:close/>
                <a:moveTo>
                  <a:pt x="405" y="281"/>
                </a:moveTo>
                <a:cubicBezTo>
                  <a:pt x="403" y="282"/>
                  <a:pt x="393" y="284"/>
                  <a:pt x="385" y="286"/>
                </a:cubicBezTo>
                <a:cubicBezTo>
                  <a:pt x="383" y="286"/>
                  <a:pt x="381" y="288"/>
                  <a:pt x="381" y="290"/>
                </a:cubicBezTo>
                <a:cubicBezTo>
                  <a:pt x="380" y="305"/>
                  <a:pt x="380" y="306"/>
                  <a:pt x="380" y="307"/>
                </a:cubicBezTo>
                <a:cubicBezTo>
                  <a:pt x="381" y="308"/>
                  <a:pt x="381" y="308"/>
                  <a:pt x="382" y="310"/>
                </a:cubicBezTo>
                <a:cubicBezTo>
                  <a:pt x="384" y="314"/>
                  <a:pt x="385" y="316"/>
                  <a:pt x="385" y="317"/>
                </a:cubicBezTo>
                <a:cubicBezTo>
                  <a:pt x="384" y="319"/>
                  <a:pt x="381" y="322"/>
                  <a:pt x="377" y="325"/>
                </a:cubicBezTo>
                <a:cubicBezTo>
                  <a:pt x="376" y="326"/>
                  <a:pt x="375" y="329"/>
                  <a:pt x="376" y="331"/>
                </a:cubicBezTo>
                <a:cubicBezTo>
                  <a:pt x="377" y="334"/>
                  <a:pt x="378" y="337"/>
                  <a:pt x="378" y="338"/>
                </a:cubicBezTo>
                <a:cubicBezTo>
                  <a:pt x="378" y="339"/>
                  <a:pt x="377" y="342"/>
                  <a:pt x="375" y="344"/>
                </a:cubicBezTo>
                <a:cubicBezTo>
                  <a:pt x="373" y="348"/>
                  <a:pt x="371" y="353"/>
                  <a:pt x="369" y="357"/>
                </a:cubicBezTo>
                <a:cubicBezTo>
                  <a:pt x="369" y="359"/>
                  <a:pt x="369" y="362"/>
                  <a:pt x="369" y="365"/>
                </a:cubicBezTo>
                <a:cubicBezTo>
                  <a:pt x="370" y="371"/>
                  <a:pt x="371" y="379"/>
                  <a:pt x="369" y="389"/>
                </a:cubicBezTo>
                <a:cubicBezTo>
                  <a:pt x="367" y="401"/>
                  <a:pt x="359" y="404"/>
                  <a:pt x="347" y="404"/>
                </a:cubicBezTo>
                <a:cubicBezTo>
                  <a:pt x="347" y="404"/>
                  <a:pt x="346" y="404"/>
                  <a:pt x="345" y="404"/>
                </a:cubicBezTo>
                <a:cubicBezTo>
                  <a:pt x="335" y="403"/>
                  <a:pt x="271" y="389"/>
                  <a:pt x="261" y="386"/>
                </a:cubicBezTo>
                <a:cubicBezTo>
                  <a:pt x="259" y="386"/>
                  <a:pt x="257" y="386"/>
                  <a:pt x="256" y="387"/>
                </a:cubicBezTo>
                <a:cubicBezTo>
                  <a:pt x="250" y="394"/>
                  <a:pt x="249" y="449"/>
                  <a:pt x="250" y="476"/>
                </a:cubicBezTo>
                <a:cubicBezTo>
                  <a:pt x="193" y="488"/>
                  <a:pt x="133" y="480"/>
                  <a:pt x="83" y="454"/>
                </a:cubicBezTo>
                <a:cubicBezTo>
                  <a:pt x="93" y="426"/>
                  <a:pt x="105" y="373"/>
                  <a:pt x="89" y="307"/>
                </a:cubicBezTo>
                <a:cubicBezTo>
                  <a:pt x="87" y="299"/>
                  <a:pt x="79" y="292"/>
                  <a:pt x="68" y="282"/>
                </a:cubicBezTo>
                <a:cubicBezTo>
                  <a:pt x="44" y="260"/>
                  <a:pt x="9" y="227"/>
                  <a:pt x="9" y="167"/>
                </a:cubicBezTo>
                <a:cubicBezTo>
                  <a:pt x="9" y="119"/>
                  <a:pt x="22" y="82"/>
                  <a:pt x="47" y="56"/>
                </a:cubicBezTo>
                <a:cubicBezTo>
                  <a:pt x="78" y="25"/>
                  <a:pt x="127" y="9"/>
                  <a:pt x="193" y="9"/>
                </a:cubicBezTo>
                <a:cubicBezTo>
                  <a:pt x="252" y="9"/>
                  <a:pt x="298" y="27"/>
                  <a:pt x="331" y="61"/>
                </a:cubicBezTo>
                <a:cubicBezTo>
                  <a:pt x="357" y="88"/>
                  <a:pt x="364" y="117"/>
                  <a:pt x="365" y="120"/>
                </a:cubicBezTo>
                <a:cubicBezTo>
                  <a:pt x="367" y="130"/>
                  <a:pt x="370" y="147"/>
                  <a:pt x="370" y="158"/>
                </a:cubicBezTo>
                <a:cubicBezTo>
                  <a:pt x="370" y="165"/>
                  <a:pt x="367" y="174"/>
                  <a:pt x="365" y="180"/>
                </a:cubicBezTo>
                <a:cubicBezTo>
                  <a:pt x="363" y="185"/>
                  <a:pt x="363" y="187"/>
                  <a:pt x="363" y="189"/>
                </a:cubicBezTo>
                <a:cubicBezTo>
                  <a:pt x="364" y="198"/>
                  <a:pt x="380" y="224"/>
                  <a:pt x="399" y="255"/>
                </a:cubicBezTo>
                <a:cubicBezTo>
                  <a:pt x="403" y="263"/>
                  <a:pt x="408" y="271"/>
                  <a:pt x="409" y="273"/>
                </a:cubicBezTo>
                <a:cubicBezTo>
                  <a:pt x="409" y="275"/>
                  <a:pt x="406" y="280"/>
                  <a:pt x="405" y="28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7" name="Freeform 116"/>
          <p:cNvSpPr>
            <a:spLocks noEditPoints="1"/>
          </p:cNvSpPr>
          <p:nvPr/>
        </p:nvSpPr>
        <p:spPr bwMode="auto">
          <a:xfrm>
            <a:off x="5591944" y="1412776"/>
            <a:ext cx="1056117" cy="576064"/>
          </a:xfrm>
          <a:custGeom>
            <a:avLst/>
            <a:gdLst>
              <a:gd name="T0" fmla="*/ 566 w 641"/>
              <a:gd name="T1" fmla="*/ 533 h 653"/>
              <a:gd name="T2" fmla="*/ 525 w 641"/>
              <a:gd name="T3" fmla="*/ 323 h 653"/>
              <a:gd name="T4" fmla="*/ 439 w 641"/>
              <a:gd name="T5" fmla="*/ 267 h 653"/>
              <a:gd name="T6" fmla="*/ 381 w 641"/>
              <a:gd name="T7" fmla="*/ 61 h 653"/>
              <a:gd name="T8" fmla="*/ 259 w 641"/>
              <a:gd name="T9" fmla="*/ 61 h 653"/>
              <a:gd name="T10" fmla="*/ 202 w 641"/>
              <a:gd name="T11" fmla="*/ 267 h 653"/>
              <a:gd name="T12" fmla="*/ 115 w 641"/>
              <a:gd name="T13" fmla="*/ 323 h 653"/>
              <a:gd name="T14" fmla="*/ 74 w 641"/>
              <a:gd name="T15" fmla="*/ 533 h 653"/>
              <a:gd name="T16" fmla="*/ 0 w 641"/>
              <a:gd name="T17" fmla="*/ 592 h 653"/>
              <a:gd name="T18" fmla="*/ 122 w 641"/>
              <a:gd name="T19" fmla="*/ 592 h 653"/>
              <a:gd name="T20" fmla="*/ 162 w 641"/>
              <a:gd name="T21" fmla="*/ 382 h 653"/>
              <a:gd name="T22" fmla="*/ 188 w 641"/>
              <a:gd name="T23" fmla="*/ 382 h 653"/>
              <a:gd name="T24" fmla="*/ 173 w 641"/>
              <a:gd name="T25" fmla="*/ 592 h 653"/>
              <a:gd name="T26" fmla="*/ 295 w 641"/>
              <a:gd name="T27" fmla="*/ 592 h 653"/>
              <a:gd name="T28" fmla="*/ 233 w 641"/>
              <a:gd name="T29" fmla="*/ 531 h 653"/>
              <a:gd name="T30" fmla="*/ 237 w 641"/>
              <a:gd name="T31" fmla="*/ 323 h 653"/>
              <a:gd name="T32" fmla="*/ 294 w 641"/>
              <a:gd name="T33" fmla="*/ 116 h 653"/>
              <a:gd name="T34" fmla="*/ 346 w 641"/>
              <a:gd name="T35" fmla="*/ 116 h 653"/>
              <a:gd name="T36" fmla="*/ 404 w 641"/>
              <a:gd name="T37" fmla="*/ 323 h 653"/>
              <a:gd name="T38" fmla="*/ 408 w 641"/>
              <a:gd name="T39" fmla="*/ 531 h 653"/>
              <a:gd name="T40" fmla="*/ 346 w 641"/>
              <a:gd name="T41" fmla="*/ 592 h 653"/>
              <a:gd name="T42" fmla="*/ 468 w 641"/>
              <a:gd name="T43" fmla="*/ 592 h 653"/>
              <a:gd name="T44" fmla="*/ 452 w 641"/>
              <a:gd name="T45" fmla="*/ 382 h 653"/>
              <a:gd name="T46" fmla="*/ 478 w 641"/>
              <a:gd name="T47" fmla="*/ 382 h 653"/>
              <a:gd name="T48" fmla="*/ 519 w 641"/>
              <a:gd name="T49" fmla="*/ 592 h 653"/>
              <a:gd name="T50" fmla="*/ 641 w 641"/>
              <a:gd name="T51" fmla="*/ 592 h 653"/>
              <a:gd name="T52" fmla="*/ 108 w 641"/>
              <a:gd name="T53" fmla="*/ 592 h 653"/>
              <a:gd name="T54" fmla="*/ 14 w 641"/>
              <a:gd name="T55" fmla="*/ 592 h 653"/>
              <a:gd name="T56" fmla="*/ 108 w 641"/>
              <a:gd name="T57" fmla="*/ 592 h 653"/>
              <a:gd name="T58" fmla="*/ 234 w 641"/>
              <a:gd name="T59" fmla="*/ 639 h 653"/>
              <a:gd name="T60" fmla="*/ 234 w 641"/>
              <a:gd name="T61" fmla="*/ 545 h 653"/>
              <a:gd name="T62" fmla="*/ 223 w 641"/>
              <a:gd name="T63" fmla="*/ 323 h 653"/>
              <a:gd name="T64" fmla="*/ 129 w 641"/>
              <a:gd name="T65" fmla="*/ 323 h 653"/>
              <a:gd name="T66" fmla="*/ 223 w 641"/>
              <a:gd name="T67" fmla="*/ 323 h 653"/>
              <a:gd name="T68" fmla="*/ 320 w 641"/>
              <a:gd name="T69" fmla="*/ 14 h 653"/>
              <a:gd name="T70" fmla="*/ 320 w 641"/>
              <a:gd name="T71" fmla="*/ 108 h 653"/>
              <a:gd name="T72" fmla="*/ 454 w 641"/>
              <a:gd name="T73" fmla="*/ 592 h 653"/>
              <a:gd name="T74" fmla="*/ 360 w 641"/>
              <a:gd name="T75" fmla="*/ 592 h 653"/>
              <a:gd name="T76" fmla="*/ 454 w 641"/>
              <a:gd name="T77" fmla="*/ 592 h 653"/>
              <a:gd name="T78" fmla="*/ 464 w 641"/>
              <a:gd name="T79" fmla="*/ 276 h 653"/>
              <a:gd name="T80" fmla="*/ 464 w 641"/>
              <a:gd name="T81" fmla="*/ 369 h 653"/>
              <a:gd name="T82" fmla="*/ 580 w 641"/>
              <a:gd name="T83" fmla="*/ 639 h 653"/>
              <a:gd name="T84" fmla="*/ 580 w 641"/>
              <a:gd name="T85" fmla="*/ 545 h 653"/>
              <a:gd name="T86" fmla="*/ 580 w 641"/>
              <a:gd name="T87" fmla="*/ 639 h 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41" h="653">
                <a:moveTo>
                  <a:pt x="580" y="531"/>
                </a:moveTo>
                <a:cubicBezTo>
                  <a:pt x="575" y="531"/>
                  <a:pt x="571" y="532"/>
                  <a:pt x="566" y="533"/>
                </a:cubicBezTo>
                <a:cubicBezTo>
                  <a:pt x="491" y="377"/>
                  <a:pt x="491" y="377"/>
                  <a:pt x="491" y="377"/>
                </a:cubicBezTo>
                <a:cubicBezTo>
                  <a:pt x="511" y="367"/>
                  <a:pt x="525" y="346"/>
                  <a:pt x="525" y="323"/>
                </a:cubicBezTo>
                <a:cubicBezTo>
                  <a:pt x="525" y="289"/>
                  <a:pt x="498" y="262"/>
                  <a:pt x="464" y="262"/>
                </a:cubicBezTo>
                <a:cubicBezTo>
                  <a:pt x="455" y="262"/>
                  <a:pt x="447" y="264"/>
                  <a:pt x="439" y="267"/>
                </a:cubicBezTo>
                <a:cubicBezTo>
                  <a:pt x="358" y="109"/>
                  <a:pt x="358" y="109"/>
                  <a:pt x="358" y="109"/>
                </a:cubicBezTo>
                <a:cubicBezTo>
                  <a:pt x="372" y="97"/>
                  <a:pt x="381" y="80"/>
                  <a:pt x="381" y="61"/>
                </a:cubicBezTo>
                <a:cubicBezTo>
                  <a:pt x="381" y="28"/>
                  <a:pt x="354" y="0"/>
                  <a:pt x="320" y="0"/>
                </a:cubicBezTo>
                <a:cubicBezTo>
                  <a:pt x="287" y="0"/>
                  <a:pt x="259" y="28"/>
                  <a:pt x="259" y="61"/>
                </a:cubicBezTo>
                <a:cubicBezTo>
                  <a:pt x="259" y="80"/>
                  <a:pt x="268" y="97"/>
                  <a:pt x="282" y="109"/>
                </a:cubicBezTo>
                <a:cubicBezTo>
                  <a:pt x="202" y="267"/>
                  <a:pt x="202" y="267"/>
                  <a:pt x="202" y="267"/>
                </a:cubicBezTo>
                <a:cubicBezTo>
                  <a:pt x="194" y="264"/>
                  <a:pt x="185" y="262"/>
                  <a:pt x="176" y="262"/>
                </a:cubicBezTo>
                <a:cubicBezTo>
                  <a:pt x="143" y="262"/>
                  <a:pt x="115" y="289"/>
                  <a:pt x="115" y="323"/>
                </a:cubicBezTo>
                <a:cubicBezTo>
                  <a:pt x="115" y="346"/>
                  <a:pt x="129" y="367"/>
                  <a:pt x="149" y="377"/>
                </a:cubicBezTo>
                <a:cubicBezTo>
                  <a:pt x="74" y="533"/>
                  <a:pt x="74" y="533"/>
                  <a:pt x="74" y="533"/>
                </a:cubicBezTo>
                <a:cubicBezTo>
                  <a:pt x="70" y="532"/>
                  <a:pt x="65" y="531"/>
                  <a:pt x="61" y="531"/>
                </a:cubicBezTo>
                <a:cubicBezTo>
                  <a:pt x="27" y="531"/>
                  <a:pt x="0" y="558"/>
                  <a:pt x="0" y="592"/>
                </a:cubicBezTo>
                <a:cubicBezTo>
                  <a:pt x="0" y="625"/>
                  <a:pt x="27" y="653"/>
                  <a:pt x="61" y="653"/>
                </a:cubicBezTo>
                <a:cubicBezTo>
                  <a:pt x="94" y="653"/>
                  <a:pt x="122" y="625"/>
                  <a:pt x="122" y="592"/>
                </a:cubicBezTo>
                <a:cubicBezTo>
                  <a:pt x="122" y="568"/>
                  <a:pt x="108" y="547"/>
                  <a:pt x="87" y="537"/>
                </a:cubicBezTo>
                <a:cubicBezTo>
                  <a:pt x="162" y="382"/>
                  <a:pt x="162" y="382"/>
                  <a:pt x="162" y="382"/>
                </a:cubicBezTo>
                <a:cubicBezTo>
                  <a:pt x="167" y="383"/>
                  <a:pt x="171" y="383"/>
                  <a:pt x="176" y="383"/>
                </a:cubicBezTo>
                <a:cubicBezTo>
                  <a:pt x="180" y="383"/>
                  <a:pt x="184" y="383"/>
                  <a:pt x="188" y="382"/>
                </a:cubicBezTo>
                <a:cubicBezTo>
                  <a:pt x="219" y="533"/>
                  <a:pt x="219" y="533"/>
                  <a:pt x="219" y="533"/>
                </a:cubicBezTo>
                <a:cubicBezTo>
                  <a:pt x="192" y="540"/>
                  <a:pt x="173" y="564"/>
                  <a:pt x="173" y="592"/>
                </a:cubicBezTo>
                <a:cubicBezTo>
                  <a:pt x="173" y="625"/>
                  <a:pt x="200" y="653"/>
                  <a:pt x="234" y="653"/>
                </a:cubicBezTo>
                <a:cubicBezTo>
                  <a:pt x="267" y="653"/>
                  <a:pt x="295" y="625"/>
                  <a:pt x="295" y="592"/>
                </a:cubicBezTo>
                <a:cubicBezTo>
                  <a:pt x="295" y="558"/>
                  <a:pt x="267" y="531"/>
                  <a:pt x="234" y="531"/>
                </a:cubicBezTo>
                <a:cubicBezTo>
                  <a:pt x="233" y="531"/>
                  <a:pt x="233" y="531"/>
                  <a:pt x="233" y="531"/>
                </a:cubicBezTo>
                <a:cubicBezTo>
                  <a:pt x="202" y="378"/>
                  <a:pt x="202" y="378"/>
                  <a:pt x="202" y="378"/>
                </a:cubicBezTo>
                <a:cubicBezTo>
                  <a:pt x="222" y="368"/>
                  <a:pt x="237" y="347"/>
                  <a:pt x="237" y="323"/>
                </a:cubicBezTo>
                <a:cubicBezTo>
                  <a:pt x="237" y="303"/>
                  <a:pt x="228" y="286"/>
                  <a:pt x="213" y="275"/>
                </a:cubicBezTo>
                <a:cubicBezTo>
                  <a:pt x="294" y="116"/>
                  <a:pt x="294" y="116"/>
                  <a:pt x="294" y="116"/>
                </a:cubicBezTo>
                <a:cubicBezTo>
                  <a:pt x="302" y="120"/>
                  <a:pt x="311" y="122"/>
                  <a:pt x="320" y="122"/>
                </a:cubicBezTo>
                <a:cubicBezTo>
                  <a:pt x="330" y="122"/>
                  <a:pt x="338" y="120"/>
                  <a:pt x="346" y="116"/>
                </a:cubicBezTo>
                <a:cubicBezTo>
                  <a:pt x="427" y="275"/>
                  <a:pt x="427" y="275"/>
                  <a:pt x="427" y="275"/>
                </a:cubicBezTo>
                <a:cubicBezTo>
                  <a:pt x="413" y="286"/>
                  <a:pt x="404" y="303"/>
                  <a:pt x="404" y="323"/>
                </a:cubicBezTo>
                <a:cubicBezTo>
                  <a:pt x="404" y="347"/>
                  <a:pt x="418" y="368"/>
                  <a:pt x="439" y="378"/>
                </a:cubicBezTo>
                <a:cubicBezTo>
                  <a:pt x="408" y="531"/>
                  <a:pt x="408" y="531"/>
                  <a:pt x="408" y="531"/>
                </a:cubicBezTo>
                <a:cubicBezTo>
                  <a:pt x="408" y="531"/>
                  <a:pt x="407" y="531"/>
                  <a:pt x="407" y="531"/>
                </a:cubicBezTo>
                <a:cubicBezTo>
                  <a:pt x="373" y="531"/>
                  <a:pt x="346" y="558"/>
                  <a:pt x="346" y="592"/>
                </a:cubicBezTo>
                <a:cubicBezTo>
                  <a:pt x="346" y="625"/>
                  <a:pt x="373" y="653"/>
                  <a:pt x="407" y="653"/>
                </a:cubicBezTo>
                <a:cubicBezTo>
                  <a:pt x="440" y="653"/>
                  <a:pt x="468" y="625"/>
                  <a:pt x="468" y="592"/>
                </a:cubicBezTo>
                <a:cubicBezTo>
                  <a:pt x="468" y="564"/>
                  <a:pt x="448" y="540"/>
                  <a:pt x="422" y="533"/>
                </a:cubicBezTo>
                <a:cubicBezTo>
                  <a:pt x="452" y="382"/>
                  <a:pt x="452" y="382"/>
                  <a:pt x="452" y="382"/>
                </a:cubicBezTo>
                <a:cubicBezTo>
                  <a:pt x="456" y="383"/>
                  <a:pt x="460" y="383"/>
                  <a:pt x="464" y="383"/>
                </a:cubicBezTo>
                <a:cubicBezTo>
                  <a:pt x="469" y="383"/>
                  <a:pt x="474" y="383"/>
                  <a:pt x="478" y="382"/>
                </a:cubicBezTo>
                <a:cubicBezTo>
                  <a:pt x="553" y="537"/>
                  <a:pt x="553" y="537"/>
                  <a:pt x="553" y="537"/>
                </a:cubicBezTo>
                <a:cubicBezTo>
                  <a:pt x="533" y="547"/>
                  <a:pt x="519" y="568"/>
                  <a:pt x="519" y="592"/>
                </a:cubicBezTo>
                <a:cubicBezTo>
                  <a:pt x="519" y="625"/>
                  <a:pt x="546" y="653"/>
                  <a:pt x="580" y="653"/>
                </a:cubicBezTo>
                <a:cubicBezTo>
                  <a:pt x="613" y="653"/>
                  <a:pt x="641" y="625"/>
                  <a:pt x="641" y="592"/>
                </a:cubicBezTo>
                <a:cubicBezTo>
                  <a:pt x="641" y="558"/>
                  <a:pt x="613" y="531"/>
                  <a:pt x="580" y="531"/>
                </a:cubicBezTo>
                <a:close/>
                <a:moveTo>
                  <a:pt x="108" y="592"/>
                </a:moveTo>
                <a:cubicBezTo>
                  <a:pt x="108" y="618"/>
                  <a:pt x="87" y="639"/>
                  <a:pt x="61" y="639"/>
                </a:cubicBezTo>
                <a:cubicBezTo>
                  <a:pt x="35" y="639"/>
                  <a:pt x="14" y="618"/>
                  <a:pt x="14" y="592"/>
                </a:cubicBezTo>
                <a:cubicBezTo>
                  <a:pt x="14" y="566"/>
                  <a:pt x="35" y="545"/>
                  <a:pt x="61" y="545"/>
                </a:cubicBezTo>
                <a:cubicBezTo>
                  <a:pt x="87" y="545"/>
                  <a:pt x="108" y="566"/>
                  <a:pt x="108" y="592"/>
                </a:cubicBezTo>
                <a:close/>
                <a:moveTo>
                  <a:pt x="281" y="592"/>
                </a:moveTo>
                <a:cubicBezTo>
                  <a:pt x="281" y="618"/>
                  <a:pt x="260" y="639"/>
                  <a:pt x="234" y="639"/>
                </a:cubicBezTo>
                <a:cubicBezTo>
                  <a:pt x="208" y="639"/>
                  <a:pt x="187" y="618"/>
                  <a:pt x="187" y="592"/>
                </a:cubicBezTo>
                <a:cubicBezTo>
                  <a:pt x="187" y="566"/>
                  <a:pt x="208" y="545"/>
                  <a:pt x="234" y="545"/>
                </a:cubicBezTo>
                <a:cubicBezTo>
                  <a:pt x="260" y="545"/>
                  <a:pt x="281" y="566"/>
                  <a:pt x="281" y="592"/>
                </a:cubicBezTo>
                <a:close/>
                <a:moveTo>
                  <a:pt x="223" y="323"/>
                </a:moveTo>
                <a:cubicBezTo>
                  <a:pt x="223" y="348"/>
                  <a:pt x="202" y="369"/>
                  <a:pt x="176" y="369"/>
                </a:cubicBezTo>
                <a:cubicBezTo>
                  <a:pt x="150" y="369"/>
                  <a:pt x="129" y="348"/>
                  <a:pt x="129" y="323"/>
                </a:cubicBezTo>
                <a:cubicBezTo>
                  <a:pt x="129" y="297"/>
                  <a:pt x="150" y="276"/>
                  <a:pt x="176" y="276"/>
                </a:cubicBezTo>
                <a:cubicBezTo>
                  <a:pt x="202" y="276"/>
                  <a:pt x="223" y="297"/>
                  <a:pt x="223" y="323"/>
                </a:cubicBezTo>
                <a:close/>
                <a:moveTo>
                  <a:pt x="273" y="61"/>
                </a:moveTo>
                <a:cubicBezTo>
                  <a:pt x="273" y="35"/>
                  <a:pt x="294" y="14"/>
                  <a:pt x="320" y="14"/>
                </a:cubicBezTo>
                <a:cubicBezTo>
                  <a:pt x="346" y="14"/>
                  <a:pt x="367" y="35"/>
                  <a:pt x="367" y="61"/>
                </a:cubicBezTo>
                <a:cubicBezTo>
                  <a:pt x="367" y="87"/>
                  <a:pt x="346" y="108"/>
                  <a:pt x="320" y="108"/>
                </a:cubicBezTo>
                <a:cubicBezTo>
                  <a:pt x="294" y="108"/>
                  <a:pt x="273" y="87"/>
                  <a:pt x="273" y="61"/>
                </a:cubicBezTo>
                <a:close/>
                <a:moveTo>
                  <a:pt x="454" y="592"/>
                </a:moveTo>
                <a:cubicBezTo>
                  <a:pt x="454" y="618"/>
                  <a:pt x="433" y="639"/>
                  <a:pt x="407" y="639"/>
                </a:cubicBezTo>
                <a:cubicBezTo>
                  <a:pt x="381" y="639"/>
                  <a:pt x="360" y="618"/>
                  <a:pt x="360" y="592"/>
                </a:cubicBezTo>
                <a:cubicBezTo>
                  <a:pt x="360" y="566"/>
                  <a:pt x="381" y="545"/>
                  <a:pt x="407" y="545"/>
                </a:cubicBezTo>
                <a:cubicBezTo>
                  <a:pt x="433" y="545"/>
                  <a:pt x="454" y="566"/>
                  <a:pt x="454" y="592"/>
                </a:cubicBezTo>
                <a:close/>
                <a:moveTo>
                  <a:pt x="418" y="323"/>
                </a:moveTo>
                <a:cubicBezTo>
                  <a:pt x="418" y="297"/>
                  <a:pt x="439" y="276"/>
                  <a:pt x="464" y="276"/>
                </a:cubicBezTo>
                <a:cubicBezTo>
                  <a:pt x="490" y="276"/>
                  <a:pt x="511" y="297"/>
                  <a:pt x="511" y="323"/>
                </a:cubicBezTo>
                <a:cubicBezTo>
                  <a:pt x="511" y="348"/>
                  <a:pt x="490" y="369"/>
                  <a:pt x="464" y="369"/>
                </a:cubicBezTo>
                <a:cubicBezTo>
                  <a:pt x="439" y="369"/>
                  <a:pt x="418" y="348"/>
                  <a:pt x="418" y="323"/>
                </a:cubicBezTo>
                <a:close/>
                <a:moveTo>
                  <a:pt x="580" y="639"/>
                </a:moveTo>
                <a:cubicBezTo>
                  <a:pt x="554" y="639"/>
                  <a:pt x="533" y="618"/>
                  <a:pt x="533" y="592"/>
                </a:cubicBezTo>
                <a:cubicBezTo>
                  <a:pt x="533" y="566"/>
                  <a:pt x="554" y="545"/>
                  <a:pt x="580" y="545"/>
                </a:cubicBezTo>
                <a:cubicBezTo>
                  <a:pt x="606" y="545"/>
                  <a:pt x="627" y="566"/>
                  <a:pt x="627" y="592"/>
                </a:cubicBezTo>
                <a:cubicBezTo>
                  <a:pt x="627" y="618"/>
                  <a:pt x="606" y="639"/>
                  <a:pt x="580" y="63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7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96200" y="1484784"/>
            <a:ext cx="122413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3752" y="1340768"/>
            <a:ext cx="122413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344" y="1124744"/>
            <a:ext cx="11593288" cy="269289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Своё действие Америка оправдывала тем, что принуждает Японию как можно быстрее сдаться. Атомная бомба - самое страшное оружие уничтожения. Взрывная волна атомной бомбы сносит на своём пути все здания и строения.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ТРАГЕДИЯ ВОЙНЫ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12290" name="Picture 2" descr="https://i1.wp.com/static.kulturologia.ru/files/u19001/Sadako-Sasaki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52" y="3933056"/>
            <a:ext cx="3499148" cy="2707443"/>
          </a:xfrm>
          <a:prstGeom prst="rect">
            <a:avLst/>
          </a:prstGeom>
          <a:noFill/>
        </p:spPr>
      </p:pic>
      <p:pic>
        <p:nvPicPr>
          <p:cNvPr id="12292" name="Picture 4" descr="https://i2.wp.com/static.kulturologia.ru/files/u19001/Sadako-Sasaki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56240" y="3861048"/>
            <a:ext cx="3456384" cy="2694842"/>
          </a:xfrm>
          <a:prstGeom prst="rect">
            <a:avLst/>
          </a:prstGeom>
          <a:noFill/>
        </p:spPr>
      </p:pic>
      <p:pic>
        <p:nvPicPr>
          <p:cNvPr id="9" name="Picture 2" descr="http://uslide.ru/images/23/30059/960/img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637" t="25819" r="53887" b="10772"/>
          <a:stretch>
            <a:fillRect/>
          </a:stretch>
        </p:blipFill>
        <p:spPr bwMode="auto">
          <a:xfrm>
            <a:off x="3935760" y="4437112"/>
            <a:ext cx="1930400" cy="21613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uslide.ru/images/23/30059/960/img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9974" t="25819" r="3892" b="10772"/>
          <a:stretch>
            <a:fillRect/>
          </a:stretch>
        </p:blipFill>
        <p:spPr bwMode="auto">
          <a:xfrm>
            <a:off x="5951984" y="4437112"/>
            <a:ext cx="2096654" cy="21613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124744"/>
            <a:ext cx="5976664" cy="54006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А её излучение заражает всё вокруг - воздух, воду, почву. От её мощи одновременно погибают тысячи людей. Кроме того, заражение от её излучения (радиации) сохраняется многие годы и продолжает действовать губительно на всё живое.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ТРАГЕДИЯ ВОЙНЫ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7" name="Picture 6" descr="0_50da5_65c58388_XL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960096" y="1268760"/>
            <a:ext cx="4536504" cy="3240360"/>
          </a:xfrm>
          <a:noFill/>
        </p:spPr>
      </p:pic>
      <p:sp>
        <p:nvSpPr>
          <p:cNvPr id="8" name="Прямоугольник 7"/>
          <p:cNvSpPr/>
          <p:nvPr/>
        </p:nvSpPr>
        <p:spPr>
          <a:xfrm>
            <a:off x="7824192" y="5013176"/>
            <a:ext cx="3355470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Руины Хиросимы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9376" y="980728"/>
            <a:ext cx="10959008" cy="67666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Именно это произошло в Японии в 1945 году.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ТРАГЕДИЯ ВОЙНЫ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7" name="Содержимое 3" descr="Atomic bombing of Japan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2" y="1772816"/>
            <a:ext cx="10873208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767408" y="5805264"/>
            <a:ext cx="10615278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fontAlgn="t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Ядерный гриб над Хиросимой (слева) и Нагасаки (справа)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1424" y="3501008"/>
            <a:ext cx="10668000" cy="59972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ХИРОСИМА И НАГАСАКИ ПОСЛЕ АТОМНОГО ВЗРЫВА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http://hirosima.scepsis.net/bombard/foto/2-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980728"/>
            <a:ext cx="5688632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hirosima.scepsis.net/bombard/foto/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72064" y="980728"/>
            <a:ext cx="5256584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hirosima.scepsis.net/bombard/foto/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72064" y="4293096"/>
            <a:ext cx="5273047" cy="2165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hirosima.scepsis.net/bombard/foto/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1384" y="4221088"/>
            <a:ext cx="5640627" cy="2285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ТРАГЕДИЯ ВОЙНЫ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95400" y="1052736"/>
            <a:ext cx="10742984" cy="266429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8:15 утра 6 августа 1945 года на Хиросиму упала атомная бомба. До 6 августа 1945 года в Хиросиме проживали около 400 тысяч жителей.       В первые минуты атомной бомбардировки погибли свыше 80 тысяч человек.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ТРАГЕДИЯ ВОЙНЫ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7" name="Picture 3" descr="1206208163_xb3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83832" y="4293096"/>
            <a:ext cx="3222191" cy="2232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2 дня до взрыва Нагасак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4005064"/>
            <a:ext cx="3384376" cy="2512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3 дня после взрыва Нагасак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72264" y="3933056"/>
            <a:ext cx="3400375" cy="2665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атомный взрыв Нагаса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04312" y="3284984"/>
            <a:ext cx="3088846" cy="3264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 descr="тории Нагасак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0016" y="908720"/>
            <a:ext cx="5579699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5" descr="ng_y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3352" y="908720"/>
            <a:ext cx="5112568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ТРАГЕДИЯ ВОЙНЫ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67585" name="Rectangle 1"/>
          <p:cNvSpPr>
            <a:spLocks noChangeArrowheads="1"/>
          </p:cNvSpPr>
          <p:nvPr/>
        </p:nvSpPr>
        <p:spPr bwMode="auto">
          <a:xfrm>
            <a:off x="263352" y="3300373"/>
            <a:ext cx="8424936" cy="313932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6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августа 1945 года. Спустя 3 часа после бомбардировки...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…Количество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раненых неумолимо растет. Среди сотен пострадавших,</a:t>
            </a:r>
            <a:r>
              <a:rPr kumimoji="0" lang="ru-RU" sz="2200" b="1" i="0" u="none" strike="noStrike" cap="none" normalizeH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обожженных до такой степени, что нельзя было сказать, мужчина это </a:t>
            </a:r>
            <a:r>
              <a:rPr kumimoji="0" lang="ru-RU" sz="2200" b="1" i="0" u="none" strike="noStrike" cap="none" normalizeH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или женщина, лежали дети, кричащие "Горячо! Горячо!", и израненные </a:t>
            </a:r>
            <a:r>
              <a:rPr kumimoji="0" lang="ru-RU" sz="2200" b="1" i="0" u="none" strike="noStrike" cap="none" normalizeH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плачущие младенцы,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лежащие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рядом с матерями – мертвыми или уже </a:t>
            </a:r>
            <a:r>
              <a:rPr kumimoji="0" lang="ru-RU" sz="2200" b="1" i="0" u="none" strike="noStrike" cap="none" normalizeH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умирающими от полученных ран", - вот что увидел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человек,</a:t>
            </a:r>
            <a:r>
              <a:rPr kumimoji="0" lang="ru-RU" sz="2200" b="1" i="0" u="none" strike="noStrike" cap="none" normalizeH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возвращаясь из школы домой по хорошо знакомой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улице…</a:t>
            </a:r>
            <a:endParaRPr kumimoji="0" lang="ru-RU" sz="22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6921a3ccc6e3272c479ebc64d68ff1fa5f5531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10839</TotalTime>
  <Words>1427</Words>
  <Application>Microsoft Office PowerPoint</Application>
  <PresentationFormat>Произвольный</PresentationFormat>
  <Paragraphs>131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 ИСТОРИЯ</vt:lpstr>
      <vt:lpstr>Слайд 2</vt:lpstr>
      <vt:lpstr>Слайд 3</vt:lpstr>
      <vt:lpstr>Слайд 4</vt:lpstr>
      <vt:lpstr>Слайд 5</vt:lpstr>
      <vt:lpstr>Слайд 6</vt:lpstr>
      <vt:lpstr>ХИРОСИМА И НАГАСАКИ ПОСЛЕ АТОМНОГО ВЗРЫВА 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Легенда о счастье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Памятник Садако Сасаки в Парке Мира, Хиросима </vt:lpstr>
      <vt:lpstr>Река памяти</vt:lpstr>
      <vt:lpstr>Слайд 26</vt:lpstr>
      <vt:lpstr>Слайд 27</vt:lpstr>
      <vt:lpstr>Слайд 28</vt:lpstr>
      <vt:lpstr>Слайд 29</vt:lpstr>
      <vt:lpstr>Слайд 30</vt:lpstr>
      <vt:lpstr>Слайд 31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USER</cp:lastModifiedBy>
  <cp:revision>2213</cp:revision>
  <dcterms:created xsi:type="dcterms:W3CDTF">2020-04-27T10:05:42Z</dcterms:created>
  <dcterms:modified xsi:type="dcterms:W3CDTF">2021-02-18T02:38:25Z</dcterms:modified>
</cp:coreProperties>
</file>