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64" r:id="rId2"/>
    <p:sldId id="951" r:id="rId3"/>
    <p:sldId id="1209" r:id="rId4"/>
    <p:sldId id="1210" r:id="rId5"/>
    <p:sldId id="1211" r:id="rId6"/>
    <p:sldId id="1212" r:id="rId7"/>
    <p:sldId id="1213" r:id="rId8"/>
    <p:sldId id="1214" r:id="rId9"/>
    <p:sldId id="1215" r:id="rId10"/>
    <p:sldId id="1216" r:id="rId11"/>
    <p:sldId id="1217" r:id="rId12"/>
    <p:sldId id="1219" r:id="rId13"/>
    <p:sldId id="1220" r:id="rId14"/>
    <p:sldId id="1221" r:id="rId15"/>
    <p:sldId id="1222" r:id="rId16"/>
    <p:sldId id="1223" r:id="rId17"/>
    <p:sldId id="1224" r:id="rId18"/>
    <p:sldId id="1225" r:id="rId19"/>
    <p:sldId id="1227" r:id="rId20"/>
    <p:sldId id="1228" r:id="rId21"/>
    <p:sldId id="1237" r:id="rId22"/>
    <p:sldId id="1238" r:id="rId23"/>
    <p:sldId id="1229" r:id="rId24"/>
    <p:sldId id="1239" r:id="rId25"/>
    <p:sldId id="1244" r:id="rId26"/>
    <p:sldId id="1246" r:id="rId27"/>
    <p:sldId id="1248" r:id="rId28"/>
    <p:sldId id="1241" r:id="rId29"/>
    <p:sldId id="1242" r:id="rId30"/>
    <p:sldId id="1230" r:id="rId31"/>
    <p:sldId id="1231" r:id="rId32"/>
    <p:sldId id="1232" r:id="rId33"/>
    <p:sldId id="1111" r:id="rId34"/>
    <p:sldId id="1173" r:id="rId35"/>
  </p:sldIdLst>
  <p:sldSz cx="12192000" cy="6858000"/>
  <p:notesSz cx="6858000" cy="91440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14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DE7CA3-7260-4F1F-B654-584B52D33FDD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25EBF86-A052-4E18-9706-BFA1F5CC29F3}">
      <dgm:prSet phldrT="[Текст]" custT="1"/>
      <dgm:spPr/>
      <dgm:t>
        <a:bodyPr/>
        <a:lstStyle/>
        <a:p>
          <a:r>
            <a:rPr lang="ru-RU" sz="2900" b="1" dirty="0" smtClean="0">
              <a:latin typeface="Arial" pitchFamily="34" charset="0"/>
              <a:cs typeface="Arial" pitchFamily="34" charset="0"/>
            </a:rPr>
            <a:t>ПРОБЛЕМЫ</a:t>
          </a:r>
          <a:endParaRPr lang="ru-RU" sz="2900" b="1" dirty="0">
            <a:latin typeface="Arial" pitchFamily="34" charset="0"/>
            <a:cs typeface="Arial" pitchFamily="34" charset="0"/>
          </a:endParaRPr>
        </a:p>
      </dgm:t>
    </dgm:pt>
    <dgm:pt modelId="{7C8B33FF-23F2-49CB-A473-FDDA45174D44}" type="parTrans" cxnId="{196EB46D-A91C-4CFD-8080-006F491FC105}">
      <dgm:prSet/>
      <dgm:spPr/>
      <dgm:t>
        <a:bodyPr/>
        <a:lstStyle/>
        <a:p>
          <a:endParaRPr lang="ru-RU"/>
        </a:p>
      </dgm:t>
    </dgm:pt>
    <dgm:pt modelId="{92938EFA-9D5A-43DE-80B0-D3CB07EDF3CC}" type="sibTrans" cxnId="{196EB46D-A91C-4CFD-8080-006F491FC105}">
      <dgm:prSet/>
      <dgm:spPr/>
      <dgm:t>
        <a:bodyPr/>
        <a:lstStyle/>
        <a:p>
          <a:endParaRPr lang="ru-RU"/>
        </a:p>
      </dgm:t>
    </dgm:pt>
    <dgm:pt modelId="{68ADE6D4-1883-4AFF-A76F-F1B2C8966C66}">
      <dgm:prSet phldrT="[Текст]"/>
      <dgm:spPr/>
      <dgm:t>
        <a:bodyPr/>
        <a:lstStyle/>
        <a:p>
          <a:r>
            <a:rPr lang="ru-RU" b="1" dirty="0">
              <a:latin typeface="Arial" pitchFamily="34" charset="0"/>
              <a:cs typeface="Arial" pitchFamily="34" charset="0"/>
            </a:rPr>
            <a:t>ЗАГРЯЗНЕНИЕ ВОДЫ</a:t>
          </a:r>
        </a:p>
      </dgm:t>
    </dgm:pt>
    <dgm:pt modelId="{778984C9-CD87-412E-9FBF-6A9E6CB2102E}" type="parTrans" cxnId="{8EDE8282-0EF7-4406-8F1F-AA6B7A233D31}">
      <dgm:prSet/>
      <dgm:spPr/>
      <dgm:t>
        <a:bodyPr/>
        <a:lstStyle/>
        <a:p>
          <a:endParaRPr lang="ru-RU"/>
        </a:p>
      </dgm:t>
    </dgm:pt>
    <dgm:pt modelId="{B2905F94-DDE6-4A52-BF6B-ADF1CBFC7732}" type="sibTrans" cxnId="{8EDE8282-0EF7-4406-8F1F-AA6B7A233D31}">
      <dgm:prSet/>
      <dgm:spPr/>
      <dgm:t>
        <a:bodyPr/>
        <a:lstStyle/>
        <a:p>
          <a:endParaRPr lang="ru-RU"/>
        </a:p>
      </dgm:t>
    </dgm:pt>
    <dgm:pt modelId="{9564151A-D9FD-4BAF-85DA-00D0A9D733EA}">
      <dgm:prSet phldrT="[Текст]" custT="1"/>
      <dgm:spPr/>
      <dgm:t>
        <a:bodyPr/>
        <a:lstStyle/>
        <a:p>
          <a:r>
            <a:rPr lang="ru-RU" sz="2900" b="1" dirty="0">
              <a:latin typeface="Arial" pitchFamily="34" charset="0"/>
              <a:cs typeface="Arial" pitchFamily="34" charset="0"/>
            </a:rPr>
            <a:t>ЗАГРЯЗНЕНИЕ ВОЗДУХА</a:t>
          </a:r>
        </a:p>
      </dgm:t>
    </dgm:pt>
    <dgm:pt modelId="{0AA3D95B-2104-4DF3-9607-ADCEA9280538}" type="parTrans" cxnId="{788146D0-7459-42C2-B150-7DF3F406BB97}">
      <dgm:prSet/>
      <dgm:spPr/>
      <dgm:t>
        <a:bodyPr/>
        <a:lstStyle/>
        <a:p>
          <a:endParaRPr lang="ru-RU"/>
        </a:p>
      </dgm:t>
    </dgm:pt>
    <dgm:pt modelId="{85A5C038-FC44-44DF-964F-3D6A875EF6E0}" type="sibTrans" cxnId="{788146D0-7459-42C2-B150-7DF3F406BB97}">
      <dgm:prSet/>
      <dgm:spPr/>
      <dgm:t>
        <a:bodyPr/>
        <a:lstStyle/>
        <a:p>
          <a:endParaRPr lang="ru-RU"/>
        </a:p>
      </dgm:t>
    </dgm:pt>
    <dgm:pt modelId="{9DBB8C18-F3A3-486D-93BD-B5935EE0F138}">
      <dgm:prSet phldrT="[Текст]" custT="1"/>
      <dgm:spPr/>
      <dgm:t>
        <a:bodyPr/>
        <a:lstStyle/>
        <a:p>
          <a:r>
            <a:rPr lang="ru-RU" sz="2900" b="1" dirty="0">
              <a:latin typeface="Arial" pitchFamily="34" charset="0"/>
              <a:cs typeface="Arial" pitchFamily="34" charset="0"/>
            </a:rPr>
            <a:t>СОХРАНЕНИЕ ЛЕСА</a:t>
          </a:r>
        </a:p>
      </dgm:t>
    </dgm:pt>
    <dgm:pt modelId="{2D77AE18-4291-458E-A812-9B6D77767280}" type="parTrans" cxnId="{073713ED-F37A-44A1-9AD4-A1B89E5DD2BD}">
      <dgm:prSet/>
      <dgm:spPr/>
      <dgm:t>
        <a:bodyPr/>
        <a:lstStyle/>
        <a:p>
          <a:endParaRPr lang="ru-RU"/>
        </a:p>
      </dgm:t>
    </dgm:pt>
    <dgm:pt modelId="{56DA92F4-6D16-429F-A3C7-408A6118599F}" type="sibTrans" cxnId="{073713ED-F37A-44A1-9AD4-A1B89E5DD2BD}">
      <dgm:prSet/>
      <dgm:spPr/>
      <dgm:t>
        <a:bodyPr/>
        <a:lstStyle/>
        <a:p>
          <a:endParaRPr lang="ru-RU"/>
        </a:p>
      </dgm:t>
    </dgm:pt>
    <dgm:pt modelId="{6B78C617-351A-4214-BE69-142BA38F4F41}">
      <dgm:prSet phldrT="[Текст]" custT="1"/>
      <dgm:spPr/>
      <dgm:t>
        <a:bodyPr/>
        <a:lstStyle/>
        <a:p>
          <a:r>
            <a:rPr lang="ru-RU" sz="2900" b="1" dirty="0">
              <a:latin typeface="Arial" pitchFamily="34" charset="0"/>
              <a:cs typeface="Arial" pitchFamily="34" charset="0"/>
            </a:rPr>
            <a:t>ЗАГРЯЗНЕНИЕ ПОЧВЫ</a:t>
          </a:r>
        </a:p>
      </dgm:t>
    </dgm:pt>
    <dgm:pt modelId="{CBA11B41-ECF7-4F13-B526-EE303150A587}" type="parTrans" cxnId="{F216BE4D-8368-49DD-A008-0A0E7EE6EFF4}">
      <dgm:prSet/>
      <dgm:spPr/>
      <dgm:t>
        <a:bodyPr/>
        <a:lstStyle/>
        <a:p>
          <a:endParaRPr lang="ru-RU"/>
        </a:p>
      </dgm:t>
    </dgm:pt>
    <dgm:pt modelId="{0006AA2E-E4B5-48BB-A474-516C01141ADA}" type="sibTrans" cxnId="{F216BE4D-8368-49DD-A008-0A0E7EE6EFF4}">
      <dgm:prSet/>
      <dgm:spPr/>
      <dgm:t>
        <a:bodyPr/>
        <a:lstStyle/>
        <a:p>
          <a:endParaRPr lang="ru-RU"/>
        </a:p>
      </dgm:t>
    </dgm:pt>
    <dgm:pt modelId="{3E3624C2-9765-4561-A6CB-9C2DCB312A57}" type="pres">
      <dgm:prSet presAssocID="{4DDE7CA3-7260-4F1F-B654-584B52D33FD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ABB21F-52E9-48A9-B6AE-2875362215F0}" type="pres">
      <dgm:prSet presAssocID="{525EBF86-A052-4E18-9706-BFA1F5CC29F3}" presName="centerShape" presStyleLbl="node0" presStyleIdx="0" presStyleCnt="1" custScaleX="123866"/>
      <dgm:spPr/>
      <dgm:t>
        <a:bodyPr/>
        <a:lstStyle/>
        <a:p>
          <a:endParaRPr lang="ru-RU"/>
        </a:p>
      </dgm:t>
    </dgm:pt>
    <dgm:pt modelId="{4D3A7BED-8DC3-4EE7-8547-1456E8402100}" type="pres">
      <dgm:prSet presAssocID="{778984C9-CD87-412E-9FBF-6A9E6CB2102E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5E297C79-7101-48E8-B984-EBD7C41FCA06}" type="pres">
      <dgm:prSet presAssocID="{68ADE6D4-1883-4AFF-A76F-F1B2C8966C66}" presName="node" presStyleLbl="node1" presStyleIdx="0" presStyleCnt="4" custScaleX="122782" custRadScaleRad="122055" custRadScaleInc="-7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E7822-309D-404F-B6AC-C2F467B3FF3C}" type="pres">
      <dgm:prSet presAssocID="{0AA3D95B-2104-4DF3-9607-ADCEA9280538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F4DED972-BADD-42AD-8009-DEC582E2AAE7}" type="pres">
      <dgm:prSet presAssocID="{9564151A-D9FD-4BAF-85DA-00D0A9D733EA}" presName="node" presStyleLbl="node1" presStyleIdx="1" presStyleCnt="4" custScaleX="135439" custRadScaleRad="102890" custRadScaleInc="-7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DABCE-B980-4B20-AAC9-AC9B7DD3C878}" type="pres">
      <dgm:prSet presAssocID="{2D77AE18-4291-458E-A812-9B6D77767280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6835B091-481C-4E02-B7D0-AF803890BAC9}" type="pres">
      <dgm:prSet presAssocID="{9DBB8C18-F3A3-486D-93BD-B5935EE0F138}" presName="node" presStyleLbl="node1" presStyleIdx="2" presStyleCnt="4" custScaleX="121756" custRadScaleRad="105491" custRadScaleInc="17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8023F-605F-4466-A5D0-F59758AB7199}" type="pres">
      <dgm:prSet presAssocID="{CBA11B41-ECF7-4F13-B526-EE303150A587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AA729F03-2617-4C69-91B1-A65F4A931225}" type="pres">
      <dgm:prSet presAssocID="{6B78C617-351A-4214-BE69-142BA38F4F41}" presName="node" presStyleLbl="node1" presStyleIdx="3" presStyleCnt="4" custScaleX="126458" custRadScaleRad="119347" custRadScaleInc="7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78156-374B-42BC-85CA-01F4828E2191}" type="presOf" srcId="{4DDE7CA3-7260-4F1F-B654-584B52D33FDD}" destId="{3E3624C2-9765-4561-A6CB-9C2DCB312A57}" srcOrd="0" destOrd="0" presId="urn:microsoft.com/office/officeart/2005/8/layout/radial4"/>
    <dgm:cxn modelId="{8EDE8282-0EF7-4406-8F1F-AA6B7A233D31}" srcId="{525EBF86-A052-4E18-9706-BFA1F5CC29F3}" destId="{68ADE6D4-1883-4AFF-A76F-F1B2C8966C66}" srcOrd="0" destOrd="0" parTransId="{778984C9-CD87-412E-9FBF-6A9E6CB2102E}" sibTransId="{B2905F94-DDE6-4A52-BF6B-ADF1CBFC7732}"/>
    <dgm:cxn modelId="{2B64B3BE-4D7F-4356-9E9F-4B10C182AAE9}" type="presOf" srcId="{68ADE6D4-1883-4AFF-A76F-F1B2C8966C66}" destId="{5E297C79-7101-48E8-B984-EBD7C41FCA06}" srcOrd="0" destOrd="0" presId="urn:microsoft.com/office/officeart/2005/8/layout/radial4"/>
    <dgm:cxn modelId="{53B22692-B697-410B-9D0F-FF446169B1EA}" type="presOf" srcId="{CBA11B41-ECF7-4F13-B526-EE303150A587}" destId="{D3C8023F-605F-4466-A5D0-F59758AB7199}" srcOrd="0" destOrd="0" presId="urn:microsoft.com/office/officeart/2005/8/layout/radial4"/>
    <dgm:cxn modelId="{90EC3296-43EA-47EC-8202-042210DF37F7}" type="presOf" srcId="{778984C9-CD87-412E-9FBF-6A9E6CB2102E}" destId="{4D3A7BED-8DC3-4EE7-8547-1456E8402100}" srcOrd="0" destOrd="0" presId="urn:microsoft.com/office/officeart/2005/8/layout/radial4"/>
    <dgm:cxn modelId="{073713ED-F37A-44A1-9AD4-A1B89E5DD2BD}" srcId="{525EBF86-A052-4E18-9706-BFA1F5CC29F3}" destId="{9DBB8C18-F3A3-486D-93BD-B5935EE0F138}" srcOrd="2" destOrd="0" parTransId="{2D77AE18-4291-458E-A812-9B6D77767280}" sibTransId="{56DA92F4-6D16-429F-A3C7-408A6118599F}"/>
    <dgm:cxn modelId="{788146D0-7459-42C2-B150-7DF3F406BB97}" srcId="{525EBF86-A052-4E18-9706-BFA1F5CC29F3}" destId="{9564151A-D9FD-4BAF-85DA-00D0A9D733EA}" srcOrd="1" destOrd="0" parTransId="{0AA3D95B-2104-4DF3-9607-ADCEA9280538}" sibTransId="{85A5C038-FC44-44DF-964F-3D6A875EF6E0}"/>
    <dgm:cxn modelId="{38280A70-250E-4145-8955-8E8A5C19A9D0}" type="presOf" srcId="{0AA3D95B-2104-4DF3-9607-ADCEA9280538}" destId="{CEDE7822-309D-404F-B6AC-C2F467B3FF3C}" srcOrd="0" destOrd="0" presId="urn:microsoft.com/office/officeart/2005/8/layout/radial4"/>
    <dgm:cxn modelId="{196EB46D-A91C-4CFD-8080-006F491FC105}" srcId="{4DDE7CA3-7260-4F1F-B654-584B52D33FDD}" destId="{525EBF86-A052-4E18-9706-BFA1F5CC29F3}" srcOrd="0" destOrd="0" parTransId="{7C8B33FF-23F2-49CB-A473-FDDA45174D44}" sibTransId="{92938EFA-9D5A-43DE-80B0-D3CB07EDF3CC}"/>
    <dgm:cxn modelId="{F216BE4D-8368-49DD-A008-0A0E7EE6EFF4}" srcId="{525EBF86-A052-4E18-9706-BFA1F5CC29F3}" destId="{6B78C617-351A-4214-BE69-142BA38F4F41}" srcOrd="3" destOrd="0" parTransId="{CBA11B41-ECF7-4F13-B526-EE303150A587}" sibTransId="{0006AA2E-E4B5-48BB-A474-516C01141ADA}"/>
    <dgm:cxn modelId="{D507EA96-4881-43B6-8F9C-6A277EB074E9}" type="presOf" srcId="{9DBB8C18-F3A3-486D-93BD-B5935EE0F138}" destId="{6835B091-481C-4E02-B7D0-AF803890BAC9}" srcOrd="0" destOrd="0" presId="urn:microsoft.com/office/officeart/2005/8/layout/radial4"/>
    <dgm:cxn modelId="{D3F19DEF-C283-4DE7-AF7B-E37CD46EE303}" type="presOf" srcId="{525EBF86-A052-4E18-9706-BFA1F5CC29F3}" destId="{C5ABB21F-52E9-48A9-B6AE-2875362215F0}" srcOrd="0" destOrd="0" presId="urn:microsoft.com/office/officeart/2005/8/layout/radial4"/>
    <dgm:cxn modelId="{6699ED7B-109B-46EF-9037-550E9A9B177A}" type="presOf" srcId="{6B78C617-351A-4214-BE69-142BA38F4F41}" destId="{AA729F03-2617-4C69-91B1-A65F4A931225}" srcOrd="0" destOrd="0" presId="urn:microsoft.com/office/officeart/2005/8/layout/radial4"/>
    <dgm:cxn modelId="{9BF8584F-62D9-4A3D-A812-E661CDD3ECF3}" type="presOf" srcId="{9564151A-D9FD-4BAF-85DA-00D0A9D733EA}" destId="{F4DED972-BADD-42AD-8009-DEC582E2AAE7}" srcOrd="0" destOrd="0" presId="urn:microsoft.com/office/officeart/2005/8/layout/radial4"/>
    <dgm:cxn modelId="{9211E785-EE95-48B7-9B6C-7D2A167C3AF1}" type="presOf" srcId="{2D77AE18-4291-458E-A812-9B6D77767280}" destId="{35EDABCE-B980-4B20-AAC9-AC9B7DD3C878}" srcOrd="0" destOrd="0" presId="urn:microsoft.com/office/officeart/2005/8/layout/radial4"/>
    <dgm:cxn modelId="{46949758-F5BF-4DAC-9B9B-2701D0A58157}" type="presParOf" srcId="{3E3624C2-9765-4561-A6CB-9C2DCB312A57}" destId="{C5ABB21F-52E9-48A9-B6AE-2875362215F0}" srcOrd="0" destOrd="0" presId="urn:microsoft.com/office/officeart/2005/8/layout/radial4"/>
    <dgm:cxn modelId="{36EA3D84-8992-403D-9C94-12EB0229FDA5}" type="presParOf" srcId="{3E3624C2-9765-4561-A6CB-9C2DCB312A57}" destId="{4D3A7BED-8DC3-4EE7-8547-1456E8402100}" srcOrd="1" destOrd="0" presId="urn:microsoft.com/office/officeart/2005/8/layout/radial4"/>
    <dgm:cxn modelId="{24A47C96-2E1B-4FBB-8115-29725637287A}" type="presParOf" srcId="{3E3624C2-9765-4561-A6CB-9C2DCB312A57}" destId="{5E297C79-7101-48E8-B984-EBD7C41FCA06}" srcOrd="2" destOrd="0" presId="urn:microsoft.com/office/officeart/2005/8/layout/radial4"/>
    <dgm:cxn modelId="{9D9719F3-CF86-491D-8BD7-72DB185FBF94}" type="presParOf" srcId="{3E3624C2-9765-4561-A6CB-9C2DCB312A57}" destId="{CEDE7822-309D-404F-B6AC-C2F467B3FF3C}" srcOrd="3" destOrd="0" presId="urn:microsoft.com/office/officeart/2005/8/layout/radial4"/>
    <dgm:cxn modelId="{C8D01EC1-B0EE-4B93-AF4E-8B86AF80C624}" type="presParOf" srcId="{3E3624C2-9765-4561-A6CB-9C2DCB312A57}" destId="{F4DED972-BADD-42AD-8009-DEC582E2AAE7}" srcOrd="4" destOrd="0" presId="urn:microsoft.com/office/officeart/2005/8/layout/radial4"/>
    <dgm:cxn modelId="{A93A8A61-79FC-46BA-B721-8412F108937D}" type="presParOf" srcId="{3E3624C2-9765-4561-A6CB-9C2DCB312A57}" destId="{35EDABCE-B980-4B20-AAC9-AC9B7DD3C878}" srcOrd="5" destOrd="0" presId="urn:microsoft.com/office/officeart/2005/8/layout/radial4"/>
    <dgm:cxn modelId="{C7AD7B50-C34D-4128-B0A8-07360BA3CBC8}" type="presParOf" srcId="{3E3624C2-9765-4561-A6CB-9C2DCB312A57}" destId="{6835B091-481C-4E02-B7D0-AF803890BAC9}" srcOrd="6" destOrd="0" presId="urn:microsoft.com/office/officeart/2005/8/layout/radial4"/>
    <dgm:cxn modelId="{836A699B-B0E7-463F-867D-D5624F1064B1}" type="presParOf" srcId="{3E3624C2-9765-4561-A6CB-9C2DCB312A57}" destId="{D3C8023F-605F-4466-A5D0-F59758AB7199}" srcOrd="7" destOrd="0" presId="urn:microsoft.com/office/officeart/2005/8/layout/radial4"/>
    <dgm:cxn modelId="{86221B7E-7939-4233-9B4B-83F57CD93CF1}" type="presParOf" srcId="{3E3624C2-9765-4561-A6CB-9C2DCB312A57}" destId="{AA729F03-2617-4C69-91B1-A65F4A93122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2C785D-5AA8-4CEE-8FC4-494A57F03FA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913FD9F7-CCCF-4727-A974-6CC9CD0039D0}">
      <dgm:prSet phldrT="[Текст]" custT="1"/>
      <dgm:spPr/>
      <dgm:t>
        <a:bodyPr/>
        <a:lstStyle/>
        <a:p>
          <a:r>
            <a:rPr lang="ru-RU" sz="4000" b="1" dirty="0" smtClean="0">
              <a:latin typeface="Arial" pitchFamily="34" charset="0"/>
              <a:cs typeface="Arial" pitchFamily="34" charset="0"/>
            </a:rPr>
            <a:t>Что </a:t>
          </a:r>
          <a:r>
            <a:rPr lang="ru-RU" sz="4000" b="1" dirty="0">
              <a:latin typeface="Arial" pitchFamily="34" charset="0"/>
              <a:cs typeface="Arial" pitchFamily="34" charset="0"/>
            </a:rPr>
            <a:t>дает природа человеку?</a:t>
          </a:r>
        </a:p>
      </dgm:t>
    </dgm:pt>
    <dgm:pt modelId="{18EAF9E4-767F-4D86-8A24-226E07F90DE6}" type="parTrans" cxnId="{EA8A776F-448C-4911-8B5B-B35019FADFB0}">
      <dgm:prSet/>
      <dgm:spPr/>
      <dgm:t>
        <a:bodyPr/>
        <a:lstStyle/>
        <a:p>
          <a:endParaRPr lang="ru-RU"/>
        </a:p>
      </dgm:t>
    </dgm:pt>
    <dgm:pt modelId="{98F73BE1-D426-4348-ADF1-E43A7D338C29}" type="sibTrans" cxnId="{EA8A776F-448C-4911-8B5B-B35019FADFB0}">
      <dgm:prSet/>
      <dgm:spPr/>
      <dgm:t>
        <a:bodyPr/>
        <a:lstStyle/>
        <a:p>
          <a:endParaRPr lang="ru-RU"/>
        </a:p>
      </dgm:t>
    </dgm:pt>
    <dgm:pt modelId="{9234C8C5-CBB4-418A-8F4D-F05DC9E146CB}">
      <dgm:prSet phldrT="[Текст]"/>
      <dgm:spPr/>
      <dgm:t>
        <a:bodyPr/>
        <a:lstStyle/>
        <a:p>
          <a:r>
            <a:rPr lang="ru-RU" b="1" dirty="0">
              <a:latin typeface="Arial" pitchFamily="34" charset="0"/>
              <a:cs typeface="Arial" pitchFamily="34" charset="0"/>
            </a:rPr>
            <a:t>продукты питания</a:t>
          </a:r>
        </a:p>
      </dgm:t>
    </dgm:pt>
    <dgm:pt modelId="{A934E08F-B910-48F6-BD28-E0D92E4B1949}" type="parTrans" cxnId="{67ECD327-9AAC-4CAE-8068-0F672C1BF398}">
      <dgm:prSet/>
      <dgm:spPr/>
      <dgm:t>
        <a:bodyPr/>
        <a:lstStyle/>
        <a:p>
          <a:endParaRPr lang="ru-RU"/>
        </a:p>
      </dgm:t>
    </dgm:pt>
    <dgm:pt modelId="{29D0BBA6-C76E-4C26-BA91-0EFC5EAF5763}" type="sibTrans" cxnId="{67ECD327-9AAC-4CAE-8068-0F672C1BF398}">
      <dgm:prSet/>
      <dgm:spPr/>
      <dgm:t>
        <a:bodyPr/>
        <a:lstStyle/>
        <a:p>
          <a:endParaRPr lang="ru-RU"/>
        </a:p>
      </dgm:t>
    </dgm:pt>
    <dgm:pt modelId="{038219F7-9B76-42CF-BF18-5C586F826AA5}">
      <dgm:prSet phldrT="[Текст]"/>
      <dgm:spPr/>
      <dgm:t>
        <a:bodyPr/>
        <a:lstStyle/>
        <a:p>
          <a:r>
            <a:rPr lang="ru-RU" b="1" dirty="0">
              <a:latin typeface="Arial" pitchFamily="34" charset="0"/>
              <a:cs typeface="Arial" pitchFamily="34" charset="0"/>
            </a:rPr>
            <a:t>воду</a:t>
          </a:r>
        </a:p>
      </dgm:t>
    </dgm:pt>
    <dgm:pt modelId="{3708FDA6-6692-4095-9B7A-D7538C7866FA}" type="parTrans" cxnId="{8293AD9D-5347-440B-B39F-F6A31AB9E2AC}">
      <dgm:prSet/>
      <dgm:spPr/>
      <dgm:t>
        <a:bodyPr/>
        <a:lstStyle/>
        <a:p>
          <a:endParaRPr lang="ru-RU"/>
        </a:p>
      </dgm:t>
    </dgm:pt>
    <dgm:pt modelId="{D494447E-B7A0-4735-AAE7-4D96AD06F80E}" type="sibTrans" cxnId="{8293AD9D-5347-440B-B39F-F6A31AB9E2AC}">
      <dgm:prSet/>
      <dgm:spPr/>
      <dgm:t>
        <a:bodyPr/>
        <a:lstStyle/>
        <a:p>
          <a:endParaRPr lang="ru-RU"/>
        </a:p>
      </dgm:t>
    </dgm:pt>
    <dgm:pt modelId="{28CFF7A5-D831-4966-BC4A-72A8446E4714}">
      <dgm:prSet phldrT="[Текст]"/>
      <dgm:spPr/>
      <dgm:t>
        <a:bodyPr/>
        <a:lstStyle/>
        <a:p>
          <a:r>
            <a:rPr lang="ru-RU" b="1" dirty="0">
              <a:latin typeface="Arial" pitchFamily="34" charset="0"/>
              <a:cs typeface="Arial" pitchFamily="34" charset="0"/>
            </a:rPr>
            <a:t>воздух</a:t>
          </a:r>
        </a:p>
      </dgm:t>
    </dgm:pt>
    <dgm:pt modelId="{A3295FFD-B18C-4396-B7C8-211CD8B0726A}" type="parTrans" cxnId="{778A0646-DB02-469D-B674-FACF068A757F}">
      <dgm:prSet/>
      <dgm:spPr/>
      <dgm:t>
        <a:bodyPr/>
        <a:lstStyle/>
        <a:p>
          <a:endParaRPr lang="ru-RU"/>
        </a:p>
      </dgm:t>
    </dgm:pt>
    <dgm:pt modelId="{239F6CA6-FFD1-4C2D-9692-3F86485F8FC3}" type="sibTrans" cxnId="{778A0646-DB02-469D-B674-FACF068A757F}">
      <dgm:prSet/>
      <dgm:spPr/>
      <dgm:t>
        <a:bodyPr/>
        <a:lstStyle/>
        <a:p>
          <a:endParaRPr lang="ru-RU"/>
        </a:p>
      </dgm:t>
    </dgm:pt>
    <dgm:pt modelId="{0600C729-C1BE-4F01-9797-D6BB6085DAF1}">
      <dgm:prSet phldrT="[Текст]"/>
      <dgm:spPr/>
      <dgm:t>
        <a:bodyPr/>
        <a:lstStyle/>
        <a:p>
          <a:r>
            <a:rPr lang="ru-RU" b="1" dirty="0">
              <a:latin typeface="Arial" pitchFamily="34" charset="0"/>
              <a:cs typeface="Arial" pitchFamily="34" charset="0"/>
            </a:rPr>
            <a:t>материалы</a:t>
          </a:r>
        </a:p>
      </dgm:t>
    </dgm:pt>
    <dgm:pt modelId="{6B442EF9-F0C1-4711-A4C7-000C6A9DD006}" type="parTrans" cxnId="{D9B65762-9F25-442C-9630-7273B467AD98}">
      <dgm:prSet/>
      <dgm:spPr/>
      <dgm:t>
        <a:bodyPr/>
        <a:lstStyle/>
        <a:p>
          <a:endParaRPr lang="ru-RU"/>
        </a:p>
      </dgm:t>
    </dgm:pt>
    <dgm:pt modelId="{96C557EE-560C-4D78-878C-22A654733D60}" type="sibTrans" cxnId="{D9B65762-9F25-442C-9630-7273B467AD98}">
      <dgm:prSet/>
      <dgm:spPr/>
      <dgm:t>
        <a:bodyPr/>
        <a:lstStyle/>
        <a:p>
          <a:endParaRPr lang="ru-RU"/>
        </a:p>
      </dgm:t>
    </dgm:pt>
    <dgm:pt modelId="{258FF215-C767-4735-B9AB-F16473168566}" type="pres">
      <dgm:prSet presAssocID="{292C785D-5AA8-4CEE-8FC4-494A57F03FA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82FB94-F51F-4314-A205-CBA0F29086B5}" type="pres">
      <dgm:prSet presAssocID="{913FD9F7-CCCF-4727-A974-6CC9CD0039D0}" presName="root1" presStyleCnt="0"/>
      <dgm:spPr/>
    </dgm:pt>
    <dgm:pt modelId="{9A6DD2A8-79C7-4E0B-BBEB-91C004D631EF}" type="pres">
      <dgm:prSet presAssocID="{913FD9F7-CCCF-4727-A974-6CC9CD0039D0}" presName="LevelOneTextNode" presStyleLbl="node0" presStyleIdx="0" presStyleCnt="1" custLinFactNeighborX="18944" custLinFactNeighborY="-24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A8F930-273E-4D3F-8AD1-2112115914B6}" type="pres">
      <dgm:prSet presAssocID="{913FD9F7-CCCF-4727-A974-6CC9CD0039D0}" presName="level2hierChild" presStyleCnt="0"/>
      <dgm:spPr/>
    </dgm:pt>
    <dgm:pt modelId="{E4DC3960-6DC7-481B-8B5F-CC54D2F81949}" type="pres">
      <dgm:prSet presAssocID="{A934E08F-B910-48F6-BD28-E0D92E4B1949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01AC5ACE-FF24-44A5-9811-A19F3786CED8}" type="pres">
      <dgm:prSet presAssocID="{A934E08F-B910-48F6-BD28-E0D92E4B1949}" presName="connTx" presStyleLbl="parChTrans1D2" presStyleIdx="0" presStyleCnt="4"/>
      <dgm:spPr/>
      <dgm:t>
        <a:bodyPr/>
        <a:lstStyle/>
        <a:p>
          <a:endParaRPr lang="ru-RU"/>
        </a:p>
      </dgm:t>
    </dgm:pt>
    <dgm:pt modelId="{DCFDDF4E-4CD4-4FDF-BE86-A778F833FE58}" type="pres">
      <dgm:prSet presAssocID="{9234C8C5-CBB4-418A-8F4D-F05DC9E146CB}" presName="root2" presStyleCnt="0"/>
      <dgm:spPr/>
    </dgm:pt>
    <dgm:pt modelId="{34C419DC-D04E-46B5-8638-FB84ACE93EFF}" type="pres">
      <dgm:prSet presAssocID="{9234C8C5-CBB4-418A-8F4D-F05DC9E146CB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4574EF-699E-4E19-AD85-8D0FDF962897}" type="pres">
      <dgm:prSet presAssocID="{9234C8C5-CBB4-418A-8F4D-F05DC9E146CB}" presName="level3hierChild" presStyleCnt="0"/>
      <dgm:spPr/>
    </dgm:pt>
    <dgm:pt modelId="{EF827510-2C97-4EA3-B604-C553D469CFC1}" type="pres">
      <dgm:prSet presAssocID="{3708FDA6-6692-4095-9B7A-D7538C7866FA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78AF0A01-095A-4187-9F59-43B999DE071F}" type="pres">
      <dgm:prSet presAssocID="{3708FDA6-6692-4095-9B7A-D7538C7866FA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46347B7-80E1-4614-BE68-2AE610745ADD}" type="pres">
      <dgm:prSet presAssocID="{038219F7-9B76-42CF-BF18-5C586F826AA5}" presName="root2" presStyleCnt="0"/>
      <dgm:spPr/>
    </dgm:pt>
    <dgm:pt modelId="{568BDBB5-3AF0-4020-ABF8-03D3B8C9459C}" type="pres">
      <dgm:prSet presAssocID="{038219F7-9B76-42CF-BF18-5C586F826AA5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4509D2-6590-4B6D-A601-F8AA8D53EDD0}" type="pres">
      <dgm:prSet presAssocID="{038219F7-9B76-42CF-BF18-5C586F826AA5}" presName="level3hierChild" presStyleCnt="0"/>
      <dgm:spPr/>
    </dgm:pt>
    <dgm:pt modelId="{B283208A-9EA5-4036-B8F9-957339EEE40A}" type="pres">
      <dgm:prSet presAssocID="{6B442EF9-F0C1-4711-A4C7-000C6A9DD006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16F079FF-8DDC-4A2A-B4EB-8C5BA5228E20}" type="pres">
      <dgm:prSet presAssocID="{6B442EF9-F0C1-4711-A4C7-000C6A9DD006}" presName="connTx" presStyleLbl="parChTrans1D2" presStyleIdx="2" presStyleCnt="4"/>
      <dgm:spPr/>
      <dgm:t>
        <a:bodyPr/>
        <a:lstStyle/>
        <a:p>
          <a:endParaRPr lang="ru-RU"/>
        </a:p>
      </dgm:t>
    </dgm:pt>
    <dgm:pt modelId="{B7D54187-B91D-4DEC-83D7-6CEB3CF9F2F6}" type="pres">
      <dgm:prSet presAssocID="{0600C729-C1BE-4F01-9797-D6BB6085DAF1}" presName="root2" presStyleCnt="0"/>
      <dgm:spPr/>
    </dgm:pt>
    <dgm:pt modelId="{640F8B4B-9981-468F-9CEB-AF6024682ED0}" type="pres">
      <dgm:prSet presAssocID="{0600C729-C1BE-4F01-9797-D6BB6085DAF1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D3F410-4504-455A-BDCC-3170AB7CCA04}" type="pres">
      <dgm:prSet presAssocID="{0600C729-C1BE-4F01-9797-D6BB6085DAF1}" presName="level3hierChild" presStyleCnt="0"/>
      <dgm:spPr/>
    </dgm:pt>
    <dgm:pt modelId="{91EFC7A0-699D-490D-9677-F05014577097}" type="pres">
      <dgm:prSet presAssocID="{A3295FFD-B18C-4396-B7C8-211CD8B0726A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0B2D3EEA-3047-441C-8E57-BFF2712CB733}" type="pres">
      <dgm:prSet presAssocID="{A3295FFD-B18C-4396-B7C8-211CD8B0726A}" presName="connTx" presStyleLbl="parChTrans1D2" presStyleIdx="3" presStyleCnt="4"/>
      <dgm:spPr/>
      <dgm:t>
        <a:bodyPr/>
        <a:lstStyle/>
        <a:p>
          <a:endParaRPr lang="ru-RU"/>
        </a:p>
      </dgm:t>
    </dgm:pt>
    <dgm:pt modelId="{B3C627F0-AB63-49BC-A78E-67E759FC5904}" type="pres">
      <dgm:prSet presAssocID="{28CFF7A5-D831-4966-BC4A-72A8446E4714}" presName="root2" presStyleCnt="0"/>
      <dgm:spPr/>
    </dgm:pt>
    <dgm:pt modelId="{E8D148DC-B98B-4616-AFB0-B323C3F47BB3}" type="pres">
      <dgm:prSet presAssocID="{28CFF7A5-D831-4966-BC4A-72A8446E4714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BF8C5B-D858-43C7-9F8C-3CF2444B9A8A}" type="pres">
      <dgm:prSet presAssocID="{28CFF7A5-D831-4966-BC4A-72A8446E4714}" presName="level3hierChild" presStyleCnt="0"/>
      <dgm:spPr/>
    </dgm:pt>
  </dgm:ptLst>
  <dgm:cxnLst>
    <dgm:cxn modelId="{778A0646-DB02-469D-B674-FACF068A757F}" srcId="{913FD9F7-CCCF-4727-A974-6CC9CD0039D0}" destId="{28CFF7A5-D831-4966-BC4A-72A8446E4714}" srcOrd="3" destOrd="0" parTransId="{A3295FFD-B18C-4396-B7C8-211CD8B0726A}" sibTransId="{239F6CA6-FFD1-4C2D-9692-3F86485F8FC3}"/>
    <dgm:cxn modelId="{4A460AAA-1DBF-43E8-9A02-28F54D8545BF}" type="presOf" srcId="{3708FDA6-6692-4095-9B7A-D7538C7866FA}" destId="{78AF0A01-095A-4187-9F59-43B999DE071F}" srcOrd="1" destOrd="0" presId="urn:microsoft.com/office/officeart/2008/layout/HorizontalMultiLevelHierarchy"/>
    <dgm:cxn modelId="{D9B65762-9F25-442C-9630-7273B467AD98}" srcId="{913FD9F7-CCCF-4727-A974-6CC9CD0039D0}" destId="{0600C729-C1BE-4F01-9797-D6BB6085DAF1}" srcOrd="2" destOrd="0" parTransId="{6B442EF9-F0C1-4711-A4C7-000C6A9DD006}" sibTransId="{96C557EE-560C-4D78-878C-22A654733D60}"/>
    <dgm:cxn modelId="{67ECD327-9AAC-4CAE-8068-0F672C1BF398}" srcId="{913FD9F7-CCCF-4727-A974-6CC9CD0039D0}" destId="{9234C8C5-CBB4-418A-8F4D-F05DC9E146CB}" srcOrd="0" destOrd="0" parTransId="{A934E08F-B910-48F6-BD28-E0D92E4B1949}" sibTransId="{29D0BBA6-C76E-4C26-BA91-0EFC5EAF5763}"/>
    <dgm:cxn modelId="{B5B1ACF4-BCBF-4828-BFED-5EA108879958}" type="presOf" srcId="{A934E08F-B910-48F6-BD28-E0D92E4B1949}" destId="{01AC5ACE-FF24-44A5-9811-A19F3786CED8}" srcOrd="1" destOrd="0" presId="urn:microsoft.com/office/officeart/2008/layout/HorizontalMultiLevelHierarchy"/>
    <dgm:cxn modelId="{C3DCA939-4722-4921-B2DD-E8C4A2242D73}" type="presOf" srcId="{A934E08F-B910-48F6-BD28-E0D92E4B1949}" destId="{E4DC3960-6DC7-481B-8B5F-CC54D2F81949}" srcOrd="0" destOrd="0" presId="urn:microsoft.com/office/officeart/2008/layout/HorizontalMultiLevelHierarchy"/>
    <dgm:cxn modelId="{8293AD9D-5347-440B-B39F-F6A31AB9E2AC}" srcId="{913FD9F7-CCCF-4727-A974-6CC9CD0039D0}" destId="{038219F7-9B76-42CF-BF18-5C586F826AA5}" srcOrd="1" destOrd="0" parTransId="{3708FDA6-6692-4095-9B7A-D7538C7866FA}" sibTransId="{D494447E-B7A0-4735-AAE7-4D96AD06F80E}"/>
    <dgm:cxn modelId="{12AB8692-EB3A-4FAA-9EF8-5A21EB9D41AD}" type="presOf" srcId="{28CFF7A5-D831-4966-BC4A-72A8446E4714}" destId="{E8D148DC-B98B-4616-AFB0-B323C3F47BB3}" srcOrd="0" destOrd="0" presId="urn:microsoft.com/office/officeart/2008/layout/HorizontalMultiLevelHierarchy"/>
    <dgm:cxn modelId="{F68C7138-0C4B-4DCB-991A-1351262FF452}" type="presOf" srcId="{A3295FFD-B18C-4396-B7C8-211CD8B0726A}" destId="{91EFC7A0-699D-490D-9677-F05014577097}" srcOrd="0" destOrd="0" presId="urn:microsoft.com/office/officeart/2008/layout/HorizontalMultiLevelHierarchy"/>
    <dgm:cxn modelId="{A678BB89-BBB0-4F20-B15E-E3195C3E8AF3}" type="presOf" srcId="{3708FDA6-6692-4095-9B7A-D7538C7866FA}" destId="{EF827510-2C97-4EA3-B604-C553D469CFC1}" srcOrd="0" destOrd="0" presId="urn:microsoft.com/office/officeart/2008/layout/HorizontalMultiLevelHierarchy"/>
    <dgm:cxn modelId="{6FA089BD-665B-47CD-BF1E-1F89204B0ECA}" type="presOf" srcId="{0600C729-C1BE-4F01-9797-D6BB6085DAF1}" destId="{640F8B4B-9981-468F-9CEB-AF6024682ED0}" srcOrd="0" destOrd="0" presId="urn:microsoft.com/office/officeart/2008/layout/HorizontalMultiLevelHierarchy"/>
    <dgm:cxn modelId="{78967019-3E4F-4596-9856-21427D65327D}" type="presOf" srcId="{038219F7-9B76-42CF-BF18-5C586F826AA5}" destId="{568BDBB5-3AF0-4020-ABF8-03D3B8C9459C}" srcOrd="0" destOrd="0" presId="urn:microsoft.com/office/officeart/2008/layout/HorizontalMultiLevelHierarchy"/>
    <dgm:cxn modelId="{EA8A776F-448C-4911-8B5B-B35019FADFB0}" srcId="{292C785D-5AA8-4CEE-8FC4-494A57F03FA8}" destId="{913FD9F7-CCCF-4727-A974-6CC9CD0039D0}" srcOrd="0" destOrd="0" parTransId="{18EAF9E4-767F-4D86-8A24-226E07F90DE6}" sibTransId="{98F73BE1-D426-4348-ADF1-E43A7D338C29}"/>
    <dgm:cxn modelId="{9F90BA01-4D3E-4491-AC5C-C029AB6412DF}" type="presOf" srcId="{292C785D-5AA8-4CEE-8FC4-494A57F03FA8}" destId="{258FF215-C767-4735-B9AB-F16473168566}" srcOrd="0" destOrd="0" presId="urn:microsoft.com/office/officeart/2008/layout/HorizontalMultiLevelHierarchy"/>
    <dgm:cxn modelId="{4915A8F6-7C79-47DF-99FE-BBD4BB995E43}" type="presOf" srcId="{9234C8C5-CBB4-418A-8F4D-F05DC9E146CB}" destId="{34C419DC-D04E-46B5-8638-FB84ACE93EFF}" srcOrd="0" destOrd="0" presId="urn:microsoft.com/office/officeart/2008/layout/HorizontalMultiLevelHierarchy"/>
    <dgm:cxn modelId="{2A8A8537-55E4-45B5-A2BE-8FF532346CE2}" type="presOf" srcId="{6B442EF9-F0C1-4711-A4C7-000C6A9DD006}" destId="{B283208A-9EA5-4036-B8F9-957339EEE40A}" srcOrd="0" destOrd="0" presId="urn:microsoft.com/office/officeart/2008/layout/HorizontalMultiLevelHierarchy"/>
    <dgm:cxn modelId="{ACDAE29C-3029-467F-984E-AB3725867588}" type="presOf" srcId="{6B442EF9-F0C1-4711-A4C7-000C6A9DD006}" destId="{16F079FF-8DDC-4A2A-B4EB-8C5BA5228E20}" srcOrd="1" destOrd="0" presId="urn:microsoft.com/office/officeart/2008/layout/HorizontalMultiLevelHierarchy"/>
    <dgm:cxn modelId="{DE1379DD-DA16-426E-9F33-46F1EDC0C762}" type="presOf" srcId="{913FD9F7-CCCF-4727-A974-6CC9CD0039D0}" destId="{9A6DD2A8-79C7-4E0B-BBEB-91C004D631EF}" srcOrd="0" destOrd="0" presId="urn:microsoft.com/office/officeart/2008/layout/HorizontalMultiLevelHierarchy"/>
    <dgm:cxn modelId="{5267FA97-E5ED-445F-9A55-6A825403231B}" type="presOf" srcId="{A3295FFD-B18C-4396-B7C8-211CD8B0726A}" destId="{0B2D3EEA-3047-441C-8E57-BFF2712CB733}" srcOrd="1" destOrd="0" presId="urn:microsoft.com/office/officeart/2008/layout/HorizontalMultiLevelHierarchy"/>
    <dgm:cxn modelId="{4A93361B-B6FE-459D-A14F-ED4F2C728527}" type="presParOf" srcId="{258FF215-C767-4735-B9AB-F16473168566}" destId="{F682FB94-F51F-4314-A205-CBA0F29086B5}" srcOrd="0" destOrd="0" presId="urn:microsoft.com/office/officeart/2008/layout/HorizontalMultiLevelHierarchy"/>
    <dgm:cxn modelId="{245376A8-6297-4EA0-9CE1-BA9730DC0540}" type="presParOf" srcId="{F682FB94-F51F-4314-A205-CBA0F29086B5}" destId="{9A6DD2A8-79C7-4E0B-BBEB-91C004D631EF}" srcOrd="0" destOrd="0" presId="urn:microsoft.com/office/officeart/2008/layout/HorizontalMultiLevelHierarchy"/>
    <dgm:cxn modelId="{DEFAF618-3DED-4FEF-8BA7-749FA5C43E2B}" type="presParOf" srcId="{F682FB94-F51F-4314-A205-CBA0F29086B5}" destId="{60A8F930-273E-4D3F-8AD1-2112115914B6}" srcOrd="1" destOrd="0" presId="urn:microsoft.com/office/officeart/2008/layout/HorizontalMultiLevelHierarchy"/>
    <dgm:cxn modelId="{8E3BD846-20AC-46DA-8C33-19ED4ED0C1AE}" type="presParOf" srcId="{60A8F930-273E-4D3F-8AD1-2112115914B6}" destId="{E4DC3960-6DC7-481B-8B5F-CC54D2F81949}" srcOrd="0" destOrd="0" presId="urn:microsoft.com/office/officeart/2008/layout/HorizontalMultiLevelHierarchy"/>
    <dgm:cxn modelId="{E43E04C7-B451-4E47-AC60-9B2BDFB132C1}" type="presParOf" srcId="{E4DC3960-6DC7-481B-8B5F-CC54D2F81949}" destId="{01AC5ACE-FF24-44A5-9811-A19F3786CED8}" srcOrd="0" destOrd="0" presId="urn:microsoft.com/office/officeart/2008/layout/HorizontalMultiLevelHierarchy"/>
    <dgm:cxn modelId="{61AF11BF-66B0-44A0-AF64-BF164545D2EA}" type="presParOf" srcId="{60A8F930-273E-4D3F-8AD1-2112115914B6}" destId="{DCFDDF4E-4CD4-4FDF-BE86-A778F833FE58}" srcOrd="1" destOrd="0" presId="urn:microsoft.com/office/officeart/2008/layout/HorizontalMultiLevelHierarchy"/>
    <dgm:cxn modelId="{3358555F-4555-4133-8B76-607AF39A95FD}" type="presParOf" srcId="{DCFDDF4E-4CD4-4FDF-BE86-A778F833FE58}" destId="{34C419DC-D04E-46B5-8638-FB84ACE93EFF}" srcOrd="0" destOrd="0" presId="urn:microsoft.com/office/officeart/2008/layout/HorizontalMultiLevelHierarchy"/>
    <dgm:cxn modelId="{05B7B395-B02C-4875-956F-A207074E549F}" type="presParOf" srcId="{DCFDDF4E-4CD4-4FDF-BE86-A778F833FE58}" destId="{144574EF-699E-4E19-AD85-8D0FDF962897}" srcOrd="1" destOrd="0" presId="urn:microsoft.com/office/officeart/2008/layout/HorizontalMultiLevelHierarchy"/>
    <dgm:cxn modelId="{1BA8C66E-D368-4E3C-87A0-43F467F6CF71}" type="presParOf" srcId="{60A8F930-273E-4D3F-8AD1-2112115914B6}" destId="{EF827510-2C97-4EA3-B604-C553D469CFC1}" srcOrd="2" destOrd="0" presId="urn:microsoft.com/office/officeart/2008/layout/HorizontalMultiLevelHierarchy"/>
    <dgm:cxn modelId="{E1D54AFD-2C7D-4998-A78F-A5699FB4EAAB}" type="presParOf" srcId="{EF827510-2C97-4EA3-B604-C553D469CFC1}" destId="{78AF0A01-095A-4187-9F59-43B999DE071F}" srcOrd="0" destOrd="0" presId="urn:microsoft.com/office/officeart/2008/layout/HorizontalMultiLevelHierarchy"/>
    <dgm:cxn modelId="{55FFA782-DA3E-4F03-99B5-3E80CE63A567}" type="presParOf" srcId="{60A8F930-273E-4D3F-8AD1-2112115914B6}" destId="{E46347B7-80E1-4614-BE68-2AE610745ADD}" srcOrd="3" destOrd="0" presId="urn:microsoft.com/office/officeart/2008/layout/HorizontalMultiLevelHierarchy"/>
    <dgm:cxn modelId="{E126F077-B2C8-4247-BC93-8E7D7A349CC9}" type="presParOf" srcId="{E46347B7-80E1-4614-BE68-2AE610745ADD}" destId="{568BDBB5-3AF0-4020-ABF8-03D3B8C9459C}" srcOrd="0" destOrd="0" presId="urn:microsoft.com/office/officeart/2008/layout/HorizontalMultiLevelHierarchy"/>
    <dgm:cxn modelId="{F34D5522-AD83-41A0-BE31-8A64142D3C42}" type="presParOf" srcId="{E46347B7-80E1-4614-BE68-2AE610745ADD}" destId="{8C4509D2-6590-4B6D-A601-F8AA8D53EDD0}" srcOrd="1" destOrd="0" presId="urn:microsoft.com/office/officeart/2008/layout/HorizontalMultiLevelHierarchy"/>
    <dgm:cxn modelId="{F0DA7973-3E46-447E-B389-37A0D5419E63}" type="presParOf" srcId="{60A8F930-273E-4D3F-8AD1-2112115914B6}" destId="{B283208A-9EA5-4036-B8F9-957339EEE40A}" srcOrd="4" destOrd="0" presId="urn:microsoft.com/office/officeart/2008/layout/HorizontalMultiLevelHierarchy"/>
    <dgm:cxn modelId="{7BA19418-5BC5-4225-8CEB-F8027AA25968}" type="presParOf" srcId="{B283208A-9EA5-4036-B8F9-957339EEE40A}" destId="{16F079FF-8DDC-4A2A-B4EB-8C5BA5228E20}" srcOrd="0" destOrd="0" presId="urn:microsoft.com/office/officeart/2008/layout/HorizontalMultiLevelHierarchy"/>
    <dgm:cxn modelId="{F02314AD-3644-474F-8F6D-A99B6CF0FD70}" type="presParOf" srcId="{60A8F930-273E-4D3F-8AD1-2112115914B6}" destId="{B7D54187-B91D-4DEC-83D7-6CEB3CF9F2F6}" srcOrd="5" destOrd="0" presId="urn:microsoft.com/office/officeart/2008/layout/HorizontalMultiLevelHierarchy"/>
    <dgm:cxn modelId="{9D9AD3B3-FC31-4BFD-AE75-595317F6E1CD}" type="presParOf" srcId="{B7D54187-B91D-4DEC-83D7-6CEB3CF9F2F6}" destId="{640F8B4B-9981-468F-9CEB-AF6024682ED0}" srcOrd="0" destOrd="0" presId="urn:microsoft.com/office/officeart/2008/layout/HorizontalMultiLevelHierarchy"/>
    <dgm:cxn modelId="{5B6DB5CA-0E30-4A69-AC2B-E5CECCB1C34C}" type="presParOf" srcId="{B7D54187-B91D-4DEC-83D7-6CEB3CF9F2F6}" destId="{75D3F410-4504-455A-BDCC-3170AB7CCA04}" srcOrd="1" destOrd="0" presId="urn:microsoft.com/office/officeart/2008/layout/HorizontalMultiLevelHierarchy"/>
    <dgm:cxn modelId="{8583E163-5F9E-49B3-851F-C6E3A041992A}" type="presParOf" srcId="{60A8F930-273E-4D3F-8AD1-2112115914B6}" destId="{91EFC7A0-699D-490D-9677-F05014577097}" srcOrd="6" destOrd="0" presId="urn:microsoft.com/office/officeart/2008/layout/HorizontalMultiLevelHierarchy"/>
    <dgm:cxn modelId="{AFE265CB-B492-484C-88B4-ECF3CDAE4DC8}" type="presParOf" srcId="{91EFC7A0-699D-490D-9677-F05014577097}" destId="{0B2D3EEA-3047-441C-8E57-BFF2712CB733}" srcOrd="0" destOrd="0" presId="urn:microsoft.com/office/officeart/2008/layout/HorizontalMultiLevelHierarchy"/>
    <dgm:cxn modelId="{1099BE33-6C9C-465C-BE05-C94B2D334C58}" type="presParOf" srcId="{60A8F930-273E-4D3F-8AD1-2112115914B6}" destId="{B3C627F0-AB63-49BC-A78E-67E759FC5904}" srcOrd="7" destOrd="0" presId="urn:microsoft.com/office/officeart/2008/layout/HorizontalMultiLevelHierarchy"/>
    <dgm:cxn modelId="{8EC6F38E-42A0-4B58-852C-86E9DE4D614D}" type="presParOf" srcId="{B3C627F0-AB63-49BC-A78E-67E759FC5904}" destId="{E8D148DC-B98B-4616-AFB0-B323C3F47BB3}" srcOrd="0" destOrd="0" presId="urn:microsoft.com/office/officeart/2008/layout/HorizontalMultiLevelHierarchy"/>
    <dgm:cxn modelId="{F7090E9C-FFE7-4158-BADE-8025A79D04B1}" type="presParOf" srcId="{B3C627F0-AB63-49BC-A78E-67E759FC5904}" destId="{42BF8C5B-D858-43C7-9F8C-3CF2444B9A8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EA89553-6180-4FAA-AAAD-9909532E10E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ПРИЧИНА ОБМЕЛЕНИЯ – РЕКИ СЫРДАРЬЯ И АМУДАРЬЯ РАЗБИРАЮТСЯ НА ОРОШЕНИЕ; </a:t>
          </a:r>
          <a:endParaRPr lang="ru-RU" sz="28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B0DD50-29B8-4687-914E-D76AC97AB94A}" type="par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487E08-DEF3-4D75-B1FC-3E3F4B1C4FBE}" type="sib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0B02CF0-0E84-45E8-A08E-BB067ADA59E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i="0" dirty="0" smtClean="0">
            <a:latin typeface="Arial" pitchFamily="34" charset="0"/>
            <a:cs typeface="Arial" pitchFamily="34" charset="0"/>
          </a:endParaRPr>
        </a:p>
        <a:p>
          <a:r>
            <a:rPr lang="ru-RU" sz="2800" b="1" i="0" dirty="0" smtClean="0">
              <a:latin typeface="Arial" pitchFamily="34" charset="0"/>
              <a:cs typeface="Arial" pitchFamily="34" charset="0"/>
            </a:rPr>
            <a:t>ТРАГЕДИЯ АРАЛЬСКОГО МОРЯ ЯВЛЯЕТСЯ ЖИВЫМ СВИДЕТЕЛЬСТВОМ ПРОСЧЕТА В ИСПОЛЬЗОВАНИИ РЕСУРСОВ</a:t>
          </a: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;</a:t>
          </a:r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dirty="0" smtClean="0"/>
            <a:t/>
          </a:r>
          <a:br>
            <a:rPr lang="ru-RU" sz="2800" dirty="0" smtClean="0"/>
          </a:br>
          <a:endParaRPr lang="ru-RU" sz="24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1CC9781-C71E-48C6-938B-3B6525B0B9D9}" type="par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0539D8D-ADD8-4A64-A233-398A574C1AE0}" type="sib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2F75C3A-57CD-4AD3-B5CD-0B3B753DCE42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i="0" dirty="0" smtClean="0">
              <a:latin typeface="Arial" pitchFamily="34" charset="0"/>
              <a:cs typeface="Arial" pitchFamily="34" charset="0"/>
            </a:rPr>
            <a:t>ЭТО - УРОК ДЛЯ ВСЕГО ЧЕЛОВЕЧЕСТВА.</a:t>
          </a:r>
          <a:endParaRPr lang="ru-RU" sz="2400" b="1" i="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C31C8313-E993-4C52-9014-3218BDC4C81E}" type="parTrans" cxnId="{78B5A30C-7116-428D-8283-4CF42E8E41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67E395E-3AEA-4979-8F8C-AC6C319140E1}" type="sibTrans" cxnId="{78B5A30C-7116-428D-8283-4CF42E8E41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A98A55-B1C3-40AE-8DEA-0C20960F2DD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ВОЗНИКЛА ЭКОЛОГИЧЕСКАЯ КАТАСТРОФА, ПРОВОДЯТСЯ МЕРОПРИЯТИЯ ПО ЗАЩИТЕ ОЗЕРА АРАЛ 22 СТРАНАМИ МИРА</a:t>
          </a: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3FFA22-7C3A-4FC0-B40A-6DC29EEA2C35}" type="parTrans" cxnId="{1F20540C-984C-43B5-9AD0-E95BDEC73954}">
      <dgm:prSet/>
      <dgm:spPr/>
      <dgm:t>
        <a:bodyPr/>
        <a:lstStyle/>
        <a:p>
          <a:endParaRPr lang="ru-RU"/>
        </a:p>
      </dgm:t>
    </dgm:pt>
    <dgm:pt modelId="{5E6918B5-06A8-43E2-9DB9-49891C7EAEC4}" type="sibTrans" cxnId="{1F20540C-984C-43B5-9AD0-E95BDEC73954}">
      <dgm:prSet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i="0" dirty="0" smtClean="0">
            <a:latin typeface="Arial" pitchFamily="34" charset="0"/>
            <a:cs typeface="Arial" pitchFamily="34" charset="0"/>
          </a:endParaRPr>
        </a:p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БЕРЕГИ ПРИРОДУ И ЭКОЛОГИЮ</a:t>
          </a:r>
          <a:r>
            <a:rPr 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5" custScaleX="488294" custScaleY="62172" custLinFactNeighborX="1593" custLinFactNeighborY="16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DF9D484D-30C5-431E-8A5E-D67BA2C9E47C}" type="pres">
      <dgm:prSet presAssocID="{DEA89553-6180-4FAA-AAAD-9909532E10ED}" presName="node" presStyleLbl="node1" presStyleIdx="1" presStyleCnt="5" custScaleX="488294" custScaleY="102292" custLinFactNeighborX="-1458" custLinFactNeighborY="-17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CE63-0666-44C2-AA28-E384327E64EF}" type="pres">
      <dgm:prSet presAssocID="{2A487E08-DEF3-4D75-B1FC-3E3F4B1C4FBE}" presName="sibTrans" presStyleLbl="sibTrans2D1" presStyleIdx="1" presStyleCnt="4"/>
      <dgm:spPr/>
      <dgm:t>
        <a:bodyPr/>
        <a:lstStyle/>
        <a:p>
          <a:endParaRPr lang="ru-RU"/>
        </a:p>
      </dgm:t>
    </dgm:pt>
    <dgm:pt modelId="{8A97E25A-0A74-4716-A683-AF7233C1526D}" type="pres">
      <dgm:prSet presAssocID="{2A487E08-DEF3-4D75-B1FC-3E3F4B1C4FB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8E1D4860-5829-40AA-B020-A81A04F01606}" type="pres">
      <dgm:prSet presAssocID="{75A98A55-B1C3-40AE-8DEA-0C20960F2DD8}" presName="node" presStyleLbl="node1" presStyleIdx="2" presStyleCnt="5" custScaleX="491210" custScaleY="112585" custLinFactNeighborY="-385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57918-E3D8-436B-9D76-22E1FA6DB9E8}" type="pres">
      <dgm:prSet presAssocID="{5E6918B5-06A8-43E2-9DB9-49891C7EAEC4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5355768-1DE0-44FF-B11C-3538E77E29B1}" type="pres">
      <dgm:prSet presAssocID="{5E6918B5-06A8-43E2-9DB9-49891C7EAEC4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0BB82512-463B-4E54-8478-98C7AC28CD07}" type="pres">
      <dgm:prSet presAssocID="{E0B02CF0-0E84-45E8-A08E-BB067ADA59EA}" presName="node" presStyleLbl="node1" presStyleIdx="3" presStyleCnt="5" custScaleX="491210" custScaleY="156329" custLinFactNeighborY="-44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751FA-5F82-4DEA-9A7C-E68800A610D4}" type="pres">
      <dgm:prSet presAssocID="{50539D8D-ADD8-4A64-A233-398A574C1AE0}" presName="sibTrans" presStyleLbl="sibTrans2D1" presStyleIdx="3" presStyleCnt="4"/>
      <dgm:spPr/>
      <dgm:t>
        <a:bodyPr/>
        <a:lstStyle/>
        <a:p>
          <a:endParaRPr lang="ru-RU"/>
        </a:p>
      </dgm:t>
    </dgm:pt>
    <dgm:pt modelId="{DD3EA092-AFC6-4606-A102-F3B1B2C17374}" type="pres">
      <dgm:prSet presAssocID="{50539D8D-ADD8-4A64-A233-398A574C1AE0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EE9F6481-FF01-4BA4-8B38-DDB98608C279}" type="pres">
      <dgm:prSet presAssocID="{F2F75C3A-57CD-4AD3-B5CD-0B3B753DCE42}" presName="node" presStyleLbl="node1" presStyleIdx="4" presStyleCnt="5" custScaleX="491210" custScaleY="80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A04EE6-C396-4DB0-9E59-81B61A00CF31}" srcId="{55CA8F6A-A719-4DC8-94AC-BDB5570A48AD}" destId="{DEA89553-6180-4FAA-AAAD-9909532E10ED}" srcOrd="1" destOrd="0" parTransId="{22B0DD50-29B8-4687-914E-D76AC97AB94A}" sibTransId="{2A487E08-DEF3-4D75-B1FC-3E3F4B1C4FBE}"/>
    <dgm:cxn modelId="{D82AE897-2AC7-4190-A78E-DB630AB6776C}" type="presOf" srcId="{2A487E08-DEF3-4D75-B1FC-3E3F4B1C4FBE}" destId="{8300CE63-0666-44C2-AA28-E384327E64EF}" srcOrd="0" destOrd="0" presId="urn:microsoft.com/office/officeart/2005/8/layout/process2"/>
    <dgm:cxn modelId="{9E213A99-ECC2-4777-B1EF-27B9831913DA}" type="presOf" srcId="{DEA89553-6180-4FAA-AAAD-9909532E10ED}" destId="{DF9D484D-30C5-431E-8A5E-D67BA2C9E47C}" srcOrd="0" destOrd="0" presId="urn:microsoft.com/office/officeart/2005/8/layout/process2"/>
    <dgm:cxn modelId="{4A41BFD3-8C3D-41D8-94B2-A23FB5AB003C}" srcId="{55CA8F6A-A719-4DC8-94AC-BDB5570A48AD}" destId="{E0B02CF0-0E84-45E8-A08E-BB067ADA59EA}" srcOrd="3" destOrd="0" parTransId="{A1CC9781-C71E-48C6-938B-3B6525B0B9D9}" sibTransId="{50539D8D-ADD8-4A64-A233-398A574C1AE0}"/>
    <dgm:cxn modelId="{AFC7D941-84F6-42C7-8F60-363BAEC19570}" type="presOf" srcId="{50539D8D-ADD8-4A64-A233-398A574C1AE0}" destId="{DD3EA092-AFC6-4606-A102-F3B1B2C17374}" srcOrd="1" destOrd="0" presId="urn:microsoft.com/office/officeart/2005/8/layout/process2"/>
    <dgm:cxn modelId="{C02EA002-EC63-429D-B944-785B469F1977}" type="presOf" srcId="{E0B02CF0-0E84-45E8-A08E-BB067ADA59EA}" destId="{0BB82512-463B-4E54-8478-98C7AC28CD07}" srcOrd="0" destOrd="0" presId="urn:microsoft.com/office/officeart/2005/8/layout/process2"/>
    <dgm:cxn modelId="{558E5DA5-90E9-43DF-9701-1F864D7BE425}" type="presOf" srcId="{F2F75C3A-57CD-4AD3-B5CD-0B3B753DCE42}" destId="{EE9F6481-FF01-4BA4-8B38-DDB98608C279}" srcOrd="0" destOrd="0" presId="urn:microsoft.com/office/officeart/2005/8/layout/process2"/>
    <dgm:cxn modelId="{C91ACDB6-D117-4466-AE03-8544CB5A6A96}" type="presOf" srcId="{7BB888F9-38AC-491F-9767-A2740C7024A5}" destId="{DCBDC0F0-6741-4C7F-BF09-E698C478B404}" srcOrd="1" destOrd="0" presId="urn:microsoft.com/office/officeart/2005/8/layout/process2"/>
    <dgm:cxn modelId="{78B5A30C-7116-428D-8283-4CF42E8E41DE}" srcId="{55CA8F6A-A719-4DC8-94AC-BDB5570A48AD}" destId="{F2F75C3A-57CD-4AD3-B5CD-0B3B753DCE42}" srcOrd="4" destOrd="0" parTransId="{C31C8313-E993-4C52-9014-3218BDC4C81E}" sibTransId="{567E395E-3AEA-4979-8F8C-AC6C319140E1}"/>
    <dgm:cxn modelId="{BEEFF77F-821E-47D8-998C-046AF7DFC14F}" type="presOf" srcId="{50539D8D-ADD8-4A64-A233-398A574C1AE0}" destId="{829751FA-5F82-4DEA-9A7C-E68800A610D4}" srcOrd="0" destOrd="0" presId="urn:microsoft.com/office/officeart/2005/8/layout/process2"/>
    <dgm:cxn modelId="{31D65995-9D62-4A28-9F90-5D7AA8CCD002}" type="presOf" srcId="{2A487E08-DEF3-4D75-B1FC-3E3F4B1C4FBE}" destId="{8A97E25A-0A74-4716-A683-AF7233C1526D}" srcOrd="1" destOrd="0" presId="urn:microsoft.com/office/officeart/2005/8/layout/process2"/>
    <dgm:cxn modelId="{9ACC8964-7EBC-45EB-952D-268B80F6CA50}" type="presOf" srcId="{5E6918B5-06A8-43E2-9DB9-49891C7EAEC4}" destId="{D5355768-1DE0-44FF-B11C-3538E77E29B1}" srcOrd="1" destOrd="0" presId="urn:microsoft.com/office/officeart/2005/8/layout/process2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D8A0BE47-F3A0-4301-BDC4-CC0A6EEE1F61}" type="presOf" srcId="{40BFF0ED-64E2-459A-A26E-8D0018A04622}" destId="{121CE2F8-E67C-4BB2-8B7A-0153E465E37B}" srcOrd="0" destOrd="0" presId="urn:microsoft.com/office/officeart/2005/8/layout/process2"/>
    <dgm:cxn modelId="{945FC6F3-B2E8-4CCE-A4E2-C7D74039335B}" type="presOf" srcId="{75A98A55-B1C3-40AE-8DEA-0C20960F2DD8}" destId="{8E1D4860-5829-40AA-B020-A81A04F01606}" srcOrd="0" destOrd="0" presId="urn:microsoft.com/office/officeart/2005/8/layout/process2"/>
    <dgm:cxn modelId="{3E713EC6-E1EB-4ACF-A71A-8CD89AAEF833}" type="presOf" srcId="{5E6918B5-06A8-43E2-9DB9-49891C7EAEC4}" destId="{22057918-E3D8-436B-9D76-22E1FA6DB9E8}" srcOrd="0" destOrd="0" presId="urn:microsoft.com/office/officeart/2005/8/layout/process2"/>
    <dgm:cxn modelId="{E7C1087E-38A9-4D8F-867B-73B1B6C14BD8}" type="presOf" srcId="{7BB888F9-38AC-491F-9767-A2740C7024A5}" destId="{261EA25F-C933-4C09-B661-2E3993E0CA6F}" srcOrd="0" destOrd="0" presId="urn:microsoft.com/office/officeart/2005/8/layout/process2"/>
    <dgm:cxn modelId="{1F20540C-984C-43B5-9AD0-E95BDEC73954}" srcId="{55CA8F6A-A719-4DC8-94AC-BDB5570A48AD}" destId="{75A98A55-B1C3-40AE-8DEA-0C20960F2DD8}" srcOrd="2" destOrd="0" parTransId="{5B3FFA22-7C3A-4FC0-B40A-6DC29EEA2C35}" sibTransId="{5E6918B5-06A8-43E2-9DB9-49891C7EAEC4}"/>
    <dgm:cxn modelId="{CADFB340-29D0-4CCA-B99F-3AABF21E8AA4}" type="presOf" srcId="{55CA8F6A-A719-4DC8-94AC-BDB5570A48AD}" destId="{71FD606C-BDF9-431F-B036-6ACA5D71E9FB}" srcOrd="0" destOrd="0" presId="urn:microsoft.com/office/officeart/2005/8/layout/process2"/>
    <dgm:cxn modelId="{A7EF82A3-D13C-4FEC-BF01-0A61A90021CD}" type="presParOf" srcId="{71FD606C-BDF9-431F-B036-6ACA5D71E9FB}" destId="{121CE2F8-E67C-4BB2-8B7A-0153E465E37B}" srcOrd="0" destOrd="0" presId="urn:microsoft.com/office/officeart/2005/8/layout/process2"/>
    <dgm:cxn modelId="{4938A131-EC42-4E77-A0B0-8D9204DED59C}" type="presParOf" srcId="{71FD606C-BDF9-431F-B036-6ACA5D71E9FB}" destId="{261EA25F-C933-4C09-B661-2E3993E0CA6F}" srcOrd="1" destOrd="0" presId="urn:microsoft.com/office/officeart/2005/8/layout/process2"/>
    <dgm:cxn modelId="{A9A85E55-D905-4D82-B495-B533F9137DC4}" type="presParOf" srcId="{261EA25F-C933-4C09-B661-2E3993E0CA6F}" destId="{DCBDC0F0-6741-4C7F-BF09-E698C478B404}" srcOrd="0" destOrd="0" presId="urn:microsoft.com/office/officeart/2005/8/layout/process2"/>
    <dgm:cxn modelId="{F73F289C-0C84-49B3-900C-B6E7C7BECAAA}" type="presParOf" srcId="{71FD606C-BDF9-431F-B036-6ACA5D71E9FB}" destId="{DF9D484D-30C5-431E-8A5E-D67BA2C9E47C}" srcOrd="2" destOrd="0" presId="urn:microsoft.com/office/officeart/2005/8/layout/process2"/>
    <dgm:cxn modelId="{30400EC9-B3DC-4EB9-A6C9-19474CE54065}" type="presParOf" srcId="{71FD606C-BDF9-431F-B036-6ACA5D71E9FB}" destId="{8300CE63-0666-44C2-AA28-E384327E64EF}" srcOrd="3" destOrd="0" presId="urn:microsoft.com/office/officeart/2005/8/layout/process2"/>
    <dgm:cxn modelId="{FF166156-2C39-4129-AEAA-FD8249D6B784}" type="presParOf" srcId="{8300CE63-0666-44C2-AA28-E384327E64EF}" destId="{8A97E25A-0A74-4716-A683-AF7233C1526D}" srcOrd="0" destOrd="0" presId="urn:microsoft.com/office/officeart/2005/8/layout/process2"/>
    <dgm:cxn modelId="{9355BB78-C509-459D-8E07-3B54FE5E682F}" type="presParOf" srcId="{71FD606C-BDF9-431F-B036-6ACA5D71E9FB}" destId="{8E1D4860-5829-40AA-B020-A81A04F01606}" srcOrd="4" destOrd="0" presId="urn:microsoft.com/office/officeart/2005/8/layout/process2"/>
    <dgm:cxn modelId="{15DC58D3-0DE1-4D40-833E-98E374F4C9CD}" type="presParOf" srcId="{71FD606C-BDF9-431F-B036-6ACA5D71E9FB}" destId="{22057918-E3D8-436B-9D76-22E1FA6DB9E8}" srcOrd="5" destOrd="0" presId="urn:microsoft.com/office/officeart/2005/8/layout/process2"/>
    <dgm:cxn modelId="{3A51C9F7-9524-428A-BF7D-4F239BC374BA}" type="presParOf" srcId="{22057918-E3D8-436B-9D76-22E1FA6DB9E8}" destId="{D5355768-1DE0-44FF-B11C-3538E77E29B1}" srcOrd="0" destOrd="0" presId="urn:microsoft.com/office/officeart/2005/8/layout/process2"/>
    <dgm:cxn modelId="{45935AE9-D3E0-42C4-8CC5-DCAB4881B6DD}" type="presParOf" srcId="{71FD606C-BDF9-431F-B036-6ACA5D71E9FB}" destId="{0BB82512-463B-4E54-8478-98C7AC28CD07}" srcOrd="6" destOrd="0" presId="urn:microsoft.com/office/officeart/2005/8/layout/process2"/>
    <dgm:cxn modelId="{2C9C41FA-0D50-4326-B78C-C1DDC146CBAA}" type="presParOf" srcId="{71FD606C-BDF9-431F-B036-6ACA5D71E9FB}" destId="{829751FA-5F82-4DEA-9A7C-E68800A610D4}" srcOrd="7" destOrd="0" presId="urn:microsoft.com/office/officeart/2005/8/layout/process2"/>
    <dgm:cxn modelId="{CAB2BAA6-E6DD-47DD-8D8C-E17682E0A024}" type="presParOf" srcId="{829751FA-5F82-4DEA-9A7C-E68800A610D4}" destId="{DD3EA092-AFC6-4606-A102-F3B1B2C17374}" srcOrd="0" destOrd="0" presId="urn:microsoft.com/office/officeart/2005/8/layout/process2"/>
    <dgm:cxn modelId="{6410DF9D-3AE6-4E05-82C2-97D0B0EAD51B}" type="presParOf" srcId="{71FD606C-BDF9-431F-B036-6ACA5D71E9FB}" destId="{EE9F6481-FF01-4BA4-8B38-DDB98608C27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ABB21F-52E9-48A9-B6AE-2875362215F0}">
      <dsp:nvSpPr>
        <dsp:cNvPr id="0" name=""/>
        <dsp:cNvSpPr/>
      </dsp:nvSpPr>
      <dsp:spPr>
        <a:xfrm>
          <a:off x="4151314" y="2740314"/>
          <a:ext cx="3244915" cy="261969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Arial" pitchFamily="34" charset="0"/>
              <a:cs typeface="Arial" pitchFamily="34" charset="0"/>
            </a:rPr>
            <a:t>ПРОБЛЕМЫ</a:t>
          </a:r>
          <a:endParaRPr lang="ru-RU" sz="2900" b="1" kern="1200" dirty="0">
            <a:latin typeface="Arial" pitchFamily="34" charset="0"/>
            <a:cs typeface="Arial" pitchFamily="34" charset="0"/>
          </a:endParaRPr>
        </a:p>
      </dsp:txBody>
      <dsp:txXfrm>
        <a:off x="4151314" y="2740314"/>
        <a:ext cx="3244915" cy="2619697"/>
      </dsp:txXfrm>
    </dsp:sp>
    <dsp:sp modelId="{4D3A7BED-8DC3-4EE7-8547-1456E8402100}">
      <dsp:nvSpPr>
        <dsp:cNvPr id="0" name=""/>
        <dsp:cNvSpPr/>
      </dsp:nvSpPr>
      <dsp:spPr>
        <a:xfrm rot="11492073">
          <a:off x="1719933" y="3091347"/>
          <a:ext cx="2369657" cy="74661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297C79-7101-48E8-B984-EBD7C41FCA06}">
      <dsp:nvSpPr>
        <dsp:cNvPr id="0" name=""/>
        <dsp:cNvSpPr/>
      </dsp:nvSpPr>
      <dsp:spPr>
        <a:xfrm>
          <a:off x="216016" y="2232252"/>
          <a:ext cx="3055691" cy="1990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latin typeface="Arial" pitchFamily="34" charset="0"/>
              <a:cs typeface="Arial" pitchFamily="34" charset="0"/>
            </a:rPr>
            <a:t>ЗАГРЯЗНЕНИЕ ВОДЫ</a:t>
          </a:r>
        </a:p>
      </dsp:txBody>
      <dsp:txXfrm>
        <a:off x="216016" y="2232252"/>
        <a:ext cx="3055691" cy="1990970"/>
      </dsp:txXfrm>
    </dsp:sp>
    <dsp:sp modelId="{CEDE7822-309D-404F-B6AC-C2F467B3FF3C}">
      <dsp:nvSpPr>
        <dsp:cNvPr id="0" name=""/>
        <dsp:cNvSpPr/>
      </dsp:nvSpPr>
      <dsp:spPr>
        <a:xfrm rot="14506031">
          <a:off x="3609987" y="1497665"/>
          <a:ext cx="1987410" cy="74661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DED972-BADD-42AD-8009-DEC582E2AAE7}">
      <dsp:nvSpPr>
        <dsp:cNvPr id="0" name=""/>
        <dsp:cNvSpPr/>
      </dsp:nvSpPr>
      <dsp:spPr>
        <a:xfrm>
          <a:off x="2448271" y="0"/>
          <a:ext cx="3370688" cy="1990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latin typeface="Arial" pitchFamily="34" charset="0"/>
              <a:cs typeface="Arial" pitchFamily="34" charset="0"/>
            </a:rPr>
            <a:t>ЗАГРЯЗНЕНИЕ ВОЗДУХА</a:t>
          </a:r>
        </a:p>
      </dsp:txBody>
      <dsp:txXfrm>
        <a:off x="2448271" y="0"/>
        <a:ext cx="3370688" cy="1990970"/>
      </dsp:txXfrm>
    </dsp:sp>
    <dsp:sp modelId="{35EDABCE-B980-4B20-AAC9-AC9B7DD3C878}">
      <dsp:nvSpPr>
        <dsp:cNvPr id="0" name=""/>
        <dsp:cNvSpPr/>
      </dsp:nvSpPr>
      <dsp:spPr>
        <a:xfrm rot="18177576">
          <a:off x="6123334" y="1555174"/>
          <a:ext cx="2052295" cy="74661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835B091-481C-4E02-B7D0-AF803890BAC9}">
      <dsp:nvSpPr>
        <dsp:cNvPr id="0" name=""/>
        <dsp:cNvSpPr/>
      </dsp:nvSpPr>
      <dsp:spPr>
        <a:xfrm>
          <a:off x="6192676" y="72002"/>
          <a:ext cx="3030157" cy="1990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latin typeface="Arial" pitchFamily="34" charset="0"/>
              <a:cs typeface="Arial" pitchFamily="34" charset="0"/>
            </a:rPr>
            <a:t>СОХРАНЕНИЕ ЛЕСА</a:t>
          </a:r>
        </a:p>
      </dsp:txBody>
      <dsp:txXfrm>
        <a:off x="6192676" y="72002"/>
        <a:ext cx="3030157" cy="1990970"/>
      </dsp:txXfrm>
    </dsp:sp>
    <dsp:sp modelId="{D3C8023F-605F-4466-A5D0-F59758AB7199}">
      <dsp:nvSpPr>
        <dsp:cNvPr id="0" name=""/>
        <dsp:cNvSpPr/>
      </dsp:nvSpPr>
      <dsp:spPr>
        <a:xfrm rot="20891997">
          <a:off x="7450487" y="3087977"/>
          <a:ext cx="2284150" cy="74661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729F03-2617-4C69-91B1-A65F4A931225}">
      <dsp:nvSpPr>
        <dsp:cNvPr id="0" name=""/>
        <dsp:cNvSpPr/>
      </dsp:nvSpPr>
      <dsp:spPr>
        <a:xfrm>
          <a:off x="8136914" y="2232248"/>
          <a:ext cx="3147176" cy="1990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latin typeface="Arial" pitchFamily="34" charset="0"/>
              <a:cs typeface="Arial" pitchFamily="34" charset="0"/>
            </a:rPr>
            <a:t>ЗАГРЯЗНЕНИЕ ПОЧВЫ</a:t>
          </a:r>
        </a:p>
      </dsp:txBody>
      <dsp:txXfrm>
        <a:off x="8136914" y="2232248"/>
        <a:ext cx="3147176" cy="199097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EFC7A0-699D-490D-9677-F05014577097}">
      <dsp:nvSpPr>
        <dsp:cNvPr id="0" name=""/>
        <dsp:cNvSpPr/>
      </dsp:nvSpPr>
      <dsp:spPr>
        <a:xfrm>
          <a:off x="4027922" y="2874697"/>
          <a:ext cx="509663" cy="2053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4831" y="0"/>
              </a:lnTo>
              <a:lnTo>
                <a:pt x="254831" y="2053844"/>
              </a:lnTo>
              <a:lnTo>
                <a:pt x="509663" y="205384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4229850" y="3848715"/>
        <a:ext cx="105806" cy="105806"/>
      </dsp:txXfrm>
    </dsp:sp>
    <dsp:sp modelId="{B283208A-9EA5-4036-B8F9-957339EEE40A}">
      <dsp:nvSpPr>
        <dsp:cNvPr id="0" name=""/>
        <dsp:cNvSpPr/>
      </dsp:nvSpPr>
      <dsp:spPr>
        <a:xfrm>
          <a:off x="4027922" y="2874697"/>
          <a:ext cx="509663" cy="688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4831" y="0"/>
              </a:lnTo>
              <a:lnTo>
                <a:pt x="254831" y="688363"/>
              </a:lnTo>
              <a:lnTo>
                <a:pt x="509663" y="68836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61341" y="3197466"/>
        <a:ext cx="42825" cy="42825"/>
      </dsp:txXfrm>
    </dsp:sp>
    <dsp:sp modelId="{EF827510-2C97-4EA3-B604-C553D469CFC1}">
      <dsp:nvSpPr>
        <dsp:cNvPr id="0" name=""/>
        <dsp:cNvSpPr/>
      </dsp:nvSpPr>
      <dsp:spPr>
        <a:xfrm>
          <a:off x="4027922" y="2197579"/>
          <a:ext cx="509663" cy="677117"/>
        </a:xfrm>
        <a:custGeom>
          <a:avLst/>
          <a:gdLst/>
          <a:ahLst/>
          <a:cxnLst/>
          <a:rect l="0" t="0" r="0" b="0"/>
          <a:pathLst>
            <a:path>
              <a:moveTo>
                <a:pt x="0" y="677117"/>
              </a:moveTo>
              <a:lnTo>
                <a:pt x="254831" y="677117"/>
              </a:lnTo>
              <a:lnTo>
                <a:pt x="254831" y="0"/>
              </a:lnTo>
              <a:lnTo>
                <a:pt x="50966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61567" y="2514950"/>
        <a:ext cx="42374" cy="42374"/>
      </dsp:txXfrm>
    </dsp:sp>
    <dsp:sp modelId="{E4DC3960-6DC7-481B-8B5F-CC54D2F81949}">
      <dsp:nvSpPr>
        <dsp:cNvPr id="0" name=""/>
        <dsp:cNvSpPr/>
      </dsp:nvSpPr>
      <dsp:spPr>
        <a:xfrm>
          <a:off x="4027922" y="832098"/>
          <a:ext cx="509663" cy="2042598"/>
        </a:xfrm>
        <a:custGeom>
          <a:avLst/>
          <a:gdLst/>
          <a:ahLst/>
          <a:cxnLst/>
          <a:rect l="0" t="0" r="0" b="0"/>
          <a:pathLst>
            <a:path>
              <a:moveTo>
                <a:pt x="0" y="2042598"/>
              </a:moveTo>
              <a:lnTo>
                <a:pt x="254831" y="2042598"/>
              </a:lnTo>
              <a:lnTo>
                <a:pt x="254831" y="0"/>
              </a:lnTo>
              <a:lnTo>
                <a:pt x="509663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4230123" y="1800767"/>
        <a:ext cx="105261" cy="105261"/>
      </dsp:txXfrm>
    </dsp:sp>
    <dsp:sp modelId="{9A6DD2A8-79C7-4E0B-BBEB-91C004D631EF}">
      <dsp:nvSpPr>
        <dsp:cNvPr id="0" name=""/>
        <dsp:cNvSpPr/>
      </dsp:nvSpPr>
      <dsp:spPr>
        <a:xfrm rot="16200000">
          <a:off x="607033" y="2328504"/>
          <a:ext cx="5749394" cy="10923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Arial" pitchFamily="34" charset="0"/>
              <a:cs typeface="Arial" pitchFamily="34" charset="0"/>
            </a:rPr>
            <a:t>Что </a:t>
          </a:r>
          <a:r>
            <a:rPr lang="ru-RU" sz="4000" b="1" kern="1200" dirty="0">
              <a:latin typeface="Arial" pitchFamily="34" charset="0"/>
              <a:cs typeface="Arial" pitchFamily="34" charset="0"/>
            </a:rPr>
            <a:t>дает природа человеку?</a:t>
          </a:r>
        </a:p>
      </dsp:txBody>
      <dsp:txXfrm rot="16200000">
        <a:off x="607033" y="2328504"/>
        <a:ext cx="5749394" cy="1092384"/>
      </dsp:txXfrm>
    </dsp:sp>
    <dsp:sp modelId="{34C419DC-D04E-46B5-8638-FB84ACE93EFF}">
      <dsp:nvSpPr>
        <dsp:cNvPr id="0" name=""/>
        <dsp:cNvSpPr/>
      </dsp:nvSpPr>
      <dsp:spPr>
        <a:xfrm>
          <a:off x="4537585" y="285905"/>
          <a:ext cx="3583022" cy="109238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>
              <a:latin typeface="Arial" pitchFamily="34" charset="0"/>
              <a:cs typeface="Arial" pitchFamily="34" charset="0"/>
            </a:rPr>
            <a:t>продукты питания</a:t>
          </a:r>
        </a:p>
      </dsp:txBody>
      <dsp:txXfrm>
        <a:off x="4537585" y="285905"/>
        <a:ext cx="3583022" cy="1092384"/>
      </dsp:txXfrm>
    </dsp:sp>
    <dsp:sp modelId="{568BDBB5-3AF0-4020-ABF8-03D3B8C9459C}">
      <dsp:nvSpPr>
        <dsp:cNvPr id="0" name=""/>
        <dsp:cNvSpPr/>
      </dsp:nvSpPr>
      <dsp:spPr>
        <a:xfrm>
          <a:off x="4537585" y="1651386"/>
          <a:ext cx="3583022" cy="109238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>
              <a:latin typeface="Arial" pitchFamily="34" charset="0"/>
              <a:cs typeface="Arial" pitchFamily="34" charset="0"/>
            </a:rPr>
            <a:t>воду</a:t>
          </a:r>
        </a:p>
      </dsp:txBody>
      <dsp:txXfrm>
        <a:off x="4537585" y="1651386"/>
        <a:ext cx="3583022" cy="1092384"/>
      </dsp:txXfrm>
    </dsp:sp>
    <dsp:sp modelId="{640F8B4B-9981-468F-9CEB-AF6024682ED0}">
      <dsp:nvSpPr>
        <dsp:cNvPr id="0" name=""/>
        <dsp:cNvSpPr/>
      </dsp:nvSpPr>
      <dsp:spPr>
        <a:xfrm>
          <a:off x="4537585" y="3016868"/>
          <a:ext cx="3583022" cy="109238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>
              <a:latin typeface="Arial" pitchFamily="34" charset="0"/>
              <a:cs typeface="Arial" pitchFamily="34" charset="0"/>
            </a:rPr>
            <a:t>материалы</a:t>
          </a:r>
        </a:p>
      </dsp:txBody>
      <dsp:txXfrm>
        <a:off x="4537585" y="3016868"/>
        <a:ext cx="3583022" cy="1092384"/>
      </dsp:txXfrm>
    </dsp:sp>
    <dsp:sp modelId="{E8D148DC-B98B-4616-AFB0-B323C3F47BB3}">
      <dsp:nvSpPr>
        <dsp:cNvPr id="0" name=""/>
        <dsp:cNvSpPr/>
      </dsp:nvSpPr>
      <dsp:spPr>
        <a:xfrm>
          <a:off x="4537585" y="4382349"/>
          <a:ext cx="3583022" cy="109238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>
              <a:latin typeface="Arial" pitchFamily="34" charset="0"/>
              <a:cs typeface="Arial" pitchFamily="34" charset="0"/>
            </a:rPr>
            <a:t>воздух</a:t>
          </a:r>
        </a:p>
      </dsp:txBody>
      <dsp:txXfrm>
        <a:off x="4537585" y="4382349"/>
        <a:ext cx="3583022" cy="109238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68821" y="72007"/>
          <a:ext cx="11524466" cy="51082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БЕРЕГИ ПРИРОДУ И ЭКОЛОГИЮ</a:t>
          </a:r>
          <a:r>
            <a:rPr 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8821" y="72007"/>
        <a:ext cx="11524466" cy="510821"/>
      </dsp:txXfrm>
    </dsp:sp>
    <dsp:sp modelId="{261EA25F-C933-4C09-B661-2E3993E0CA6F}">
      <dsp:nvSpPr>
        <dsp:cNvPr id="0" name=""/>
        <dsp:cNvSpPr/>
      </dsp:nvSpPr>
      <dsp:spPr>
        <a:xfrm rot="5649117">
          <a:off x="5700199" y="534173"/>
          <a:ext cx="204854" cy="369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latin typeface="Times New Roman" pitchFamily="18" charset="0"/>
            <a:cs typeface="Times New Roman" pitchFamily="18" charset="0"/>
          </a:endParaRPr>
        </a:p>
      </dsp:txBody>
      <dsp:txXfrm rot="5649117">
        <a:off x="5700199" y="534173"/>
        <a:ext cx="204854" cy="369731"/>
      </dsp:txXfrm>
    </dsp:sp>
    <dsp:sp modelId="{DF9D484D-30C5-431E-8A5E-D67BA2C9E47C}">
      <dsp:nvSpPr>
        <dsp:cNvPr id="0" name=""/>
        <dsp:cNvSpPr/>
      </dsp:nvSpPr>
      <dsp:spPr>
        <a:xfrm>
          <a:off x="0" y="855251"/>
          <a:ext cx="11524466" cy="84045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ПРИЧИНА ОБМЕЛЕНИЯ – РЕКИ СЫРДАРЬЯ И АМУДАРЬЯ РАЗБИРАЮТСЯ НА ОРОШЕНИЕ; </a:t>
          </a:r>
          <a:endParaRPr lang="ru-RU" sz="28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855251"/>
        <a:ext cx="11524466" cy="840457"/>
      </dsp:txXfrm>
    </dsp:sp>
    <dsp:sp modelId="{8300CE63-0666-44C2-AA28-E384327E64EF}">
      <dsp:nvSpPr>
        <dsp:cNvPr id="0" name=""/>
        <dsp:cNvSpPr/>
      </dsp:nvSpPr>
      <dsp:spPr>
        <a:xfrm rot="5301986">
          <a:off x="5657336" y="1672775"/>
          <a:ext cx="242997" cy="369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latin typeface="Times New Roman" pitchFamily="18" charset="0"/>
            <a:cs typeface="Times New Roman" pitchFamily="18" charset="0"/>
          </a:endParaRPr>
        </a:p>
      </dsp:txBody>
      <dsp:txXfrm rot="5301986">
        <a:off x="5657336" y="1672775"/>
        <a:ext cx="242997" cy="369731"/>
      </dsp:txXfrm>
    </dsp:sp>
    <dsp:sp modelId="{8E1D4860-5829-40AA-B020-A81A04F01606}">
      <dsp:nvSpPr>
        <dsp:cNvPr id="0" name=""/>
        <dsp:cNvSpPr/>
      </dsp:nvSpPr>
      <dsp:spPr>
        <a:xfrm>
          <a:off x="0" y="2019573"/>
          <a:ext cx="11593287" cy="92502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ВОЗНИКЛА ЭКОЛОГИЧЕСКАЯ КАТАСТРОФА, ПРОВОДЯТСЯ МЕРОПРИЯТИЯ ПО ЗАЩИТЕ ОЗЕРА АРАЛ 22 СТРАНАМИ МИРА</a:t>
          </a: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2019573"/>
        <a:ext cx="11593287" cy="925027"/>
      </dsp:txXfrm>
    </dsp:sp>
    <dsp:sp modelId="{22057918-E3D8-436B-9D76-22E1FA6DB9E8}">
      <dsp:nvSpPr>
        <dsp:cNvPr id="0" name=""/>
        <dsp:cNvSpPr/>
      </dsp:nvSpPr>
      <dsp:spPr>
        <a:xfrm rot="5400000">
          <a:off x="5652333" y="2952149"/>
          <a:ext cx="288621" cy="369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400000">
        <a:off x="5652333" y="2952149"/>
        <a:ext cx="288621" cy="369731"/>
      </dsp:txXfrm>
    </dsp:sp>
    <dsp:sp modelId="{0BB82512-463B-4E54-8478-98C7AC28CD07}">
      <dsp:nvSpPr>
        <dsp:cNvPr id="0" name=""/>
        <dsp:cNvSpPr/>
      </dsp:nvSpPr>
      <dsp:spPr>
        <a:xfrm>
          <a:off x="0" y="3329430"/>
          <a:ext cx="11593287" cy="128443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ТРАГЕДИЯ АРАЛЬСКОГО МОРЯ ЯВЛЯЕТСЯ ЖИВЫМ СВИДЕТЕЛЬСТВОМ ПРОСЧЕТА В ИСПОЛЬЗОВАНИИ РЕСУРСОВ</a:t>
          </a: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;</a:t>
          </a: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kern="1200" dirty="0" smtClean="0"/>
            <a:t/>
          </a:r>
          <a:br>
            <a:rPr lang="ru-RU" sz="2800" kern="1200" dirty="0" smtClean="0"/>
          </a:br>
          <a:endParaRPr lang="ru-RU" sz="24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3329430"/>
        <a:ext cx="11593287" cy="1284439"/>
      </dsp:txXfrm>
    </dsp:sp>
    <dsp:sp modelId="{829751FA-5F82-4DEA-9A7C-E68800A610D4}">
      <dsp:nvSpPr>
        <dsp:cNvPr id="0" name=""/>
        <dsp:cNvSpPr/>
      </dsp:nvSpPr>
      <dsp:spPr>
        <a:xfrm rot="5400000">
          <a:off x="5573386" y="4726681"/>
          <a:ext cx="446515" cy="369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573386" y="4726681"/>
        <a:ext cx="446515" cy="369731"/>
      </dsp:txXfrm>
    </dsp:sp>
    <dsp:sp modelId="{EE9F6481-FF01-4BA4-8B38-DDB98608C279}">
      <dsp:nvSpPr>
        <dsp:cNvPr id="0" name=""/>
        <dsp:cNvSpPr/>
      </dsp:nvSpPr>
      <dsp:spPr>
        <a:xfrm>
          <a:off x="0" y="5209224"/>
          <a:ext cx="11593287" cy="66455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ЭТО - УРОК ДЛЯ ВСЕГО ЧЕЛОВЕЧЕСТВА.</a:t>
          </a:r>
          <a:endParaRPr lang="ru-RU" sz="2400" b="1" i="0" kern="120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5209224"/>
        <a:ext cx="11593287" cy="664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7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8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8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70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3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3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3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3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6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6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http://tmn.fio.ru/works/38x/305/aral77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5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9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4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199456" y="2852936"/>
            <a:ext cx="6408712" cy="3518306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«УГРОЗА МИРОВОЙ БЕЗОПАСНОСТИ»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(2-урок)</a:t>
            </a: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endParaRPr lang="ru-RU" sz="3200" b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79376" y="2996952"/>
            <a:ext cx="576064" cy="302433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https://static.wixstatic.com/media/a4e991_8f2c8216a1e5408daf825e57bff75d6d~mv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84" y="3285034"/>
            <a:ext cx="4104456" cy="26285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980728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ЗАГРЯЗНЕНИЕ ОКЕАНА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393" y="1772816"/>
            <a:ext cx="11161240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МУСОР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2636912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ИСЧЕЗНОВЕНИЕ ЛЕСОВ</a:t>
            </a:r>
            <a:endParaRPr lang="ru-RU" sz="3600" dirty="0" smtClean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3429000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ЗАГРЯЗНЕНИЕ ВОЗДУХА</a:t>
            </a:r>
            <a:endParaRPr lang="ru-RU" sz="3600" dirty="0" smtClean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3392" y="4365104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КИСЛОТНЫЕ ДОЖДИ</a:t>
            </a:r>
            <a:endParaRPr lang="ru-RU" sz="3600" dirty="0" smtClean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23392" y="5157192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РАСПАШКА ЗЕМЕЛЬ</a:t>
            </a:r>
            <a:endParaRPr lang="ru-RU" sz="3600" dirty="0" smtClean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23392" y="6021288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ИСЧЕЗНОВЕНИЕ ФЛОРЫ И ФАУНЫ</a:t>
            </a:r>
            <a:endParaRPr lang="ru-RU" sz="3600" dirty="0" smtClean="0"/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ЭКОЛОГИЧЕСКИЕ ПРОБЛЕМЫ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850958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5400" y="3933056"/>
            <a:ext cx="10873208" cy="25922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Наряду с другими странами мира экологические проблемы не обошли стороной и Узбекистан. Узбекистан особенно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обеспокоен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серьезной экологической проблемой, связанной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 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«трагедией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Аральского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моря». 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cer\Pictures\image-6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90"/>
          <a:stretch/>
        </p:blipFill>
        <p:spPr bwMode="auto">
          <a:xfrm>
            <a:off x="5879976" y="1124744"/>
            <a:ext cx="56886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icon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16" y="1124744"/>
            <a:ext cx="3552571" cy="263691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8476072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10972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Арал на карте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lj-75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770" t="6045" b="3267"/>
          <a:stretch>
            <a:fillRect/>
          </a:stretch>
        </p:blipFill>
        <p:spPr>
          <a:xfrm>
            <a:off x="839416" y="1340768"/>
            <a:ext cx="10585176" cy="403244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79376" y="5589240"/>
            <a:ext cx="11233248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Аральское море – бессточное солёное озеро в Средней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Азии</a:t>
            </a:r>
            <a:r>
              <a:rPr lang="en-GB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границе Казахстана и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Узбекистана</a:t>
            </a:r>
            <a:r>
              <a:rPr lang="ru-RU" sz="3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99311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1052736"/>
            <a:ext cx="6336704" cy="92697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ОСНОВНЫЕ  РЕКИ</a:t>
            </a:r>
          </a:p>
        </p:txBody>
      </p:sp>
      <p:pic>
        <p:nvPicPr>
          <p:cNvPr id="4" name="Содержимое 3" descr="две реки.txt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9403" y="1844823"/>
            <a:ext cx="6276524" cy="467722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392144" y="1268760"/>
            <a:ext cx="4224469" cy="3477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Долгие годы в Арал впадали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две реки:</a:t>
            </a:r>
          </a:p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Амударья и</a:t>
            </a:r>
          </a:p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Сырдарья</a:t>
            </a:r>
            <a:endParaRPr lang="ru-RU" sz="4400" b="1" dirty="0">
              <a:ln w="9525">
                <a:solidFill>
                  <a:srgbClr val="FFFF00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Маленькая рек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44" y="4797152"/>
            <a:ext cx="4248472" cy="1936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706746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1268760"/>
            <a:ext cx="4392488" cy="86895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ИЗМЕНЕНИЕ 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РАЗМЕРОВ ОЗЕРА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7368" y="2708920"/>
            <a:ext cx="4032448" cy="3046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До начала обмеления Аральское море было четвёртым по величине озером в мире.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" name="Picture 4" descr="http://www.ntsomz.ru/img/Aral_1960_20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872" y="908720"/>
            <a:ext cx="6696744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5962314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2024" y="1196752"/>
            <a:ext cx="5428184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БЕСПЛОДНАЯ ПУСТЫНЯ</a:t>
            </a:r>
          </a:p>
        </p:txBody>
      </p:sp>
      <p:pic>
        <p:nvPicPr>
          <p:cNvPr id="4" name="Содержимое 3" descr="P104005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2852936"/>
            <a:ext cx="5620229" cy="28507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7368" y="1628800"/>
            <a:ext cx="5472608" cy="42780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Чрезмерный забор воды для полива сельскохозяйственных угодий превратил четвёртое в мире по величине озеро - море, прежде богатое жизнью, в бесплодную пустыню.</a:t>
            </a:r>
            <a:endParaRPr lang="ru-RU" sz="3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80056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9728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Вся вода рек уходит на орошение полей…</a:t>
            </a:r>
          </a:p>
        </p:txBody>
      </p:sp>
      <p:pic>
        <p:nvPicPr>
          <p:cNvPr id="4" name="Рисунок 3" descr="ge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440" y="1700808"/>
            <a:ext cx="9793088" cy="35421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9376" y="5517232"/>
            <a:ext cx="1137726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…что резко сокращает поступление воды в их дельты и, соответственно, в само море.</a:t>
            </a:r>
            <a:endParaRPr lang="ru-RU" sz="3600" b="1" dirty="0">
              <a:ln w="18415" cmpd="sng">
                <a:noFill/>
                <a:prstDash val="solid"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5123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980728"/>
            <a:ext cx="1152128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Объем озера - моря с каждым днем уменьшается, а уровень солености возрастает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post-1352-119641828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2132856"/>
            <a:ext cx="5040560" cy="27363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23392" y="5085184"/>
            <a:ext cx="1101722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Судоходство перестало существовать,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вода отступила на многие километры от главных местных портов.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аральское море, экологическая катастроф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2204864"/>
            <a:ext cx="4992555" cy="25922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1943002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016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b="12020"/>
          <a:stretch/>
        </p:blipFill>
        <p:spPr>
          <a:xfrm>
            <a:off x="121743" y="980729"/>
            <a:ext cx="11734900" cy="4464496"/>
          </a:xfrm>
          <a:prstGeom prst="roundRect">
            <a:avLst/>
          </a:prstGeom>
        </p:spPr>
      </p:pic>
      <p:pic>
        <p:nvPicPr>
          <p:cNvPr id="6" name="Рисунок 5" descr="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3717032"/>
            <a:ext cx="1579893" cy="710952"/>
          </a:xfrm>
          <a:prstGeom prst="rect">
            <a:avLst/>
          </a:prstGeom>
        </p:spPr>
      </p:pic>
      <p:pic>
        <p:nvPicPr>
          <p:cNvPr id="7" name="Рисунок 6" descr="8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1584" y="3429000"/>
            <a:ext cx="1895872" cy="559282"/>
          </a:xfrm>
          <a:prstGeom prst="rect">
            <a:avLst/>
          </a:prstGeom>
        </p:spPr>
      </p:pic>
      <p:pic>
        <p:nvPicPr>
          <p:cNvPr id="8" name="Рисунок 7" descr="18_1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1584" y="4149080"/>
            <a:ext cx="1907037" cy="447160"/>
          </a:xfrm>
          <a:prstGeom prst="rect">
            <a:avLst/>
          </a:prstGeom>
        </p:spPr>
      </p:pic>
      <p:pic>
        <p:nvPicPr>
          <p:cNvPr id="9" name="Рисунок 8" descr="1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63820" y="3789040"/>
            <a:ext cx="1920213" cy="536372"/>
          </a:xfrm>
          <a:prstGeom prst="rect">
            <a:avLst/>
          </a:prstGeom>
        </p:spPr>
      </p:pic>
      <p:pic>
        <p:nvPicPr>
          <p:cNvPr id="10" name="Рисунок 9" descr="529-27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76053" y="3501008"/>
            <a:ext cx="1476232" cy="620688"/>
          </a:xfrm>
          <a:prstGeom prst="rect">
            <a:avLst/>
          </a:prstGeom>
        </p:spPr>
      </p:pic>
      <p:pic>
        <p:nvPicPr>
          <p:cNvPr id="11" name="Рисунок 10" descr="1312319058_kumzha.jpg"/>
          <p:cNvPicPr>
            <a:picLocks noChangeAspect="1"/>
          </p:cNvPicPr>
          <p:nvPr/>
        </p:nvPicPr>
        <p:blipFill>
          <a:blip r:embed="rId8" cstate="print"/>
          <a:srcRect t="24086" b="27742"/>
          <a:stretch>
            <a:fillRect/>
          </a:stretch>
        </p:blipFill>
        <p:spPr>
          <a:xfrm>
            <a:off x="4751853" y="3140968"/>
            <a:ext cx="1536171" cy="555002"/>
          </a:xfrm>
          <a:prstGeom prst="rect">
            <a:avLst/>
          </a:prstGeom>
        </p:spPr>
      </p:pic>
      <p:pic>
        <p:nvPicPr>
          <p:cNvPr id="13" name="Рисунок 12" descr="kiis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384" y="2996952"/>
            <a:ext cx="1463147" cy="548680"/>
          </a:xfrm>
          <a:prstGeom prst="rect">
            <a:avLst/>
          </a:prstGeom>
        </p:spPr>
      </p:pic>
      <p:pic>
        <p:nvPicPr>
          <p:cNvPr id="14" name="Рисунок 13" descr="sazan-1-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9416" y="4509120"/>
            <a:ext cx="1754155" cy="6092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9376" y="5661248"/>
            <a:ext cx="11425269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Число обитавших здесь рыб сократилось с 32 до 6 видов!</a:t>
            </a:r>
          </a:p>
        </p:txBody>
      </p:sp>
      <p:sp>
        <p:nvSpPr>
          <p:cNvPr id="15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33678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89177E-6 L 0.05504 -0.60823 " pathEditMode="relative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19796E-6 L 0.35452 -0.7449 " pathEditMode="relative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5.64292E-6 L 0.07881 -0.88112 " pathEditMode="relative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6.33673E-6 L 0.02361 -0.67137 " pathEditMode="relative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66327E-6 L 0.30711 -0.78654 " pathEditMode="relative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4089E-6 L 0.37813 -0.5666 " pathEditMode="relative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50601E-6 L 0.02361 -0.682 " pathEditMode="relative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6.47549E-6 L -0.24411 -0.6295 " pathEditMode="relative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2" y="4365104"/>
            <a:ext cx="11449272" cy="216024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Благодаря активной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деятельности  нашего руководства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 2010 году Генеральный секретарь ООН Пан Ги Мун посетил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Приаралье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своими глазами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увидел последствия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высыхания Аральского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моря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50" name="Picture 2" descr="C:\Users\Acer\Pictures\1438705933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60" y="1196752"/>
            <a:ext cx="5280587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Pictures\6226842732_13cf90d09a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196752"/>
            <a:ext cx="5280587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3688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07368" y="980773"/>
            <a:ext cx="11305256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ЭКОЛОГИЧЕСКИЕ ПРОБЛЕМЫ 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07429" y="2780956"/>
            <a:ext cx="1123324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«ТРАГЕДИЯ  АРАЛЬСКОГО МОРЯ» 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07368" y="4581173"/>
            <a:ext cx="11161240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СПАСЕНИЕ  АРАЛЬСКОГО МОРЯ 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2" y="5157192"/>
            <a:ext cx="11521279" cy="158417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Главы пяти стран 26 марта 1993г  подписали  «Соглашение о совместных действиях по решению Аральского кризиса». </a:t>
            </a:r>
          </a:p>
          <a:p>
            <a:pPr marL="0" indent="0" algn="ctr">
              <a:buNone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344" y="908720"/>
            <a:ext cx="1159328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конце своего визита он сказал, что непременно будет оказывать содействие в решении проблемы Аральского моря.</a:t>
            </a:r>
          </a:p>
        </p:txBody>
      </p:sp>
      <p:pic>
        <p:nvPicPr>
          <p:cNvPr id="13314" name="Picture 2" descr="https://img.joinfo.ua/i/2013/08/520b7148c3587_imag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3832" y="2636912"/>
            <a:ext cx="3312368" cy="2160240"/>
          </a:xfrm>
          <a:prstGeom prst="rect">
            <a:avLst/>
          </a:prstGeom>
          <a:noFill/>
        </p:spPr>
      </p:pic>
      <p:pic>
        <p:nvPicPr>
          <p:cNvPr id="13316" name="Picture 4" descr="https://avatars.mds.yandex.net/get-zen_doc/111343/pub_5a464f865f4967be81bb11dd_5a464fde168a915b10779bb3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0296" y="2636912"/>
            <a:ext cx="2817233" cy="2160240"/>
          </a:xfrm>
          <a:prstGeom prst="rect">
            <a:avLst/>
          </a:prstGeom>
          <a:noFill/>
        </p:spPr>
      </p:pic>
      <p:pic>
        <p:nvPicPr>
          <p:cNvPr id="13318" name="Picture 6" descr="https://sun9-62.userapi.com/c638716/v638716155/3d8dd/pmakRfVAU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400" y="2636912"/>
            <a:ext cx="2880320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248857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052736"/>
            <a:ext cx="6624736" cy="53285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4 января 1993 года в Ташкенте в ходе встречи глав пяти государств Центральной Азии - Казахстана, Кыргызстана, Таджикистана, Туркменистана и Узбекистана - по инициативе Первого Президента Республики Узбекистан Ислама Каримова был создан </a:t>
            </a:r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Международный фонд спасения Арала.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4338" name="Picture 2" descr="https://nuz.uz/uploads/posts/2018-12/1546070880_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484784"/>
            <a:ext cx="4655814" cy="39912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6"/>
            <a:ext cx="5616624" cy="511256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Его основная цель - разработка и финансирование экологических и научно-практических проектов и программ, направленных на экологическое оздоровление районов, подвергшихся влиянию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Аральской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катастрофы.</a:t>
            </a:r>
          </a:p>
          <a:p>
            <a:pPr algn="ctr"/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" name="Picture 14" descr="http://stat17.privet.ru/lr/091f696f9d380fc19e27f0f76629399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4352" y="4437112"/>
            <a:ext cx="2100263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://f.nanafiles.co.il/upload/Xternal/IsraBlog/50/12/74/741250/posts/2242693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8408" y="1340768"/>
            <a:ext cx="1703834" cy="204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cawater-info.net/aral/data/i/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8" y="1844824"/>
            <a:ext cx="3528392" cy="35283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908720"/>
            <a:ext cx="10153128" cy="6480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МЕЖДУНАРОДНЫЙ ФОНД СПАСЕНИЯ АРАЛА</a:t>
            </a:r>
          </a:p>
        </p:txBody>
      </p:sp>
      <p:pic>
        <p:nvPicPr>
          <p:cNvPr id="4" name="Содержимое 3" descr="5i5k1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40216" y="4581128"/>
            <a:ext cx="3219760" cy="2124665"/>
          </a:xfrm>
          <a:prstGeom prst="roundRect">
            <a:avLst/>
          </a:prstGeom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1294156">
            <a:off x="949497" y="1492197"/>
            <a:ext cx="721564" cy="151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8506" y="3212976"/>
            <a:ext cx="2565574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Очищение </a:t>
            </a:r>
          </a:p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воды </a:t>
            </a:r>
          </a:p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Аральского</a:t>
            </a:r>
          </a:p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моря.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3397768" y="1780228"/>
            <a:ext cx="721564" cy="2800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14392" y="4941168"/>
            <a:ext cx="240963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Очищение </a:t>
            </a:r>
          </a:p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береговой</a:t>
            </a:r>
          </a:p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линии.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663952" y="1628800"/>
            <a:ext cx="72156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75669" y="2924944"/>
            <a:ext cx="3116475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Выращивание </a:t>
            </a:r>
          </a:p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новых</a:t>
            </a:r>
          </a:p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растений.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9408368" y="1628800"/>
            <a:ext cx="72156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824192" y="2708920"/>
            <a:ext cx="3744416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Восстановление рек в зоне их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формирования.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15395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6"/>
            <a:ext cx="11449272" cy="26642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Первый Президент Узбекистана  И.А. Каримов, выступая на 48-й сессии Генеральной Ассамблеи ООН 28 сентября 1993 года, особо остановился на трагедии Аральского моря и выдвинул предложения по их решению.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5069" t="7692" r="8525" b="7692"/>
          <a:stretch>
            <a:fillRect/>
          </a:stretch>
        </p:blipFill>
        <p:spPr bwMode="auto">
          <a:xfrm>
            <a:off x="335360" y="4005064"/>
            <a:ext cx="237181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 l="4546" t="20297" r="8333" b="9158"/>
          <a:stretch>
            <a:fillRect/>
          </a:stretch>
        </p:blipFill>
        <p:spPr bwMode="auto">
          <a:xfrm>
            <a:off x="2063552" y="4869160"/>
            <a:ext cx="1584176" cy="130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fondkarimov.uz/wp-content/uploads/27657448_1736523609701258_22159395082672124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1784" y="3933056"/>
            <a:ext cx="4167542" cy="2511279"/>
          </a:xfrm>
          <a:prstGeom prst="rect">
            <a:avLst/>
          </a:prstGeom>
          <a:noFill/>
        </p:spPr>
      </p:pic>
      <p:pic>
        <p:nvPicPr>
          <p:cNvPr id="8" name="Рисунок 7" descr="аральское море, экологическая катастроф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2304" y="4149080"/>
            <a:ext cx="2974558" cy="1865368"/>
          </a:xfrm>
          <a:prstGeom prst="rect">
            <a:avLst/>
          </a:prstGeom>
          <a:ln>
            <a:solidFill>
              <a:srgbClr val="990000"/>
            </a:solidFill>
          </a:ln>
          <a:effectLst>
            <a:softEdge rad="112500"/>
          </a:effec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6"/>
            <a:ext cx="6912768" cy="52565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 трибуны ООН он громогласно обратился к мировому сообществу: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Аральская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проблема - трагедия миллионов людей, проживающих в этом регионе. Проблема людей, которые с надеждой ждут помощь и содействие от такой авторитетной и влиятельной организации, как ООН».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900igr.net/up/datas/115785/006.jpg"/>
          <p:cNvPicPr>
            <a:picLocks noChangeAspect="1" noChangeArrowheads="1"/>
          </p:cNvPicPr>
          <p:nvPr/>
        </p:nvPicPr>
        <p:blipFill>
          <a:blip r:embed="rId2" cstate="print"/>
          <a:srcRect l="3150" t="22700" b="6951"/>
          <a:stretch>
            <a:fillRect/>
          </a:stretch>
        </p:blipFill>
        <p:spPr bwMode="auto">
          <a:xfrm>
            <a:off x="7320136" y="2060848"/>
            <a:ext cx="4536504" cy="32435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80728"/>
            <a:ext cx="8928992" cy="56886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В 2013 году был утверждён план выделения средств для создания </a:t>
            </a:r>
            <a:br>
              <a:rPr lang="ru-RU" sz="3100" b="1" dirty="0" smtClean="0"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в дельте Амударьи малых водоёмов,  защитных лесополос. В 2013 году по инициативе Президента Международного Фонда спасения Арала в качестве официального документа 68 сессии Генеральной Ассамблеи ООН                                                                             была выдвинута «Программа мер </a:t>
            </a:r>
            <a:br>
              <a:rPr lang="ru-RU" sz="3100" b="1" dirty="0" smtClean="0"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по ликвидации последствий высыхания </a:t>
            </a:r>
            <a:br>
              <a:rPr lang="ru-RU" sz="3100" b="1" dirty="0" smtClean="0"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Арала и предотвращению катастрофы </a:t>
            </a:r>
            <a:br>
              <a:rPr lang="ru-RU" sz="3100" b="1" dirty="0" smtClean="0"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экосистем в Приаралье». </a:t>
            </a:r>
            <a:br>
              <a:rPr lang="ru-RU" sz="31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8" name="Рисунок 7" descr="https://nuz.uz/uploads/posts/2020-02/1582604768_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376" y="1052736"/>
            <a:ext cx="2520280" cy="19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nuz.uz/uploads/posts/2020-02/1582604796_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2384" y="4725144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.ytimg.com/vi/lAi_MRQATP0/maxresdefaul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2384" y="3140968"/>
            <a:ext cx="24482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80728"/>
            <a:ext cx="6912768" cy="5616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 сентября 2017 года Президент Республики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Узбекистан       Ш.М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Мирзиёев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выступил с речью на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72 сессии Генеральной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Ассамблеи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ООН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вновь обратил внимание международного сообщества на  одну  из острейших экологических проблем современности –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Аральскую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катастрофу.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136" y="2204864"/>
            <a:ext cx="45053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3645024"/>
            <a:ext cx="11593288" cy="284118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 инициативе Узбекистана Генеральный секретарь ООН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Антониу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Гутерриш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прибыл в Приаралье и своими глазами увидел последствия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Аральской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трагедии. В итоге, в 2018 году при поддержке ООН был создан специальный фонд для помощи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Приаральскому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региону.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pbs.twimg.com/media/DB9e-aqXcAEvj-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1052736"/>
            <a:ext cx="3360374" cy="2520280"/>
          </a:xfrm>
          <a:prstGeom prst="rect">
            <a:avLst/>
          </a:prstGeom>
          <a:noFill/>
        </p:spPr>
      </p:pic>
      <p:pic>
        <p:nvPicPr>
          <p:cNvPr id="8196" name="Picture 4" descr="http://ca-climate.org/upload/medialibrary/e0f/e0f8599fa1e9f017204b0c3a785257d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8248" y="1052736"/>
            <a:ext cx="3456384" cy="2448272"/>
          </a:xfrm>
          <a:prstGeom prst="rect">
            <a:avLst/>
          </a:prstGeom>
          <a:noFill/>
        </p:spPr>
      </p:pic>
      <p:pic>
        <p:nvPicPr>
          <p:cNvPr id="8198" name="Picture 6" descr="https://e-cis.info/upload/iblock/667/6675cee3fa82969d93c95853a402c4c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7768" y="1124744"/>
            <a:ext cx="4088214" cy="23886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1052736"/>
            <a:ext cx="7200800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«Когда-то Аральское море по величине занимало 4-место в мире. Мой приезд напомнил трагические последствия халатности человека к природе, планете. В то же время, стал очевидцем того, как поддержка международного сообщества может изменить эту ситуацию», - заявил Генеральный секретарь ООН А.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Гутерриш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 ходе своего визита.</a:t>
            </a:r>
          </a:p>
          <a:p>
            <a:pPr algn="ctr"/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ТРАГЕДИЯ АРАЛЬСКОГО МОРЯ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www.gazeta.uz/media/img/2019/10/4bulsc15721087603232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168" y="1844824"/>
            <a:ext cx="4392488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5360" y="3933104"/>
            <a:ext cx="11593288" cy="25922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Большую угрозу для безопасности человечества  также представляют проблемы экологии. Нынешнее состояние экологии является результатом неразумного, даже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варварского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отношения человека к природе.</a:t>
            </a:r>
          </a:p>
        </p:txBody>
      </p:sp>
      <p:pic>
        <p:nvPicPr>
          <p:cNvPr id="6" name="Объект 5" descr="https://xn--j1ahfl.xn--p1ai/data/ppt_to_html/u152497/p39081/img6.jpg"/>
          <p:cNvPicPr>
            <a:picLocks noGrp="1"/>
          </p:cNvPicPr>
          <p:nvPr>
            <p:ph sz="quarter" idx="3"/>
          </p:nvPr>
        </p:nvPicPr>
        <p:blipFill rotWithShape="1">
          <a:blip r:embed="rId2" cstate="print"/>
          <a:srcRect l="3045" t="30769" r="3365" b="4060"/>
          <a:stretch/>
        </p:blipFill>
        <p:spPr bwMode="auto">
          <a:xfrm>
            <a:off x="623392" y="908720"/>
            <a:ext cx="5736637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ЭКОЛОГИЧЕСКИЕ ПРОБЛЕМЫ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https://pbs.twimg.com/media/D_Bt8WVXYAE4kx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908720"/>
            <a:ext cx="4176464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122324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1052737"/>
            <a:ext cx="4608512" cy="525658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последние 40 лет объём Аральского моря уменьшился в 7 раз, а объём воды </a:t>
            </a: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13 раз».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ЗАПОМНИТЕ!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global-surface-water.appspot.com/gsw/video/gif/ara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1052736"/>
            <a:ext cx="5687751" cy="5417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9724220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1052736"/>
            <a:ext cx="11713633" cy="3024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ЗАДАЧА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latin typeface="Arial" pitchFamily="34" charset="0"/>
                <a:cs typeface="Arial" pitchFamily="34" charset="0"/>
              </a:rPr>
              <a:t>В 1960 году площадь Аральского моря занимала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69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тыс.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кв.м,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а в 2010 году его площадь уменьшилась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до      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14 тыс.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кв.м.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человек не предпримет попытки спасти его, то через сколько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лет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Аральское море исчезнет? 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00" name="Picture 4" descr="zn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912" y="4365104"/>
            <a:ext cx="1339851" cy="2160587"/>
          </a:xfrm>
          <a:prstGeom prst="rect">
            <a:avLst/>
          </a:prstGeom>
          <a:noFill/>
        </p:spPr>
      </p:pic>
      <p:pic>
        <p:nvPicPr>
          <p:cNvPr id="5" name="Picture 7" descr="aral77.jpg (6868 bytes)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911424" y="4437112"/>
            <a:ext cx="2878667" cy="2074965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ЗАДУМАЙТЕСЬ!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Picture 17" descr="aral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8288" y="4437112"/>
            <a:ext cx="268816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9862338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51384" y="76470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РЕШЕНИЕ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376" y="1556792"/>
            <a:ext cx="7632848" cy="48965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609600" indent="-609600">
              <a:lnSpc>
                <a:spcPct val="80000"/>
              </a:lnSpc>
              <a:buFont typeface="Wingdings" pitchFamily="2" charset="2"/>
              <a:buAutoNum type="arabicParenR"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2010 -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1960 = 50 (лет)- прошло с момента высыхания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озера;</a:t>
            </a:r>
            <a:endParaRPr lang="ru-RU" sz="3500" b="1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arenR"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69 - 14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= 55 (тыс. кв.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м)                              -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уменьшилось озеро за 50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лет;</a:t>
            </a:r>
            <a:endParaRPr lang="ru-RU" sz="3500" b="1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arenR"/>
            </a:pPr>
            <a:r>
              <a:rPr lang="ru-RU" sz="3500" b="1" dirty="0">
                <a:latin typeface="Arial" pitchFamily="34" charset="0"/>
                <a:cs typeface="Arial" pitchFamily="34" charset="0"/>
              </a:rPr>
              <a:t>55 : 50 =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1,1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(тыс. кв.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м)                             -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уменьшается за 1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год;</a:t>
            </a:r>
            <a:endParaRPr lang="ru-RU" sz="3500" b="1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arenR"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14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1,1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= 12,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72 = 13 (лет).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500" b="1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3500" b="1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35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 если не предпринять попытки спасти озеро, то оно исчезнет примерно через 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 лет.</a:t>
            </a:r>
            <a:endParaRPr lang="ru-RU" sz="35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>
              <a:lnSpc>
                <a:spcPct val="80000"/>
              </a:lnSpc>
            </a:pPr>
            <a:endParaRPr lang="ru-RU" sz="2800" dirty="0"/>
          </a:p>
        </p:txBody>
      </p:sp>
      <p:pic>
        <p:nvPicPr>
          <p:cNvPr id="56324" name="Picture 4" descr="zn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8368" y="4293096"/>
            <a:ext cx="1337733" cy="1889125"/>
          </a:xfrm>
          <a:prstGeom prst="rect">
            <a:avLst/>
          </a:prstGeom>
          <a:noFill/>
        </p:spPr>
      </p:pic>
      <p:pic>
        <p:nvPicPr>
          <p:cNvPr id="5" name="Picture 17" descr="aral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1844824"/>
            <a:ext cx="268816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ЗАДУМАЙТЕСЬ!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15496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63352" y="836712"/>
          <a:ext cx="11593288" cy="587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" y="9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1D4860-5829-40AA-B020-A81A04F01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E1D4860-5829-40AA-B020-A81A04F01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057918-E3D8-436B-9D76-22E1FA6DB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22057918-E3D8-436B-9D76-22E1FA6DB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9751FA-5F82-4DEA-9A7C-E68800A61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829751FA-5F82-4DEA-9A7C-E68800A610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9F6481-FF01-4BA4-8B38-DDB98608C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EE9F6481-FF01-4BA4-8B38-DDB98608C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206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4000" dirty="0" smtClean="0"/>
              <a:t>  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929" y="337338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335361" y="2564905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§49.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165 – 166.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151784" y="3212976"/>
            <a:ext cx="7272808" cy="10685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Нарисуйте рисунок на тему: «Спасение Арала».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407368" y="4581153"/>
            <a:ext cx="11377264" cy="19303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Подумайте.  Что такое «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Аральская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трагедия»,и какие меры предпринимает правительство Узбекистана и международные организации, чтобы уменьшить ее последствия?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447929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271464" y="134076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41" y="1340768"/>
            <a:ext cx="107723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1340768"/>
            <a:ext cx="1080120" cy="158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516753841"/>
              </p:ext>
            </p:extLst>
          </p:nvPr>
        </p:nvGraphicFramePr>
        <p:xfrm>
          <a:off x="263383" y="1052736"/>
          <a:ext cx="11593287" cy="53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ЭКОЛОГИЧЕСКИЕ ПРОБЛЕМЫ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26559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3392" y="980728"/>
            <a:ext cx="5384800" cy="511256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2800" dirty="0" smtClean="0"/>
              <a:t>     </a:t>
            </a:r>
            <a:r>
              <a:rPr lang="ru-RU" sz="13600" b="1" dirty="0" err="1" smtClean="0">
                <a:latin typeface="Arial" pitchFamily="34" charset="0"/>
                <a:cs typeface="Arial" pitchFamily="34" charset="0"/>
              </a:rPr>
              <a:t>Давным</a:t>
            </a:r>
            <a:r>
              <a:rPr lang="ru-RU" sz="1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600" b="1" dirty="0">
                <a:latin typeface="Arial" pitchFamily="34" charset="0"/>
                <a:cs typeface="Arial" pitchFamily="34" charset="0"/>
              </a:rPr>
              <a:t>– давно жизнь древних людей </a:t>
            </a:r>
            <a:r>
              <a:rPr lang="ru-RU" sz="13600" b="1" dirty="0" smtClean="0">
                <a:latin typeface="Arial" pitchFamily="34" charset="0"/>
                <a:cs typeface="Arial" pitchFamily="34" charset="0"/>
              </a:rPr>
              <a:t>зависела </a:t>
            </a:r>
            <a:r>
              <a:rPr lang="ru-RU" sz="13600" b="1" dirty="0">
                <a:latin typeface="Arial" pitchFamily="34" charset="0"/>
                <a:cs typeface="Arial" pitchFamily="34" charset="0"/>
              </a:rPr>
              <a:t>от капризов природы. Тогда  люди жили в </a:t>
            </a:r>
            <a:r>
              <a:rPr lang="ru-RU" sz="13600" b="1" dirty="0" smtClean="0">
                <a:latin typeface="Arial" pitchFamily="34" charset="0"/>
                <a:cs typeface="Arial" pitchFamily="34" charset="0"/>
              </a:rPr>
              <a:t>пещерах</a:t>
            </a:r>
            <a:r>
              <a:rPr lang="ru-RU" sz="13600" b="1" dirty="0">
                <a:latin typeface="Arial" pitchFamily="34" charset="0"/>
                <a:cs typeface="Arial" pitchFamily="34" charset="0"/>
              </a:rPr>
              <a:t>. Поэтому наши  далекие  предки преклонялись перед силами природы и брали у природы </a:t>
            </a:r>
            <a:r>
              <a:rPr lang="ru-RU" sz="13600" b="1" dirty="0" smtClean="0">
                <a:latin typeface="Arial" pitchFamily="34" charset="0"/>
                <a:cs typeface="Arial" pitchFamily="34" charset="0"/>
              </a:rPr>
              <a:t>только то, </a:t>
            </a:r>
            <a:r>
              <a:rPr lang="ru-RU" sz="13600" b="1" dirty="0">
                <a:latin typeface="Arial" pitchFamily="34" charset="0"/>
                <a:cs typeface="Arial" pitchFamily="34" charset="0"/>
              </a:rPr>
              <a:t>что необходимо было им для </a:t>
            </a:r>
            <a:r>
              <a:rPr lang="ru-RU" sz="13600" b="1" dirty="0" smtClean="0">
                <a:latin typeface="Arial" pitchFamily="34" charset="0"/>
                <a:cs typeface="Arial" pitchFamily="34" charset="0"/>
              </a:rPr>
              <a:t>жизни</a:t>
            </a:r>
            <a:r>
              <a:rPr lang="ru-RU" sz="136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cer\Pictures\0001-001-Drevnejshie-ljudi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25" t="11725" r="7813" b="5882"/>
          <a:stretch/>
        </p:blipFill>
        <p:spPr bwMode="auto">
          <a:xfrm>
            <a:off x="6888088" y="836712"/>
            <a:ext cx="4776530" cy="530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ЭКОЛОГИЧЕСКИЕ ПРОБЛЕМЫ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36269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3678616603"/>
              </p:ext>
            </p:extLst>
          </p:nvPr>
        </p:nvGraphicFramePr>
        <p:xfrm>
          <a:off x="623392" y="836712"/>
          <a:ext cx="10849205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ject 2"/>
          <p:cNvSpPr>
            <a:spLocks/>
          </p:cNvSpPr>
          <p:nvPr/>
        </p:nvSpPr>
        <p:spPr bwMode="auto">
          <a:xfrm>
            <a:off x="0" y="3789"/>
            <a:ext cx="12192000" cy="68890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ЭКОЛОГИЧЕСКИЕ ПРОБЛЕМЫ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27650" name="Picture 2" descr="https://1.bp.blogspot.com/-O6yJFC1xgxA/X3TmFM5UqlI/AAAAAAAARo0/oc504ektDPUZPMDFVDJIrZqgqvUCPghywCLcBGAsYHQ/s350/orig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344" y="1988840"/>
            <a:ext cx="3333750" cy="3333750"/>
          </a:xfrm>
          <a:prstGeom prst="rect">
            <a:avLst/>
          </a:prstGeom>
          <a:noFill/>
        </p:spPr>
      </p:pic>
      <p:pic>
        <p:nvPicPr>
          <p:cNvPr id="27652" name="Picture 4" descr="https://wiki.soiro.ru/images/%D0%9C%D0%B8%D1%80_%D0%BD%D0%B0_%D0%BB%D0%B0%D0%B4%D0%BE%D0%BD%D0%B8%D0%B3%D0%B8%D1%84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04312" y="2492896"/>
            <a:ext cx="3073511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0585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9028" y="1052736"/>
            <a:ext cx="5952661" cy="309634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Но потом человек решил, что он не зависит от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природы, что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он сильнее её, и даже решил покорить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природу</a:t>
            </a:r>
          </a:p>
          <a:p>
            <a:pPr marL="0" indent="0"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 помощью техники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456040" y="4653136"/>
            <a:ext cx="5384800" cy="115212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К чему привело такое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покорение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 descr="16.jpg"/>
          <p:cNvPicPr>
            <a:picLocks noGrp="1" noChangeAspect="1"/>
          </p:cNvPicPr>
          <p:nvPr>
            <p:ph sz="quarter" idx="3"/>
          </p:nvPr>
        </p:nvPicPr>
        <p:blipFill>
          <a:blip r:embed="rId2" cstate="screen"/>
          <a:stretch>
            <a:fillRect/>
          </a:stretch>
        </p:blipFill>
        <p:spPr>
          <a:xfrm>
            <a:off x="6744072" y="1412776"/>
            <a:ext cx="4675257" cy="249383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7" name="Рисунок 6" descr="28.jpe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83432" y="4221088"/>
            <a:ext cx="4956220" cy="2370938"/>
          </a:xfrm>
          <a:prstGeom prst="rect">
            <a:avLst/>
          </a:prstGeom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ЭКОЛОГИЧЕСКИЕ ПРОБЛЕМЫ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714169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908720"/>
            <a:ext cx="7804448" cy="72008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СТАЛИ ГРЯЗНЫМИ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549424">
            <a:off x="2711624" y="1772816"/>
            <a:ext cx="1056115" cy="151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901814">
            <a:off x="8184232" y="1844824"/>
            <a:ext cx="1032115" cy="151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43472" y="3356992"/>
            <a:ext cx="1410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вода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44272" y="3356992"/>
            <a:ext cx="19631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воздух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Объект 11" descr="   Ð²Ð¾Ð´Ð° Ð¡ÑÐ°Ð»Ð¸ Ð³ÑÑÐ·Ð½ÑÐ¼Ð¸  Ð²Ð¾Ð·Ð´ÑÑ "/>
          <p:cNvPicPr>
            <a:picLocks noGrp="1"/>
          </p:cNvPicPr>
          <p:nvPr>
            <p:ph sz="quarter" idx="3"/>
          </p:nvPr>
        </p:nvPicPr>
        <p:blipFill rotWithShape="1">
          <a:blip r:embed="rId2" cstate="print"/>
          <a:srcRect l="55129" t="41027" r="11057" b="19657"/>
          <a:stretch/>
        </p:blipFill>
        <p:spPr bwMode="auto">
          <a:xfrm>
            <a:off x="6960097" y="4293096"/>
            <a:ext cx="4416491" cy="1966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Объект 12" descr="   Ð²Ð¾Ð´Ð° Ð¡ÑÐ°Ð»Ð¸ Ð³ÑÑÐ·Ð½ÑÐ¼Ð¸  Ð²Ð¾Ð·Ð´ÑÑ "/>
          <p:cNvPicPr>
            <a:picLocks noGrp="1"/>
          </p:cNvPicPr>
          <p:nvPr>
            <p:ph sz="quarter" idx="2"/>
          </p:nvPr>
        </p:nvPicPr>
        <p:blipFill rotWithShape="1">
          <a:blip r:embed="rId2" cstate="print"/>
          <a:srcRect l="9297" t="44873" r="55608" b="19657"/>
          <a:stretch/>
        </p:blipFill>
        <p:spPr bwMode="auto">
          <a:xfrm>
            <a:off x="820764" y="4149080"/>
            <a:ext cx="4636949" cy="20882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ЭКОЛОГИЧЕСКИЕ ПРОБЛЕМЫ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78643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908720"/>
            <a:ext cx="7718648" cy="79208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СТАЛИ ГИБНУТЬ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294156">
            <a:off x="1654581" y="1858949"/>
            <a:ext cx="1149830" cy="151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752832">
            <a:off x="8998695" y="1806985"/>
            <a:ext cx="1114687" cy="151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99455" y="3356991"/>
            <a:ext cx="1584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леса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32304" y="3284984"/>
            <a:ext cx="2529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растения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5231904" y="1916832"/>
            <a:ext cx="1056120" cy="151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83832" y="3284984"/>
            <a:ext cx="2757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животные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    Ð¡ÑÐ°Ð»Ð¸ Ð³Ð¸Ð±Ð½ÑÑÑ Ð»ÐµÑÐ° ÑÐ°ÑÑÐµÐ½Ð¸Ñ, Ð¶Ð¸Ð²Ð¾ÑÐ½ÑÐµ "/>
          <p:cNvPicPr/>
          <p:nvPr/>
        </p:nvPicPr>
        <p:blipFill rotWithShape="1">
          <a:blip r:embed="rId2" cstate="print"/>
          <a:srcRect l="12821" t="36966" r="62500" b="24786"/>
          <a:stretch/>
        </p:blipFill>
        <p:spPr bwMode="auto">
          <a:xfrm>
            <a:off x="863375" y="4062284"/>
            <a:ext cx="2377784" cy="2247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Рисунок 15" descr="    Ð¡ÑÐ°Ð»Ð¸ Ð³Ð¸Ð±Ð½ÑÑÑ Ð»ÐµÑÐ° ÑÐ°ÑÑÐµÐ½Ð¸Ñ, Ð¶Ð¸Ð²Ð¾ÑÐ½ÑÐµ "/>
          <p:cNvPicPr/>
          <p:nvPr/>
        </p:nvPicPr>
        <p:blipFill rotWithShape="1">
          <a:blip r:embed="rId2" cstate="print"/>
          <a:srcRect l="57372" t="40598" r="18750" b="24786"/>
          <a:stretch/>
        </p:blipFill>
        <p:spPr bwMode="auto">
          <a:xfrm>
            <a:off x="4567895" y="4035986"/>
            <a:ext cx="2768180" cy="23910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3" cstate="print"/>
          <a:srcRect l="2369" t="19167" r="1294" b="10556"/>
          <a:stretch/>
        </p:blipFill>
        <p:spPr bwMode="auto">
          <a:xfrm>
            <a:off x="8470173" y="4035986"/>
            <a:ext cx="3140681" cy="22470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ЭКОЛОГИЧЕСКИЕ ПРОБЛЕМЫ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88659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12723</TotalTime>
  <Words>951</Words>
  <Application>Microsoft Office PowerPoint</Application>
  <PresentationFormat>Произвольный</PresentationFormat>
  <Paragraphs>134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СТАЛИ ГРЯЗНЫМИ</vt:lpstr>
      <vt:lpstr>СТАЛИ ГИБНУТЬ</vt:lpstr>
      <vt:lpstr>Слайд 10</vt:lpstr>
      <vt:lpstr>Слайд 11</vt:lpstr>
      <vt:lpstr>Арал на карте</vt:lpstr>
      <vt:lpstr>ОСНОВНЫЕ  РЕКИ</vt:lpstr>
      <vt:lpstr>ИЗМЕНЕНИЕ  РАЗМЕРОВ ОЗЕРА</vt:lpstr>
      <vt:lpstr>БЕСПЛОДНАЯ ПУСТЫНЯ</vt:lpstr>
      <vt:lpstr>Вся вода рек уходит на орошение полей…</vt:lpstr>
      <vt:lpstr>Объем озера - моря с каждым днем уменьшается, а уровень солености возрастает.</vt:lpstr>
      <vt:lpstr>Слайд 18</vt:lpstr>
      <vt:lpstr>Слайд 19</vt:lpstr>
      <vt:lpstr>Слайд 20</vt:lpstr>
      <vt:lpstr>Слайд 21</vt:lpstr>
      <vt:lpstr>Слайд 22</vt:lpstr>
      <vt:lpstr>МЕЖДУНАРОДНЫЙ ФОНД СПАСЕНИЯ АРАЛА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ЗАДАЧА  В 1960 году площадь Аральского моря занимала                        69 тыс. кв.м, а в 2010 году его площадь уменьшилась до        14 тыс. кв.м.  Если человек не предпримет попытки спасти его, то через сколько лет Аральское море исчезнет? </vt:lpstr>
      <vt:lpstr>РЕШЕНИЕ</vt:lpstr>
      <vt:lpstr>Слайд 33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2562</cp:revision>
  <dcterms:created xsi:type="dcterms:W3CDTF">2020-04-27T10:05:42Z</dcterms:created>
  <dcterms:modified xsi:type="dcterms:W3CDTF">2021-03-18T03:35:49Z</dcterms:modified>
</cp:coreProperties>
</file>