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564" r:id="rId2"/>
    <p:sldId id="951" r:id="rId3"/>
    <p:sldId id="1182" r:id="rId4"/>
    <p:sldId id="1192" r:id="rId5"/>
    <p:sldId id="1184" r:id="rId6"/>
    <p:sldId id="1194" r:id="rId7"/>
    <p:sldId id="1106" r:id="rId8"/>
    <p:sldId id="1151" r:id="rId9"/>
    <p:sldId id="1186" r:id="rId10"/>
    <p:sldId id="1196" r:id="rId11"/>
    <p:sldId id="1152" r:id="rId12"/>
    <p:sldId id="1153" r:id="rId13"/>
    <p:sldId id="1137" r:id="rId14"/>
    <p:sldId id="1138" r:id="rId15"/>
    <p:sldId id="1203" r:id="rId16"/>
    <p:sldId id="1204" r:id="rId17"/>
    <p:sldId id="1197" r:id="rId18"/>
    <p:sldId id="1199" r:id="rId19"/>
    <p:sldId id="1201" r:id="rId20"/>
    <p:sldId id="1155" r:id="rId21"/>
    <p:sldId id="1156" r:id="rId22"/>
    <p:sldId id="1208" r:id="rId23"/>
    <p:sldId id="1157" r:id="rId24"/>
    <p:sldId id="1158" r:id="rId25"/>
    <p:sldId id="1188" r:id="rId26"/>
    <p:sldId id="1159" r:id="rId27"/>
    <p:sldId id="1160" r:id="rId28"/>
    <p:sldId id="1161" r:id="rId29"/>
    <p:sldId id="1149" r:id="rId30"/>
    <p:sldId id="1162" r:id="rId31"/>
    <p:sldId id="1163" r:id="rId32"/>
    <p:sldId id="1164" r:id="rId33"/>
    <p:sldId id="1165" r:id="rId34"/>
    <p:sldId id="1177" r:id="rId35"/>
    <p:sldId id="1178" r:id="rId36"/>
    <p:sldId id="1206" r:id="rId37"/>
    <p:sldId id="1180" r:id="rId38"/>
    <p:sldId id="996" r:id="rId39"/>
  </p:sldIdLst>
  <p:sldSz cx="12192000" cy="6858000"/>
  <p:notesSz cx="6858000" cy="9144000"/>
  <p:custDataLst>
    <p:tags r:id="rId41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775DCB02-9BB8-47FD-8907-85C794F793BA}" styleName="Стиль из темы 1 - акцент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-108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D7A6E6-2BEB-4289-8C48-E149BD835215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E32F52-5376-4195-AFB7-B4B9DCBDA9A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37984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0D3CE-D697-4F50-BB5C-9C012C5FE3C7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7690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0D3CE-D697-4F50-BB5C-9C012C5FE3C7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97690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0D3CE-D697-4F50-BB5C-9C012C5FE3C7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74256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20D3CE-D697-4F50-BB5C-9C012C5FE3C7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474256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1082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16252783"/>
      </p:ext>
    </p:extLst>
  </p:cSld>
  <p:clrMapOvr>
    <a:masterClrMapping/>
  </p:clrMapOvr>
  <p:transition spd="slow">
    <p:cover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065865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7557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68445619"/>
      </p:ext>
    </p:extLst>
  </p:cSld>
  <p:clrMapOvr>
    <a:masterClrMapping/>
  </p:clrMapOvr>
  <p:transition spd="slow">
    <p:cover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6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62334245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805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805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2193573"/>
      </p:ext>
    </p:extLst>
  </p:cSld>
  <p:clrMapOvr>
    <a:masterClrMapping/>
  </p:clrMapOvr>
  <p:transition spd="slow">
    <p:cover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8209228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12016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706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320262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9346977"/>
      </p:ext>
    </p:extLst>
  </p:cSld>
  <p:clrMapOvr>
    <a:masterClrMapping/>
  </p:clrMapOvr>
  <p:transition spd="slow">
    <p:cover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01177842"/>
      </p:ext>
    </p:extLst>
  </p:cSld>
  <p:clrMapOvr>
    <a:masterClrMapping/>
  </p:clrMapOvr>
  <p:transition spd="slow">
    <p:cover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5293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5293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15588630"/>
      </p:ext>
    </p:extLst>
  </p:cSld>
  <p:clrMapOvr>
    <a:masterClrMapping/>
  </p:clrMapOvr>
  <p:transition spd="slow">
    <p:cover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51" y="280618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34074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200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122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122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1226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  <a:lvl2pPr marL="128002" indent="-128002">
              <a:buFont typeface="Arial" panose="020B0604020202020204" pitchFamily="34" charset="0"/>
              <a:buChar char="•"/>
              <a:defRPr sz="1200"/>
            </a:lvl2pPr>
            <a:lvl3pPr marL="256004" indent="-128002">
              <a:defRPr sz="1200"/>
            </a:lvl3pPr>
            <a:lvl4pPr marL="448006" indent="-192003">
              <a:defRPr sz="1200"/>
            </a:lvl4pPr>
            <a:lvl5pPr marL="640009" indent="-192003"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51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500" baseline="0"/>
            </a:lvl1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23217979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6"/>
            <a:ext cx="53848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6197600" y="3939243"/>
            <a:ext cx="53848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C2D1E6-B69E-491B-93FC-43A69A894A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856450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141352" y="1133192"/>
            <a:ext cx="11948967" cy="5599134"/>
          </a:xfrm>
          <a:custGeom>
            <a:avLst/>
            <a:gdLst/>
            <a:ahLst/>
            <a:cxnLst/>
            <a:rect l="l" t="t" r="r" b="b"/>
            <a:pathLst>
              <a:path w="5650865" h="2649220">
                <a:moveTo>
                  <a:pt x="5650712" y="24434"/>
                </a:moveTo>
                <a:lnTo>
                  <a:pt x="5626341" y="24434"/>
                </a:lnTo>
                <a:lnTo>
                  <a:pt x="5626341" y="2624975"/>
                </a:lnTo>
                <a:lnTo>
                  <a:pt x="5650712" y="2624975"/>
                </a:lnTo>
                <a:lnTo>
                  <a:pt x="5650712" y="24434"/>
                </a:lnTo>
                <a:close/>
              </a:path>
              <a:path w="5650865" h="2649220">
                <a:moveTo>
                  <a:pt x="5650712" y="0"/>
                </a:moveTo>
                <a:lnTo>
                  <a:pt x="0" y="0"/>
                </a:lnTo>
                <a:lnTo>
                  <a:pt x="0" y="24130"/>
                </a:lnTo>
                <a:lnTo>
                  <a:pt x="0" y="2625090"/>
                </a:lnTo>
                <a:lnTo>
                  <a:pt x="0" y="2649220"/>
                </a:lnTo>
                <a:lnTo>
                  <a:pt x="5650712" y="2649220"/>
                </a:lnTo>
                <a:lnTo>
                  <a:pt x="5650712" y="2625090"/>
                </a:lnTo>
                <a:lnTo>
                  <a:pt x="24384" y="2625090"/>
                </a:lnTo>
                <a:lnTo>
                  <a:pt x="24384" y="24130"/>
                </a:lnTo>
                <a:lnTo>
                  <a:pt x="5650712" y="24130"/>
                </a:lnTo>
                <a:lnTo>
                  <a:pt x="5650712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17" name="bg object 17"/>
          <p:cNvSpPr/>
          <p:nvPr/>
        </p:nvSpPr>
        <p:spPr>
          <a:xfrm>
            <a:off x="141396" y="150395"/>
            <a:ext cx="11948967" cy="907240"/>
          </a:xfrm>
          <a:custGeom>
            <a:avLst/>
            <a:gdLst/>
            <a:ahLst/>
            <a:cxnLst/>
            <a:rect l="l" t="t" r="r" b="b"/>
            <a:pathLst>
              <a:path w="5650865" h="429259">
                <a:moveTo>
                  <a:pt x="5650703" y="0"/>
                </a:moveTo>
                <a:lnTo>
                  <a:pt x="0" y="0"/>
                </a:lnTo>
                <a:lnTo>
                  <a:pt x="0" y="428878"/>
                </a:lnTo>
                <a:lnTo>
                  <a:pt x="5650703" y="428878"/>
                </a:lnTo>
                <a:lnTo>
                  <a:pt x="5650703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00" b="1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24643" y="1523336"/>
            <a:ext cx="3857668" cy="3847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00" b="0" i="0">
                <a:solidFill>
                  <a:srgbClr val="FEFEFE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1" y="1577340"/>
            <a:ext cx="530352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2/11/2021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7073510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700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5A1CB-DE4E-4E95-B4AD-60ED9AE334D2}" type="datetimeFigureOut">
              <a:rPr lang="ru-RU" smtClean="0"/>
              <a:pPr/>
              <a:t>11.02.2021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7007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7007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264BD3-4974-47EF-8189-791A9CFC54D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130411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slow">
    <p:cover dir="rd"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gi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0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gif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object 2"/>
          <p:cNvSpPr>
            <a:spLocks/>
          </p:cNvSpPr>
          <p:nvPr/>
        </p:nvSpPr>
        <p:spPr bwMode="auto">
          <a:xfrm>
            <a:off x="2117" y="3701"/>
            <a:ext cx="12175067" cy="2157413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4" name="object 3">
            <a:extLst/>
          </p:cNvPr>
          <p:cNvSpPr txBox="1">
            <a:spLocks noGrp="1"/>
          </p:cNvSpPr>
          <p:nvPr>
            <p:ph type="title"/>
          </p:nvPr>
        </p:nvSpPr>
        <p:spPr>
          <a:xfrm>
            <a:off x="2087385" y="535625"/>
            <a:ext cx="6853767" cy="995676"/>
          </a:xfrm>
        </p:spPr>
        <p:txBody>
          <a:bodyPr wrap="square" tIns="25927">
            <a:spAutoFit/>
          </a:bodyPr>
          <a:lstStyle/>
          <a:p>
            <a:pPr marL="22545" defTabSz="1024014" eaLnBrk="1" fontAlgn="auto" hangingPunct="1">
              <a:lnSpc>
                <a:spcPct val="100000"/>
              </a:lnSpc>
              <a:spcBef>
                <a:spcPts val="203"/>
              </a:spcBef>
              <a:spcAft>
                <a:spcPts val="0"/>
              </a:spcAft>
              <a:defRPr/>
            </a:pPr>
            <a:r>
              <a:rPr lang="ru-RU" sz="6000" b="1" spc="9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ИСТОРИЯ</a:t>
            </a:r>
            <a:endParaRPr sz="6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4">
            <a:extLst/>
          </p:cNvPr>
          <p:cNvSpPr txBox="1"/>
          <p:nvPr/>
        </p:nvSpPr>
        <p:spPr>
          <a:xfrm>
            <a:off x="1055440" y="2996952"/>
            <a:ext cx="6624736" cy="3302863"/>
          </a:xfrm>
          <a:prstGeom prst="rect">
            <a:avLst/>
          </a:prstGeom>
        </p:spPr>
        <p:txBody>
          <a:bodyPr wrap="square" lIns="0" tIns="24800" rIns="0" bIns="0">
            <a:spAutoFit/>
          </a:bodyPr>
          <a:lstStyle/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r>
              <a:rPr lang="ru-RU" sz="3600" b="1" dirty="0" smtClean="0">
                <a:solidFill>
                  <a:srgbClr val="002060"/>
                </a:solidFill>
                <a:latin typeface="Arial"/>
                <a:cs typeface="Arial"/>
              </a:rPr>
              <a:t>Тема урока:</a:t>
            </a:r>
          </a:p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r>
              <a:rPr lang="ru-RU" sz="4400" b="1" dirty="0" smtClean="0">
                <a:solidFill>
                  <a:srgbClr val="002060"/>
                </a:solidFill>
                <a:latin typeface="Arial"/>
                <a:cs typeface="Arial"/>
              </a:rPr>
              <a:t>«ВКЛАД УЗБЕКИСТАНА</a:t>
            </a:r>
            <a:br>
              <a:rPr lang="ru-RU" sz="4400" b="1" dirty="0" smtClean="0">
                <a:solidFill>
                  <a:srgbClr val="002060"/>
                </a:solidFill>
                <a:latin typeface="Arial"/>
                <a:cs typeface="Arial"/>
              </a:rPr>
            </a:br>
            <a:r>
              <a:rPr lang="ru-RU" sz="4400" b="1" dirty="0" smtClean="0">
                <a:solidFill>
                  <a:srgbClr val="002060"/>
                </a:solidFill>
                <a:latin typeface="Arial"/>
                <a:cs typeface="Arial"/>
              </a:rPr>
              <a:t>В ВЕЛИКУЮ ПОБЕДУ</a:t>
            </a:r>
            <a:r>
              <a:rPr lang="ru-RU" sz="4800" b="1" dirty="0" smtClean="0">
                <a:solidFill>
                  <a:srgbClr val="002060"/>
                </a:solidFill>
                <a:latin typeface="Arial"/>
                <a:cs typeface="Arial"/>
              </a:rPr>
              <a:t>»</a:t>
            </a:r>
          </a:p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r>
              <a:rPr lang="ru-RU" sz="4800" b="1" dirty="0" smtClean="0">
                <a:solidFill>
                  <a:srgbClr val="002060"/>
                </a:solidFill>
                <a:latin typeface="Arial"/>
                <a:cs typeface="Arial"/>
              </a:rPr>
              <a:t>(2 – урок) </a:t>
            </a:r>
          </a:p>
          <a:p>
            <a:pPr marL="32690" algn="ctr" defTabSz="1023886" eaLnBrk="1" fontAlgn="auto" hangingPunct="1">
              <a:spcBef>
                <a:spcPts val="196"/>
              </a:spcBef>
              <a:spcAft>
                <a:spcPts val="0"/>
              </a:spcAft>
              <a:defRPr/>
            </a:pPr>
            <a:endParaRPr lang="ru-RU" sz="3200" b="1" dirty="0" smtClean="0">
              <a:solidFill>
                <a:srgbClr val="002060"/>
              </a:solidFill>
              <a:latin typeface="Arial"/>
              <a:cs typeface="Arial"/>
            </a:endParaRPr>
          </a:p>
        </p:txBody>
      </p:sp>
      <p:sp>
        <p:nvSpPr>
          <p:cNvPr id="6152" name="object 9"/>
          <p:cNvSpPr>
            <a:spLocks/>
          </p:cNvSpPr>
          <p:nvPr/>
        </p:nvSpPr>
        <p:spPr bwMode="auto">
          <a:xfrm>
            <a:off x="9941984" y="461963"/>
            <a:ext cx="1276349" cy="1276350"/>
          </a:xfrm>
          <a:custGeom>
            <a:avLst/>
            <a:gdLst>
              <a:gd name="T0" fmla="*/ 1078999 w 603885"/>
              <a:gd name="T1" fmla="*/ 0 h 603885"/>
              <a:gd name="T2" fmla="*/ 0 w 603885"/>
              <a:gd name="T3" fmla="*/ 0 h 603885"/>
              <a:gd name="T4" fmla="*/ 0 w 603885"/>
              <a:gd name="T5" fmla="*/ 1275786 h 603885"/>
              <a:gd name="T6" fmla="*/ 1078999 w 603885"/>
              <a:gd name="T7" fmla="*/ 1275786 h 603885"/>
              <a:gd name="T8" fmla="*/ 1078999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6153" name="object 10"/>
          <p:cNvSpPr>
            <a:spLocks/>
          </p:cNvSpPr>
          <p:nvPr/>
        </p:nvSpPr>
        <p:spPr bwMode="auto">
          <a:xfrm>
            <a:off x="9941984" y="482600"/>
            <a:ext cx="1276349" cy="1276350"/>
          </a:xfrm>
          <a:custGeom>
            <a:avLst/>
            <a:gdLst>
              <a:gd name="T0" fmla="*/ 0 w 603885"/>
              <a:gd name="T1" fmla="*/ 0 h 603885"/>
              <a:gd name="T2" fmla="*/ 956818 w 603885"/>
              <a:gd name="T3" fmla="*/ 0 h 603885"/>
              <a:gd name="T4" fmla="*/ 956818 w 603885"/>
              <a:gd name="T5" fmla="*/ 1275786 h 603885"/>
              <a:gd name="T6" fmla="*/ 0 w 603885"/>
              <a:gd name="T7" fmla="*/ 1275786 h 603885"/>
              <a:gd name="T8" fmla="*/ 0 w 603885"/>
              <a:gd name="T9" fmla="*/ 0 h 60388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noFill/>
          <a:ln w="30481">
            <a:solidFill>
              <a:srgbClr val="FEFEFE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22" name="object 12">
            <a:extLst/>
          </p:cNvPr>
          <p:cNvSpPr txBox="1"/>
          <p:nvPr/>
        </p:nvSpPr>
        <p:spPr>
          <a:xfrm>
            <a:off x="10416480" y="548685"/>
            <a:ext cx="361587" cy="767122"/>
          </a:xfrm>
          <a:prstGeom prst="rect">
            <a:avLst/>
          </a:prstGeom>
        </p:spPr>
        <p:txBody>
          <a:bodyPr wrap="square" lIns="0" tIns="28183" rIns="0" bIns="0">
            <a:spAutoFit/>
          </a:bodyPr>
          <a:lstStyle/>
          <a:p>
            <a:pPr algn="ctr" defTabSz="1023886" eaLnBrk="1" fontAlgn="auto" hangingPunct="1">
              <a:spcBef>
                <a:spcPts val="222"/>
              </a:spcBef>
              <a:spcAft>
                <a:spcPts val="0"/>
              </a:spcAft>
              <a:defRPr/>
            </a:pPr>
            <a:r>
              <a:rPr lang="ru-RU" sz="4800" b="1" spc="18" dirty="0" smtClean="0">
                <a:solidFill>
                  <a:srgbClr val="FEFEFE"/>
                </a:solidFill>
                <a:latin typeface="Arial"/>
                <a:cs typeface="Arial"/>
              </a:rPr>
              <a:t>5</a:t>
            </a:r>
            <a:endParaRPr sz="4800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/>
          </p:cNvPr>
          <p:cNvSpPr txBox="1"/>
          <p:nvPr/>
        </p:nvSpPr>
        <p:spPr>
          <a:xfrm>
            <a:off x="9984432" y="1176284"/>
            <a:ext cx="1143000" cy="452516"/>
          </a:xfrm>
          <a:prstGeom prst="rect">
            <a:avLst/>
          </a:prstGeom>
        </p:spPr>
        <p:txBody>
          <a:bodyPr lIns="0" tIns="21420" rIns="0" bIns="0">
            <a:spAutoFit/>
          </a:bodyPr>
          <a:lstStyle/>
          <a:p>
            <a:pPr algn="ctr" defTabSz="1023886" eaLnBrk="1" fontAlgn="auto" hangingPunct="1">
              <a:spcBef>
                <a:spcPts val="169"/>
              </a:spcBef>
              <a:spcAft>
                <a:spcPts val="0"/>
              </a:spcAft>
              <a:defRPr/>
            </a:pPr>
            <a:r>
              <a:rPr lang="ru-RU" sz="2800" b="1" spc="-9" dirty="0">
                <a:solidFill>
                  <a:srgbClr val="FEFEFE"/>
                </a:solidFill>
                <a:latin typeface="Arial"/>
                <a:cs typeface="Arial"/>
              </a:rPr>
              <a:t>класс</a:t>
            </a:r>
            <a:endParaRPr sz="28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" name="object 13">
            <a:extLst>
              <a:ext uri="{FF2B5EF4-FFF2-40B4-BE49-F238E27FC236}">
                <a16:creationId xmlns:a16="http://schemas.microsoft.com/office/drawing/2014/main" xmlns="" id="{FBDC4668-53F8-453D-BAE8-6EC39154C51F}"/>
              </a:ext>
            </a:extLst>
          </p:cNvPr>
          <p:cNvSpPr/>
          <p:nvPr/>
        </p:nvSpPr>
        <p:spPr>
          <a:xfrm>
            <a:off x="694721" y="550691"/>
            <a:ext cx="775611" cy="967714"/>
          </a:xfrm>
          <a:custGeom>
            <a:avLst/>
            <a:gdLst/>
            <a:ahLst/>
            <a:cxnLst/>
            <a:rect l="l" t="t" r="r" b="b"/>
            <a:pathLst>
              <a:path w="366395" h="457200">
                <a:moveTo>
                  <a:pt x="312120" y="352529"/>
                </a:moveTo>
                <a:lnTo>
                  <a:pt x="54277" y="352529"/>
                </a:lnTo>
                <a:lnTo>
                  <a:pt x="50478" y="354811"/>
                </a:lnTo>
                <a:lnTo>
                  <a:pt x="30485" y="400232"/>
                </a:lnTo>
                <a:lnTo>
                  <a:pt x="18556" y="402934"/>
                </a:lnTo>
                <a:lnTo>
                  <a:pt x="8873" y="409123"/>
                </a:lnTo>
                <a:lnTo>
                  <a:pt x="2374" y="417978"/>
                </a:lnTo>
                <a:lnTo>
                  <a:pt x="0" y="428677"/>
                </a:lnTo>
                <a:lnTo>
                  <a:pt x="2556" y="439759"/>
                </a:lnTo>
                <a:lnTo>
                  <a:pt x="9524" y="448820"/>
                </a:lnTo>
                <a:lnTo>
                  <a:pt x="19851" y="454934"/>
                </a:lnTo>
                <a:lnTo>
                  <a:pt x="32486" y="457178"/>
                </a:lnTo>
                <a:lnTo>
                  <a:pt x="333910" y="457178"/>
                </a:lnTo>
                <a:lnTo>
                  <a:pt x="346543" y="454934"/>
                </a:lnTo>
                <a:lnTo>
                  <a:pt x="356869" y="448820"/>
                </a:lnTo>
                <a:lnTo>
                  <a:pt x="363837" y="439759"/>
                </a:lnTo>
                <a:lnTo>
                  <a:pt x="363968" y="439192"/>
                </a:lnTo>
                <a:lnTo>
                  <a:pt x="25866" y="439192"/>
                </a:lnTo>
                <a:lnTo>
                  <a:pt x="20480" y="434472"/>
                </a:lnTo>
                <a:lnTo>
                  <a:pt x="20480" y="422876"/>
                </a:lnTo>
                <a:lnTo>
                  <a:pt x="25866" y="418161"/>
                </a:lnTo>
                <a:lnTo>
                  <a:pt x="364058" y="418161"/>
                </a:lnTo>
                <a:lnTo>
                  <a:pt x="364018" y="417978"/>
                </a:lnTo>
                <a:lnTo>
                  <a:pt x="357518" y="409123"/>
                </a:lnTo>
                <a:lnTo>
                  <a:pt x="347834" y="402934"/>
                </a:lnTo>
                <a:lnTo>
                  <a:pt x="335904" y="400232"/>
                </a:lnTo>
                <a:lnTo>
                  <a:pt x="52470" y="400175"/>
                </a:lnTo>
                <a:lnTo>
                  <a:pt x="65526" y="370514"/>
                </a:lnTo>
                <a:lnTo>
                  <a:pt x="322825" y="370514"/>
                </a:lnTo>
                <a:lnTo>
                  <a:pt x="315913" y="354811"/>
                </a:lnTo>
                <a:lnTo>
                  <a:pt x="312120" y="352529"/>
                </a:lnTo>
                <a:close/>
              </a:path>
              <a:path w="366395" h="457200">
                <a:moveTo>
                  <a:pt x="364058" y="418161"/>
                </a:moveTo>
                <a:lnTo>
                  <a:pt x="340523" y="418161"/>
                </a:lnTo>
                <a:lnTo>
                  <a:pt x="345913" y="422876"/>
                </a:lnTo>
                <a:lnTo>
                  <a:pt x="345913" y="434472"/>
                </a:lnTo>
                <a:lnTo>
                  <a:pt x="340523" y="439192"/>
                </a:lnTo>
                <a:lnTo>
                  <a:pt x="363968" y="439192"/>
                </a:lnTo>
                <a:lnTo>
                  <a:pt x="366393" y="428677"/>
                </a:lnTo>
                <a:lnTo>
                  <a:pt x="364058" y="418161"/>
                </a:lnTo>
                <a:close/>
              </a:path>
              <a:path w="366395" h="457200">
                <a:moveTo>
                  <a:pt x="322825" y="370514"/>
                </a:moveTo>
                <a:lnTo>
                  <a:pt x="300866" y="370514"/>
                </a:lnTo>
                <a:lnTo>
                  <a:pt x="313923" y="400175"/>
                </a:lnTo>
                <a:lnTo>
                  <a:pt x="335879" y="400175"/>
                </a:lnTo>
                <a:lnTo>
                  <a:pt x="322825" y="370514"/>
                </a:lnTo>
                <a:close/>
              </a:path>
              <a:path w="366395" h="457200">
                <a:moveTo>
                  <a:pt x="79060" y="55737"/>
                </a:moveTo>
                <a:lnTo>
                  <a:pt x="58578" y="55737"/>
                </a:lnTo>
                <a:lnTo>
                  <a:pt x="58578" y="86197"/>
                </a:lnTo>
                <a:lnTo>
                  <a:pt x="35981" y="92473"/>
                </a:lnTo>
                <a:lnTo>
                  <a:pt x="19300" y="104158"/>
                </a:lnTo>
                <a:lnTo>
                  <a:pt x="8766" y="119416"/>
                </a:lnTo>
                <a:lnTo>
                  <a:pt x="4803" y="135611"/>
                </a:lnTo>
                <a:lnTo>
                  <a:pt x="4711" y="137166"/>
                </a:lnTo>
                <a:lnTo>
                  <a:pt x="6871" y="152836"/>
                </a:lnTo>
                <a:lnTo>
                  <a:pt x="54251" y="185633"/>
                </a:lnTo>
                <a:lnTo>
                  <a:pt x="59663" y="185856"/>
                </a:lnTo>
                <a:lnTo>
                  <a:pt x="59663" y="352529"/>
                </a:lnTo>
                <a:lnTo>
                  <a:pt x="80143" y="352529"/>
                </a:lnTo>
                <a:lnTo>
                  <a:pt x="80153" y="182523"/>
                </a:lnTo>
                <a:lnTo>
                  <a:pt x="85780" y="180503"/>
                </a:lnTo>
                <a:lnTo>
                  <a:pt x="90788" y="177605"/>
                </a:lnTo>
                <a:lnTo>
                  <a:pt x="99759" y="169423"/>
                </a:lnTo>
                <a:lnTo>
                  <a:pt x="100414" y="168526"/>
                </a:lnTo>
                <a:lnTo>
                  <a:pt x="65901" y="168522"/>
                </a:lnTo>
                <a:lnTo>
                  <a:pt x="56122" y="167723"/>
                </a:lnTo>
                <a:lnTo>
                  <a:pt x="25145" y="137868"/>
                </a:lnTo>
                <a:lnTo>
                  <a:pt x="25082" y="137166"/>
                </a:lnTo>
                <a:lnTo>
                  <a:pt x="28124" y="125432"/>
                </a:lnTo>
                <a:lnTo>
                  <a:pt x="28240" y="125092"/>
                </a:lnTo>
                <a:lnTo>
                  <a:pt x="36433" y="114351"/>
                </a:lnTo>
                <a:lnTo>
                  <a:pt x="49922" y="106582"/>
                </a:lnTo>
                <a:lnTo>
                  <a:pt x="68813" y="103586"/>
                </a:lnTo>
                <a:lnTo>
                  <a:pt x="142642" y="103586"/>
                </a:lnTo>
                <a:lnTo>
                  <a:pt x="147226" y="99561"/>
                </a:lnTo>
                <a:lnTo>
                  <a:pt x="147226" y="89628"/>
                </a:lnTo>
                <a:lnTo>
                  <a:pt x="142642" y="85604"/>
                </a:lnTo>
                <a:lnTo>
                  <a:pt x="79060" y="85604"/>
                </a:lnTo>
                <a:lnTo>
                  <a:pt x="79060" y="55737"/>
                </a:lnTo>
                <a:close/>
              </a:path>
              <a:path w="366395" h="457200">
                <a:moveTo>
                  <a:pt x="279956" y="151210"/>
                </a:moveTo>
                <a:lnTo>
                  <a:pt x="260405" y="151210"/>
                </a:lnTo>
                <a:lnTo>
                  <a:pt x="261327" y="162154"/>
                </a:lnTo>
                <a:lnTo>
                  <a:pt x="266647" y="169433"/>
                </a:lnTo>
                <a:lnTo>
                  <a:pt x="275623" y="177609"/>
                </a:lnTo>
                <a:lnTo>
                  <a:pt x="280623" y="180503"/>
                </a:lnTo>
                <a:lnTo>
                  <a:pt x="286250" y="182523"/>
                </a:lnTo>
                <a:lnTo>
                  <a:pt x="286250" y="352529"/>
                </a:lnTo>
                <a:lnTo>
                  <a:pt x="306734" y="352529"/>
                </a:lnTo>
                <a:lnTo>
                  <a:pt x="306734" y="185860"/>
                </a:lnTo>
                <a:lnTo>
                  <a:pt x="308599" y="185853"/>
                </a:lnTo>
                <a:lnTo>
                  <a:pt x="310309" y="185780"/>
                </a:lnTo>
                <a:lnTo>
                  <a:pt x="312126" y="185633"/>
                </a:lnTo>
                <a:lnTo>
                  <a:pt x="335125" y="179759"/>
                </a:lnTo>
                <a:lnTo>
                  <a:pt x="350139" y="168522"/>
                </a:lnTo>
                <a:lnTo>
                  <a:pt x="300462" y="168522"/>
                </a:lnTo>
                <a:lnTo>
                  <a:pt x="291506" y="166164"/>
                </a:lnTo>
                <a:lnTo>
                  <a:pt x="281692" y="157222"/>
                </a:lnTo>
                <a:lnTo>
                  <a:pt x="279956" y="151210"/>
                </a:lnTo>
                <a:close/>
              </a:path>
              <a:path w="366395" h="457200">
                <a:moveTo>
                  <a:pt x="287356" y="135611"/>
                </a:moveTo>
                <a:lnTo>
                  <a:pt x="77231" y="135611"/>
                </a:lnTo>
                <a:lnTo>
                  <a:pt x="84038" y="137425"/>
                </a:lnTo>
                <a:lnTo>
                  <a:pt x="85359" y="143920"/>
                </a:lnTo>
                <a:lnTo>
                  <a:pt x="86235" y="150501"/>
                </a:lnTo>
                <a:lnTo>
                  <a:pt x="86304" y="151620"/>
                </a:lnTo>
                <a:lnTo>
                  <a:pt x="84599" y="157319"/>
                </a:lnTo>
                <a:lnTo>
                  <a:pt x="74902" y="166164"/>
                </a:lnTo>
                <a:lnTo>
                  <a:pt x="65948" y="168526"/>
                </a:lnTo>
                <a:lnTo>
                  <a:pt x="100417" y="168522"/>
                </a:lnTo>
                <a:lnTo>
                  <a:pt x="105073" y="162143"/>
                </a:lnTo>
                <a:lnTo>
                  <a:pt x="105984" y="151210"/>
                </a:lnTo>
                <a:lnTo>
                  <a:pt x="279956" y="151210"/>
                </a:lnTo>
                <a:lnTo>
                  <a:pt x="280036" y="150501"/>
                </a:lnTo>
                <a:lnTo>
                  <a:pt x="281076" y="143502"/>
                </a:lnTo>
                <a:lnTo>
                  <a:pt x="281256" y="139701"/>
                </a:lnTo>
                <a:lnTo>
                  <a:pt x="282682" y="137868"/>
                </a:lnTo>
                <a:lnTo>
                  <a:pt x="287356" y="135611"/>
                </a:lnTo>
                <a:close/>
              </a:path>
              <a:path w="366395" h="457200">
                <a:moveTo>
                  <a:pt x="307814" y="55737"/>
                </a:moveTo>
                <a:lnTo>
                  <a:pt x="287333" y="55737"/>
                </a:lnTo>
                <a:lnTo>
                  <a:pt x="287333" y="85604"/>
                </a:lnTo>
                <a:lnTo>
                  <a:pt x="223768" y="85604"/>
                </a:lnTo>
                <a:lnTo>
                  <a:pt x="219182" y="89628"/>
                </a:lnTo>
                <a:lnTo>
                  <a:pt x="219182" y="99561"/>
                </a:lnTo>
                <a:lnTo>
                  <a:pt x="223765" y="103586"/>
                </a:lnTo>
                <a:lnTo>
                  <a:pt x="297564" y="103586"/>
                </a:lnTo>
                <a:lnTo>
                  <a:pt x="316453" y="106559"/>
                </a:lnTo>
                <a:lnTo>
                  <a:pt x="329943" y="114312"/>
                </a:lnTo>
                <a:lnTo>
                  <a:pt x="338179" y="125092"/>
                </a:lnTo>
                <a:lnTo>
                  <a:pt x="341123" y="136410"/>
                </a:lnTo>
                <a:lnTo>
                  <a:pt x="341235" y="137868"/>
                </a:lnTo>
                <a:lnTo>
                  <a:pt x="340203" y="146476"/>
                </a:lnTo>
                <a:lnTo>
                  <a:pt x="300462" y="168522"/>
                </a:lnTo>
                <a:lnTo>
                  <a:pt x="350139" y="168522"/>
                </a:lnTo>
                <a:lnTo>
                  <a:pt x="350786" y="168038"/>
                </a:lnTo>
                <a:lnTo>
                  <a:pt x="359531" y="152790"/>
                </a:lnTo>
                <a:lnTo>
                  <a:pt x="361782" y="136338"/>
                </a:lnTo>
                <a:lnTo>
                  <a:pt x="357613" y="119353"/>
                </a:lnTo>
                <a:lnTo>
                  <a:pt x="347074" y="104110"/>
                </a:lnTo>
                <a:lnTo>
                  <a:pt x="330398" y="92443"/>
                </a:lnTo>
                <a:lnTo>
                  <a:pt x="307851" y="86197"/>
                </a:lnTo>
                <a:lnTo>
                  <a:pt x="307814" y="55737"/>
                </a:lnTo>
                <a:close/>
              </a:path>
              <a:path w="366395" h="457200">
                <a:moveTo>
                  <a:pt x="319022" y="134556"/>
                </a:moveTo>
                <a:lnTo>
                  <a:pt x="294250" y="134556"/>
                </a:lnTo>
                <a:lnTo>
                  <a:pt x="300042" y="137774"/>
                </a:lnTo>
                <a:lnTo>
                  <a:pt x="299368" y="147354"/>
                </a:lnTo>
                <a:lnTo>
                  <a:pt x="303663" y="151620"/>
                </a:lnTo>
                <a:lnTo>
                  <a:pt x="309736" y="151944"/>
                </a:lnTo>
                <a:lnTo>
                  <a:pt x="315313" y="151944"/>
                </a:lnTo>
                <a:lnTo>
                  <a:pt x="319827" y="148272"/>
                </a:lnTo>
                <a:lnTo>
                  <a:pt x="320130" y="143920"/>
                </a:lnTo>
                <a:lnTo>
                  <a:pt x="320037" y="141508"/>
                </a:lnTo>
                <a:lnTo>
                  <a:pt x="319810" y="137774"/>
                </a:lnTo>
                <a:lnTo>
                  <a:pt x="319685" y="136410"/>
                </a:lnTo>
                <a:lnTo>
                  <a:pt x="319022" y="134556"/>
                </a:lnTo>
                <a:close/>
              </a:path>
              <a:path w="366395" h="457200">
                <a:moveTo>
                  <a:pt x="71172" y="118022"/>
                </a:moveTo>
                <a:lnTo>
                  <a:pt x="61050" y="120387"/>
                </a:lnTo>
                <a:lnTo>
                  <a:pt x="53144" y="125432"/>
                </a:lnTo>
                <a:lnTo>
                  <a:pt x="47999" y="132645"/>
                </a:lnTo>
                <a:lnTo>
                  <a:pt x="46163" y="141508"/>
                </a:lnTo>
                <a:lnTo>
                  <a:pt x="46163" y="146476"/>
                </a:lnTo>
                <a:lnTo>
                  <a:pt x="50745" y="150501"/>
                </a:lnTo>
                <a:lnTo>
                  <a:pt x="62057" y="150501"/>
                </a:lnTo>
                <a:lnTo>
                  <a:pt x="66647" y="146476"/>
                </a:lnTo>
                <a:lnTo>
                  <a:pt x="66647" y="136424"/>
                </a:lnTo>
                <a:lnTo>
                  <a:pt x="77231" y="135611"/>
                </a:lnTo>
                <a:lnTo>
                  <a:pt x="287356" y="135611"/>
                </a:lnTo>
                <a:lnTo>
                  <a:pt x="289213" y="134715"/>
                </a:lnTo>
                <a:lnTo>
                  <a:pt x="294250" y="134556"/>
                </a:lnTo>
                <a:lnTo>
                  <a:pt x="319022" y="134556"/>
                </a:lnTo>
                <a:lnTo>
                  <a:pt x="318545" y="133224"/>
                </a:lnTo>
                <a:lnTo>
                  <a:pt x="102758" y="133224"/>
                </a:lnTo>
                <a:lnTo>
                  <a:pt x="96891" y="126064"/>
                </a:lnTo>
                <a:lnTo>
                  <a:pt x="89087" y="121143"/>
                </a:lnTo>
                <a:lnTo>
                  <a:pt x="80222" y="118462"/>
                </a:lnTo>
                <a:lnTo>
                  <a:pt x="71172" y="118022"/>
                </a:lnTo>
                <a:close/>
              </a:path>
              <a:path w="366395" h="457200">
                <a:moveTo>
                  <a:pt x="292265" y="117100"/>
                </a:moveTo>
                <a:lnTo>
                  <a:pt x="262630" y="133224"/>
                </a:lnTo>
                <a:lnTo>
                  <a:pt x="318545" y="133224"/>
                </a:lnTo>
                <a:lnTo>
                  <a:pt x="292265" y="117100"/>
                </a:lnTo>
                <a:close/>
              </a:path>
              <a:path w="366395" h="457200">
                <a:moveTo>
                  <a:pt x="333695" y="0"/>
                </a:moveTo>
                <a:lnTo>
                  <a:pt x="32698" y="0"/>
                </a:lnTo>
                <a:lnTo>
                  <a:pt x="20347" y="2193"/>
                </a:lnTo>
                <a:lnTo>
                  <a:pt x="10249" y="8171"/>
                </a:lnTo>
                <a:lnTo>
                  <a:pt x="3436" y="17031"/>
                </a:lnTo>
                <a:lnTo>
                  <a:pt x="935" y="27870"/>
                </a:lnTo>
                <a:lnTo>
                  <a:pt x="3436" y="38708"/>
                </a:lnTo>
                <a:lnTo>
                  <a:pt x="10249" y="47567"/>
                </a:lnTo>
                <a:lnTo>
                  <a:pt x="20347" y="53544"/>
                </a:lnTo>
                <a:lnTo>
                  <a:pt x="32698" y="55737"/>
                </a:lnTo>
                <a:lnTo>
                  <a:pt x="333695" y="55737"/>
                </a:lnTo>
                <a:lnTo>
                  <a:pt x="346046" y="53544"/>
                </a:lnTo>
                <a:lnTo>
                  <a:pt x="356145" y="47567"/>
                </a:lnTo>
                <a:lnTo>
                  <a:pt x="362960" y="38708"/>
                </a:lnTo>
                <a:lnTo>
                  <a:pt x="363180" y="37755"/>
                </a:lnTo>
                <a:lnTo>
                  <a:pt x="26478" y="37755"/>
                </a:lnTo>
                <a:lnTo>
                  <a:pt x="21416" y="33317"/>
                </a:lnTo>
                <a:lnTo>
                  <a:pt x="21416" y="22420"/>
                </a:lnTo>
                <a:lnTo>
                  <a:pt x="26478" y="17984"/>
                </a:lnTo>
                <a:lnTo>
                  <a:pt x="363180" y="17984"/>
                </a:lnTo>
                <a:lnTo>
                  <a:pt x="362960" y="17031"/>
                </a:lnTo>
                <a:lnTo>
                  <a:pt x="356145" y="8171"/>
                </a:lnTo>
                <a:lnTo>
                  <a:pt x="346046" y="2193"/>
                </a:lnTo>
                <a:lnTo>
                  <a:pt x="333695" y="0"/>
                </a:lnTo>
                <a:close/>
              </a:path>
              <a:path w="366395" h="457200">
                <a:moveTo>
                  <a:pt x="363180" y="17984"/>
                </a:moveTo>
                <a:lnTo>
                  <a:pt x="339915" y="17984"/>
                </a:lnTo>
                <a:lnTo>
                  <a:pt x="344973" y="22420"/>
                </a:lnTo>
                <a:lnTo>
                  <a:pt x="344973" y="33317"/>
                </a:lnTo>
                <a:lnTo>
                  <a:pt x="339915" y="37755"/>
                </a:lnTo>
                <a:lnTo>
                  <a:pt x="363180" y="37755"/>
                </a:lnTo>
                <a:lnTo>
                  <a:pt x="365461" y="27870"/>
                </a:lnTo>
                <a:lnTo>
                  <a:pt x="363180" y="17984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625803"/>
            <a:endParaRPr sz="32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0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335360" y="2996952"/>
            <a:ext cx="576064" cy="3384376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28674" name="AutoShape 2" descr="https://tepka.ru/geografiya_5/44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5062" name="Picture 6" descr="https://etot-prazdnik.ru/wp-content/uploads/2020/04/23a40825dbcce7d0dc49ee618c555a5f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68208" y="2708920"/>
            <a:ext cx="3827579" cy="3230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823452628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8" name="Text Box 4"/>
          <p:cNvSpPr txBox="1">
            <a:spLocks noChangeArrowheads="1"/>
          </p:cNvSpPr>
          <p:nvPr/>
        </p:nvSpPr>
        <p:spPr bwMode="auto">
          <a:xfrm>
            <a:off x="407368" y="1301859"/>
            <a:ext cx="11305256" cy="1569660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ФРОНТОВЫЕ ПОДВИГИ ВОИНОВ - УЗБЕКИСТАНЦЕВ</a:t>
            </a:r>
            <a:endParaRPr lang="ru-RU" sz="4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6869" name="Text Box 5"/>
          <p:cNvSpPr txBox="1">
            <a:spLocks noChangeArrowheads="1"/>
          </p:cNvSpPr>
          <p:nvPr/>
        </p:nvSpPr>
        <p:spPr bwMode="auto">
          <a:xfrm>
            <a:off x="407368" y="3501008"/>
            <a:ext cx="11233247" cy="83099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4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76870" name="Text Box 6"/>
          <p:cNvSpPr txBox="1">
            <a:spLocks noChangeArrowheads="1"/>
          </p:cNvSpPr>
          <p:nvPr/>
        </p:nvSpPr>
        <p:spPr bwMode="auto">
          <a:xfrm>
            <a:off x="335360" y="5013176"/>
            <a:ext cx="11233248" cy="83099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4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75 -  ЛЕТИЕ ВЕЛИКОЙ ПОБЕДЫ</a:t>
            </a:r>
            <a:endParaRPr lang="ru-RU" sz="4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60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ПЛАН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253260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7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8" grpId="0" animBg="1" autoUpdateAnimBg="0"/>
      <p:bldP spid="676869" grpId="0" animBg="1" autoUpdateAnimBg="0"/>
      <p:bldP spid="676870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2"/>
          <p:cNvSpPr>
            <a:spLocks noGrp="1"/>
          </p:cNvSpPr>
          <p:nvPr>
            <p:ph sz="half" idx="1"/>
          </p:nvPr>
        </p:nvSpPr>
        <p:spPr>
          <a:xfrm>
            <a:off x="335360" y="1124744"/>
            <a:ext cx="11184565" cy="2592288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 eaLnBrk="1" hangingPunct="1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Среди страниц истории Узбекистана навсегда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вписаны страшные годы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Великой Отечественной войны. В Узбекистане не велись бои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фашистами и не рвались снаряды, но это тоже была война. Битва со смертью. Борьба за жизнь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!</a:t>
            </a:r>
            <a:endParaRPr lang="ru-RU" sz="2400" b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eaLnBrk="1" hangingPunct="1">
              <a:buNone/>
            </a:pPr>
            <a:endParaRPr lang="ru-RU" dirty="0" smtClean="0"/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3010" name="Picture 2" descr="https://www.sammi.uz/upload/images/12670705201912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9576" y="4005064"/>
            <a:ext cx="7200800" cy="25946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9769624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ъект 2"/>
          <p:cNvSpPr>
            <a:spLocks noGrp="1"/>
          </p:cNvSpPr>
          <p:nvPr>
            <p:ph sz="half" idx="1"/>
          </p:nvPr>
        </p:nvSpPr>
        <p:spPr>
          <a:xfrm>
            <a:off x="335361" y="1124744"/>
            <a:ext cx="11449271" cy="324036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 eaLnBrk="1" hangingPunct="1"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Накануне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войны, в 1941 году, в Узбекистане проживало 6,5 миллионов человек. На фронт было отправлено 1,5 миллиона, т.е. половина населения,  способного взять в руки оружие. С войны не вернулись домой 420 тысяч человек, 640 тысяч получили ранения. Сегодня в республике число участников Второй мировой войны составляет более 50 тысячи человек, из них 36 тысяч – получившие ранения и инвалиды. </a:t>
            </a:r>
          </a:p>
          <a:p>
            <a:pPr marL="0" indent="0" eaLnBrk="1" hangingPunct="1">
              <a:buFont typeface="Arial" charset="0"/>
              <a:buNone/>
            </a:pPr>
            <a:endParaRPr lang="ru-RU" dirty="0" smtClean="0"/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2466" name="Picture 2" descr="https://makeup.uz/uploads/page/main_14942677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1424" y="4509120"/>
            <a:ext cx="4320480" cy="2106984"/>
          </a:xfrm>
          <a:prstGeom prst="rect">
            <a:avLst/>
          </a:prstGeom>
          <a:noFill/>
        </p:spPr>
      </p:pic>
      <p:pic>
        <p:nvPicPr>
          <p:cNvPr id="62468" name="Picture 4" descr="https://img-fotki.yandex.ru/get/2712/57834385.f/0_ec4d1_dbf3f202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12024" y="4509120"/>
            <a:ext cx="4608512" cy="205222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59769624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sz="half" idx="1"/>
          </p:nvPr>
        </p:nvSpPr>
        <p:spPr>
          <a:xfrm>
            <a:off x="407368" y="1052736"/>
            <a:ext cx="6696744" cy="547260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>
            <a:normAutofit lnSpcReduction="10000"/>
          </a:bodyPr>
          <a:lstStyle/>
          <a:p>
            <a:pPr marL="0" indent="0" algn="ctr">
              <a:buNone/>
            </a:pPr>
            <a:r>
              <a:rPr lang="ru-RU" sz="3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Когда, Германия, внезапно напала на Советский Союз, 22 июня </a:t>
            </a:r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1941 </a:t>
            </a:r>
            <a:r>
              <a:rPr lang="ru-RU" sz="3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года и уже 23 июня </a:t>
            </a:r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в </a:t>
            </a:r>
            <a:r>
              <a:rPr lang="ru-RU" sz="3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Ташкенте прошел многотысячный митинг, </a:t>
            </a:r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                                  на </a:t>
            </a:r>
            <a:r>
              <a:rPr lang="ru-RU" sz="3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котором жители нашей республики выразили готовность сделать в тылу и на фронте все от них зависящее для победы. </a:t>
            </a:r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С </a:t>
            </a:r>
            <a:r>
              <a:rPr lang="ru-RU" sz="3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первых дней войны народ Узбекистана, </a:t>
            </a:r>
            <a:r>
              <a:rPr lang="ru-RU" sz="3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осознал </a:t>
            </a:r>
            <a:r>
              <a:rPr lang="ru-RU" sz="3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всю опасность, нависшую над миром и страной. </a:t>
            </a:r>
          </a:p>
          <a:p>
            <a:pPr algn="ctr"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dirty="0" smtClean="0"/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1986" name="Picture 2" descr="https://smolbattle.ru/data/attachments/569/569815-4432a9db1a870c82b2da03754c573f9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24192" y="1196752"/>
            <a:ext cx="3209499" cy="2246649"/>
          </a:xfrm>
          <a:prstGeom prst="rect">
            <a:avLst/>
          </a:prstGeom>
          <a:noFill/>
        </p:spPr>
      </p:pic>
      <p:pic>
        <p:nvPicPr>
          <p:cNvPr id="41988" name="Picture 4" descr="https://phototass3.cdnvideo.ru/width/1200_4ce85301/tass/m2/uploads/i/20150328/398001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92144" y="3933056"/>
            <a:ext cx="4220452" cy="252028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40824834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sz="half" idx="1"/>
          </p:nvPr>
        </p:nvSpPr>
        <p:spPr>
          <a:xfrm>
            <a:off x="335360" y="3933056"/>
            <a:ext cx="11593288" cy="208823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>
            <a:normAutofit/>
          </a:bodyPr>
          <a:lstStyle/>
          <a:p>
            <a:pPr marL="0" indent="0" algn="ctr">
              <a:buNone/>
            </a:pP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первые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дни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войны поступило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более 32000 заявлений об отправке на фронт. 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 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ноябрю 1941 года в республике было сформировано 14 национальных бригад: 9 отдельных стрелковых и 5 кавалерийских</a:t>
            </a:r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  <a:r>
              <a:rPr lang="ru-RU" sz="32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eaLnBrk="1" fontAlgn="auto" hangingPunct="1">
              <a:spcAft>
                <a:spcPts val="0"/>
              </a:spcAft>
              <a:buFont typeface="Arial" charset="0"/>
              <a:buNone/>
              <a:defRPr/>
            </a:pPr>
            <a:endParaRPr lang="ru-RU" dirty="0" smtClean="0"/>
          </a:p>
        </p:txBody>
      </p:sp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5538" name="Picture 2" descr="https://ic.pics.livejournal.com/mius_front/47617221/431112/431112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68" y="1052736"/>
            <a:ext cx="3884599" cy="2581095"/>
          </a:xfrm>
          <a:prstGeom prst="rect">
            <a:avLst/>
          </a:prstGeom>
          <a:noFill/>
        </p:spPr>
      </p:pic>
      <p:pic>
        <p:nvPicPr>
          <p:cNvPr id="65542" name="Picture 6" descr="https://cdn2.img.sputniknews-uz.com/images/730/20/730207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11824" y="1052736"/>
            <a:ext cx="3312368" cy="2552539"/>
          </a:xfrm>
          <a:prstGeom prst="rect">
            <a:avLst/>
          </a:prstGeom>
          <a:noFill/>
        </p:spPr>
      </p:pic>
      <p:pic>
        <p:nvPicPr>
          <p:cNvPr id="65544" name="Picture 8" descr="https://cdn1.img.sputnik-news.ee/images/219/62/219629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112224" y="1052736"/>
            <a:ext cx="3692352" cy="25809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140824834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124744"/>
            <a:ext cx="10959008" cy="18002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На фронтах Второй мировой войны мужественно сражались более полутора миллиона бойцов из Узбекистана.</a:t>
            </a:r>
            <a:endParaRPr lang="ru-RU" b="1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Ð£Ð·Ð±ÐµÐºÐ¸ÑÑÐ°Ð½ Ð²Ð¾ Ð²ÑÐµÐ¼Ñ ÐÑÐ¾ÑÐ¾Ð¹ Ð¼Ð¸ÑÐ¾Ð²Ð¾Ð¹ Ð²Ð¾Ð¹Ð½Ñ ÑÐ¿Ð°Ñ Ð±Ð¾Ð»ÐµÐµ 1,5 Ð¼Ð»Ð½. Ð»ÑÐ´ÐµÐ¹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1384" y="3284984"/>
            <a:ext cx="4482075" cy="31100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news.fergananews.com/photos/2015/02/veter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72064" y="3284984"/>
            <a:ext cx="4704523" cy="3129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23392" y="1124745"/>
            <a:ext cx="10972800" cy="165618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каких бы фронтах Второй мировой войны не воевали узбекистанцы, они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всюду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проявляли примеры стойкости и героизма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 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 descr="http://player.myshared.ru/77/1379272/slides/slide_21.jpg"/>
          <p:cNvPicPr/>
          <p:nvPr/>
        </p:nvPicPr>
        <p:blipFill>
          <a:blip r:embed="rId2" cstate="print"/>
          <a:srcRect l="1924" t="45940" r="48295"/>
          <a:stretch>
            <a:fillRect/>
          </a:stretch>
        </p:blipFill>
        <p:spPr bwMode="auto">
          <a:xfrm>
            <a:off x="407368" y="3140968"/>
            <a:ext cx="518457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http://player.myshared.ru/77/1379272/slides/slide_21.jpg"/>
          <p:cNvPicPr/>
          <p:nvPr/>
        </p:nvPicPr>
        <p:blipFill>
          <a:blip r:embed="rId2" cstate="print"/>
          <a:srcRect l="51960" t="45940" b="10812"/>
          <a:stretch>
            <a:fillRect/>
          </a:stretch>
        </p:blipFill>
        <p:spPr bwMode="auto">
          <a:xfrm>
            <a:off x="6384032" y="3140968"/>
            <a:ext cx="5040560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335360" y="1052736"/>
            <a:ext cx="6120680" cy="554461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Когда враг, стремясь обойти Москву с востока, рвался к Сталинграду, и началась беспримерная в истории битва у стен этого исторического города, узбекский народ обратился к воинам-узбекам с призывом. «Слышишь, Сталинград! Слышишь, фронт! – писали трудящиеся Узбекистана. - … В дом твоего старшего брата – русского, в дом твоих братьев – белоруса и украинца и других – ворвался германский басмач. </a:t>
            </a: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3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7892" name="Picture 4" descr="https://avatars.mds.yandex.net/get-zen_doc/1899990/pub_5ec44c79bd57897717b4761f_5ec44c9e6acfae70773ccbe1/scale_1200"/>
          <p:cNvPicPr>
            <a:picLocks noChangeAspect="1" noChangeArrowheads="1"/>
          </p:cNvPicPr>
          <p:nvPr/>
        </p:nvPicPr>
        <p:blipFill>
          <a:blip r:embed="rId3" cstate="print"/>
          <a:srcRect l="17010"/>
          <a:stretch>
            <a:fillRect/>
          </a:stretch>
        </p:blipFill>
        <p:spPr bwMode="auto">
          <a:xfrm>
            <a:off x="6744072" y="1772816"/>
            <a:ext cx="5248349" cy="39604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4457573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5015880" y="1124744"/>
            <a:ext cx="6912767" cy="5184576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Он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несет коричневую чуму, виселицу и кнут, голод и смерть. Но дом русского так же и твой дом, дом украинца и белоруса так же и твой дом! Ибо Советский Союз – дружная семья, где каждый живёт, хотя и в своем доме, но двор и хозяйство едины и неделимы…». Это письмо подписали 2 млн 412 человек. Оно было опубликовано на страницах газеты «Правда» и местных газетах на узбекском и русском языках.</a:t>
            </a:r>
            <a:endParaRPr lang="ru-RU" sz="2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>
              <a:buNone/>
            </a:pPr>
            <a:endParaRPr lang="ru-RU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sp>
        <p:nvSpPr>
          <p:cNvPr id="3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4514" name="Picture 2" descr="http://stv.uz/uploads/posts/2018-06/1527833182_prezident-rasporyadilsya-izdat-knigu-o-vklade-uzbekistana-v-pobedu-nad-fashizmo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376" y="1124744"/>
            <a:ext cx="4032448" cy="2874615"/>
          </a:xfrm>
          <a:prstGeom prst="rect">
            <a:avLst/>
          </a:prstGeom>
          <a:noFill/>
        </p:spPr>
      </p:pic>
      <p:pic>
        <p:nvPicPr>
          <p:cNvPr id="64516" name="Picture 4" descr="https://avatars.mds.yandex.net/get-zen_doc/3006682/pub_5ea2f645e891d421acabf3e5_5ea2f663ee850c65e2aa7313/scale_120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3353" y="4221089"/>
            <a:ext cx="2130176" cy="2088232"/>
          </a:xfrm>
          <a:prstGeom prst="rect">
            <a:avLst/>
          </a:prstGeom>
          <a:noFill/>
        </p:spPr>
      </p:pic>
      <p:pic>
        <p:nvPicPr>
          <p:cNvPr id="64518" name="Picture 6" descr="https://im0-tub-ru.yandex.net/i?id=ba42949fceaa058a77b82867da967294&amp;ref=rim&amp;n=33&amp;w=225&amp;h=150"/>
          <p:cNvPicPr>
            <a:picLocks noChangeAspect="1" noChangeArrowheads="1"/>
          </p:cNvPicPr>
          <p:nvPr/>
        </p:nvPicPr>
        <p:blipFill>
          <a:blip r:embed="rId5" cstate="print"/>
          <a:srcRect t="10080"/>
          <a:stretch>
            <a:fillRect/>
          </a:stretch>
        </p:blipFill>
        <p:spPr bwMode="auto">
          <a:xfrm>
            <a:off x="2567608" y="4437112"/>
            <a:ext cx="2287141" cy="17281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24457573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9376" y="908720"/>
            <a:ext cx="10972800" cy="208823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     За </a:t>
            </a:r>
            <a:r>
              <a:rPr lang="ru-RU" sz="3500" b="1" dirty="0">
                <a:latin typeface="Arial" pitchFamily="34" charset="0"/>
                <a:cs typeface="Arial" pitchFamily="34" charset="0"/>
              </a:rPr>
              <a:t>проявленное 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мужество </a:t>
            </a:r>
            <a:r>
              <a:rPr lang="ru-RU" sz="3500" b="1" dirty="0">
                <a:latin typeface="Arial" pitchFamily="34" charset="0"/>
                <a:cs typeface="Arial" pitchFamily="34" charset="0"/>
              </a:rPr>
              <a:t>на фронтах Второй 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мировой </a:t>
            </a:r>
            <a:r>
              <a:rPr lang="ru-RU" sz="3500" b="1" dirty="0">
                <a:latin typeface="Arial" pitchFamily="34" charset="0"/>
                <a:cs typeface="Arial" pitchFamily="34" charset="0"/>
              </a:rPr>
              <a:t>войны 338 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воинов -узбекистанцев </a:t>
            </a:r>
            <a:r>
              <a:rPr lang="ru-RU" sz="3500" b="1" dirty="0">
                <a:latin typeface="Arial" pitchFamily="34" charset="0"/>
                <a:cs typeface="Arial" pitchFamily="34" charset="0"/>
              </a:rPr>
              <a:t>были удостоены звания «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Героя </a:t>
            </a:r>
            <a:r>
              <a:rPr lang="ru-RU" sz="3500" b="1" dirty="0">
                <a:latin typeface="Arial" pitchFamily="34" charset="0"/>
                <a:cs typeface="Arial" pitchFamily="34" charset="0"/>
              </a:rPr>
              <a:t>Советского Союза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», 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многие из 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воинов стали кавалерами ордена «Слава» трёх степеней.</a:t>
            </a:r>
          </a:p>
          <a:p>
            <a:pPr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4" name="Рисунок 3" descr="http://exhibitions.poklonnayagora.ru/4/images/1216.jpg?crc=426614146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7435" y="3212976"/>
            <a:ext cx="3288365" cy="3227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s://skachat-besplatno.info/uploads/posts/2017-03/1489517816_vklad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19936" y="3356992"/>
            <a:ext cx="5952661" cy="29152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368" y="1052736"/>
            <a:ext cx="11260832" cy="144015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   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годы Второй мировой войны погибло около 500 тысяч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воинов -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узбекистанцев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 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более 60 тысяч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воинов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стали инвалидами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.</a:t>
            </a:r>
            <a:endParaRPr lang="ru-RU" sz="30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sz="3000" dirty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16390" name="Picture 6" descr="Ð£Ð·Ð±ÐµÐºÐ¸ÑÑÐ°Ð½: ÐÐµÐ¼Ð¾ÑÐ¸Ð°Ð» Â«ÐÑÐ°ÑÑÐºÐ¸Ðµ Ð¼Ð¾Ð³Ð¸Ð»ÑÂ» Ð² Ð¢Ð°ÑÐºÐµÐ½ÑÐµ Ð·Ð°ÐºÑÑÐ»Ð¸ Ð½Ð° Ð·Ð°Ð¼Ð¾Ðº ..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90956" y="2777877"/>
            <a:ext cx="5376597" cy="3429000"/>
          </a:xfrm>
          <a:prstGeom prst="rect">
            <a:avLst/>
          </a:prstGeom>
          <a:noFill/>
        </p:spPr>
      </p:pic>
      <p:pic>
        <p:nvPicPr>
          <p:cNvPr id="7" name="Рисунок 6" descr="ÐÐ¾ÑÐ¾Ð»ÑÑÑÐ²Ð¾ Ð Ð¤ Ð² Ð£Ð·Ð±ÐµÐºÐ¸ÑÑÐ°Ð½Ðµ Ð¿ÑÐ¾Ð²ÐµÐ»Ð¾ &quot;ÐÐµÐºÐ°Ð´Ñ Ð´Ð¾Ð±ÑÑÑ Ð´ÐµÐ»&quot;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2210" y="2780928"/>
            <a:ext cx="5664629" cy="342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359696" y="1412776"/>
            <a:ext cx="5384800" cy="4525963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Одним из погибших был генерал - майор                      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Сабир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Рахимов.                                    С. Рахимов родился в 1902 году в Ташкенте.                     В 1925 году призван на воинскую службу.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Во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Второй мировой войне командовал дивизией.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3794" name="Picture 2" descr="Сабир Рахимов - «Железный генерал». К 75-летию Победы: редкие фото Генерала-майора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75520" y="1052736"/>
            <a:ext cx="1355550" cy="1869724"/>
          </a:xfrm>
          <a:prstGeom prst="rect">
            <a:avLst/>
          </a:prstGeom>
          <a:noFill/>
        </p:spPr>
      </p:pic>
      <p:pic>
        <p:nvPicPr>
          <p:cNvPr id="33796" name="Picture 4" descr="Сабир Рахимов - «Железный генерал». К 75-летию Победы: редкие фото Генерала-майора.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360" y="1052736"/>
            <a:ext cx="1206809" cy="1830232"/>
          </a:xfrm>
          <a:prstGeom prst="rect">
            <a:avLst/>
          </a:prstGeom>
          <a:noFill/>
        </p:spPr>
      </p:pic>
      <p:pic>
        <p:nvPicPr>
          <p:cNvPr id="33798" name="Picture 6" descr="Москва,  1943 г. Герой СССР, Генерал-майор Сабир Рахимов (в центре) и члены узбекской  делегации (руководители Комсомола) Абдуллаев Х.М., Юлдашбаева Ф.Р.,  Алиев Я.Ю среди солдат и офицеров Узбекской дивизии.    Автор неизвестен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5360" y="3068960"/>
            <a:ext cx="2808312" cy="1426638"/>
          </a:xfrm>
          <a:prstGeom prst="rect">
            <a:avLst/>
          </a:prstGeom>
          <a:noFill/>
        </p:spPr>
      </p:pic>
      <p:pic>
        <p:nvPicPr>
          <p:cNvPr id="33800" name="Picture 8" descr="Генерал-майор С.Рахимов и полковник Руденко &#10;11.02.1945 Генерал-майор Сабир Рахимов (в центре) и командующий артиллерией полковник Руденко разрабатывают план операции на подходах к городу Грудзендзу.&#10;Слева - адъютант генерала Леонид Юсупов.  Автор: Н. Репин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3352" y="4725144"/>
            <a:ext cx="2940820" cy="1785078"/>
          </a:xfrm>
          <a:prstGeom prst="rect">
            <a:avLst/>
          </a:prstGeom>
          <a:noFill/>
        </p:spPr>
      </p:pic>
      <p:pic>
        <p:nvPicPr>
          <p:cNvPr id="33806" name="Picture 14" descr=" 1944-1945 гг. Командир 37-й гвардейской стрелковой дивизии, генерал-майор Сабир Умарович Рахимов у полкового знамени 118-ого гвардейского стрелкового полка, входившего в состав дивизии.  Автор: Андрей Герасимов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976320" y="1196752"/>
            <a:ext cx="2950754" cy="48965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95400" y="1124744"/>
            <a:ext cx="10945216" cy="1828794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Он погиб всего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за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45 дней до Победы над фашисткой Германией 26 марта 1945 года в боях за освобождение от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фашистких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захватчиков Польши.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32770" name="Picture 2" descr="1945 г. На подступах к Данцигу /Гданьску/.  Автор фото неизвестен.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376" y="3789040"/>
            <a:ext cx="3670868" cy="2745809"/>
          </a:xfrm>
          <a:prstGeom prst="rect">
            <a:avLst/>
          </a:prstGeom>
          <a:noFill/>
        </p:spPr>
      </p:pic>
      <p:pic>
        <p:nvPicPr>
          <p:cNvPr id="32772" name="Picture 4" descr="1945 г. Генерал-майор Сабир Рахимов указывает артиллеристам сектор огня. &#10;Автор: Юсупо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156488" y="3933056"/>
            <a:ext cx="3574423" cy="2592288"/>
          </a:xfrm>
          <a:prstGeom prst="rect">
            <a:avLst/>
          </a:prstGeom>
          <a:noFill/>
        </p:spPr>
      </p:pic>
      <p:pic>
        <p:nvPicPr>
          <p:cNvPr id="32774" name="Picture 6" descr="На подступах к Граудецу. 1945 г. Сабир Рахимов, Смирнов.   Автор фото неизвестен.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39816" y="3212976"/>
            <a:ext cx="3384376" cy="2298762"/>
          </a:xfrm>
          <a:prstGeom prst="rect">
            <a:avLst/>
          </a:prstGeom>
          <a:noFill/>
        </p:spPr>
      </p:pic>
      <p:sp>
        <p:nvSpPr>
          <p:cNvPr id="10" name="Прямоугольник 9"/>
          <p:cNvSpPr/>
          <p:nvPr/>
        </p:nvSpPr>
        <p:spPr>
          <a:xfrm>
            <a:off x="4439816" y="5733256"/>
            <a:ext cx="3456384" cy="646331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1945 г. На подступах                      к Данцигу (Гданьску).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647728" y="1196752"/>
            <a:ext cx="4392488" cy="495801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6 марта 1965 года генералу                       С. Рахимову было присвоено звание Героя Советского Союза.                                           В последствии в Ташкенте ему был установлен памятник.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1682" name="Picture 2" descr="Ташкент. 1988 г. Бюст и могила Сабира Рахимова в  Сквере Коммунаров ( парке им. Кафанова).  Автор фото неизвестен.&#10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3352" y="980728"/>
            <a:ext cx="1968219" cy="2952328"/>
          </a:xfrm>
          <a:prstGeom prst="rect">
            <a:avLst/>
          </a:prstGeom>
          <a:noFill/>
        </p:spPr>
      </p:pic>
      <p:pic>
        <p:nvPicPr>
          <p:cNvPr id="71684" name="Picture 4" descr="Бюст Сабира Рахимова и могила в мемориальном комплексе &quot;Братские могилы&quot;. Ташкент. 9 мая 2019 г.    Автор фото:  В. Микулицкий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9496" y="3717032"/>
            <a:ext cx="1824202" cy="2736304"/>
          </a:xfrm>
          <a:prstGeom prst="rect">
            <a:avLst/>
          </a:prstGeom>
          <a:noFill/>
        </p:spPr>
      </p:pic>
      <p:pic>
        <p:nvPicPr>
          <p:cNvPr id="71686" name="Picture 6" descr="Памятник Генералу Сабиру Рахимову. Ташкент. 2010 г. Фото: Агентство Фергана.ру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56240" y="1052736"/>
            <a:ext cx="3212955" cy="2448272"/>
          </a:xfrm>
          <a:prstGeom prst="rect">
            <a:avLst/>
          </a:prstGeom>
          <a:noFill/>
        </p:spPr>
      </p:pic>
      <p:pic>
        <p:nvPicPr>
          <p:cNvPr id="71688" name="Picture 8" descr="Ташкент. 9 мая 2019 г.  Фото: Пресс-служба Минобороны.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120336" y="3789040"/>
            <a:ext cx="1952400" cy="292494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Ташкент. 9 мая. 2020 г. Обновленный памятник Генералу Сабиру Рахимову в новом Парке Победы.    Источник: https://president.uz/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35960" y="1268760"/>
            <a:ext cx="6048672" cy="3960440"/>
          </a:xfrm>
          <a:prstGeom prst="rect">
            <a:avLst/>
          </a:prstGeom>
          <a:noFill/>
        </p:spPr>
      </p:pic>
      <p:sp>
        <p:nvSpPr>
          <p:cNvPr id="7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3392" y="5589240"/>
            <a:ext cx="10873208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«Железный генерал» – так называл </a:t>
            </a:r>
            <a:r>
              <a:rPr lang="ru-RU" sz="2400" b="1" dirty="0" err="1" smtClean="0">
                <a:latin typeface="Arial" pitchFamily="34" charset="0"/>
                <a:cs typeface="Arial" pitchFamily="34" charset="0"/>
              </a:rPr>
              <a:t>Сабира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 Рахимова Иосиф Сталин.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3732" name="Picture 4" descr="https://chastnik.ru/upload/iblock/d1c/d1c05fd3fdb983d0b3afd81f9d6f29cf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7368" y="1268760"/>
            <a:ext cx="4968552" cy="396044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https://cdnimg.rg.ru/i/gallery/62b9af36/5_69bd36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7368" y="3645024"/>
            <a:ext cx="4191509" cy="2808312"/>
          </a:xfrm>
          <a:prstGeom prst="rect">
            <a:avLst/>
          </a:prstGeom>
          <a:noFill/>
        </p:spPr>
      </p:pic>
      <p:pic>
        <p:nvPicPr>
          <p:cNvPr id="66564" name="Picture 4" descr="https://kamozin100.ucoz.net/_pu/0/65149869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752184" y="3717032"/>
            <a:ext cx="4032448" cy="2706729"/>
          </a:xfrm>
          <a:prstGeom prst="rect">
            <a:avLst/>
          </a:prstGeom>
          <a:noFill/>
        </p:spPr>
      </p:pic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6566" name="Picture 6" descr="http://istoki-volgi.ru/base/picts/%D0%A1%D0%B0%D0%BC%D0%B0%D1%80%D0%B0%2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52184" y="980728"/>
            <a:ext cx="4005736" cy="2533056"/>
          </a:xfrm>
          <a:prstGeom prst="rect">
            <a:avLst/>
          </a:prstGeom>
          <a:noFill/>
        </p:spPr>
      </p:pic>
      <p:pic>
        <p:nvPicPr>
          <p:cNvPr id="66568" name="Picture 8" descr="https://e-history.kz/upload/iblock/c71/c7184c513b4009436ebc096787257fb1.jpg"/>
          <p:cNvPicPr>
            <a:picLocks noChangeAspect="1" noChangeArrowheads="1"/>
          </p:cNvPicPr>
          <p:nvPr/>
        </p:nvPicPr>
        <p:blipFill>
          <a:blip r:embed="rId5" cstate="print"/>
          <a:srcRect b="8835"/>
          <a:stretch>
            <a:fillRect/>
          </a:stretch>
        </p:blipFill>
        <p:spPr bwMode="auto">
          <a:xfrm>
            <a:off x="407368" y="1052736"/>
            <a:ext cx="4104456" cy="237320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4655840" y="1268760"/>
            <a:ext cx="2952328" cy="5016758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 говорят, что у войны не женское лицо….                  А ведь на войне сражались и дочери узбекского народа.</a:t>
            </a:r>
            <a:endParaRPr lang="ru-RU" sz="32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49D6661-E5A4-5D4C-B401-2D9E498B7E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5360" y="908720"/>
            <a:ext cx="11305256" cy="3024336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endParaRPr lang="ru-RU" sz="1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Среди защитников Москвы сражались и дочери узбекского народа. З. Ганиева, истребившая 28 фашистов, она была награждена орденом Красного Знамени и значком «Снайпер». Отважно сражались с врагом и другие дочери Узбекистана: М. </a:t>
            </a:r>
            <a:r>
              <a:rPr lang="ru-RU" sz="3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Гиясова</a:t>
            </a:r>
            <a:r>
              <a:rPr lang="ru-RU" sz="3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М. </a:t>
            </a:r>
            <a:r>
              <a:rPr lang="ru-RU" sz="38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Ашрапова</a:t>
            </a:r>
            <a:r>
              <a:rPr lang="ru-RU" sz="3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Р. Ибрагимова и другие. Около 6 тысяч женщин из Узбекистана защищали советскую землю.</a:t>
            </a:r>
          </a:p>
          <a:p>
            <a:endParaRPr lang="ru-RU" sz="16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="" xmlns:a16="http://schemas.microsoft.com/office/drawing/2014/main" id="{EB6A051B-4997-D941-8740-BCE4D15A33C9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552384" y="4221088"/>
            <a:ext cx="1931090" cy="2361583"/>
          </a:xfrm>
          <a:prstGeom prst="rect">
            <a:avLst/>
          </a:prstGeom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7586" name="Picture 2" descr="https://cs7.pikabu.ru/post_img/2018/07/19/4/og_og_15319771202950230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3352" y="4077072"/>
            <a:ext cx="4815821" cy="2520280"/>
          </a:xfrm>
          <a:prstGeom prst="rect">
            <a:avLst/>
          </a:prstGeom>
          <a:noFill/>
        </p:spPr>
      </p:pic>
      <p:pic>
        <p:nvPicPr>
          <p:cNvPr id="67588" name="Picture 4" descr="https://lifeglobus.ru/wp-content/uploads/2020/09/iz-podayushhej-nadezhdy-aktrisy-v-metkie-snajpery-istoriya-artistki-ziby-ganievoj-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3912" y="4149080"/>
            <a:ext cx="4019600" cy="2413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622282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149D6661-E5A4-5D4C-B401-2D9E498B7E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3352" y="1052736"/>
            <a:ext cx="11665296" cy="280831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6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летопись обороны Сталинграда вписан подвиг одиннадцати героев Востока (из них – 9 узбеков), 12 дней оборонявших против 300 немецких солдат высоту, которую стремились занять фашисты. Из 11 героев в живых осталось лишь двое. Героически сражалась и погибла в Сталинградской битве военная радистка Е. </a:t>
            </a:r>
            <a:r>
              <a:rPr lang="ru-RU" sz="2600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Стемпковская</a:t>
            </a:r>
            <a:r>
              <a:rPr lang="ru-RU" sz="26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добровольно ушедшая на фронт со второго курса исторического факультета Ташкентского педагогического института.</a:t>
            </a:r>
          </a:p>
          <a:p>
            <a:r>
              <a:rPr lang="ru-RU" sz="2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
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16A764E-F187-3246-B3BE-7785004C2C40}"/>
              </a:ext>
            </a:extLst>
          </p:cNvPr>
          <p:cNvSpPr txBox="1"/>
          <p:nvPr/>
        </p:nvSpPr>
        <p:spPr>
          <a:xfrm>
            <a:off x="7410374" y="6030942"/>
            <a:ext cx="34443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>
                <a:solidFill>
                  <a:schemeClr val="bg1"/>
                </a:solidFill>
              </a:rPr>
              <a:t>Зебо Ганиева</a:t>
            </a:r>
          </a:p>
        </p:txBody>
      </p:sp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ФРОНТОВЫЕ ПОДВИГИ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9634" name="Picture 2" descr="https://vfrgups.ru/images/family_wo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12024" y="4005064"/>
            <a:ext cx="5328592" cy="2664296"/>
          </a:xfrm>
          <a:prstGeom prst="rect">
            <a:avLst/>
          </a:prstGeom>
          <a:noFill/>
        </p:spPr>
      </p:pic>
      <p:pic>
        <p:nvPicPr>
          <p:cNvPr id="69636" name="Picture 4" descr="https://yurk.pnzgu.ru/files/yurk.pnzgu.ru/laboratoriya/2020/konkurs_risunkov/sachkova_darya_18kd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9376" y="4005064"/>
            <a:ext cx="4896544" cy="26560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416222829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135893" y="1052736"/>
            <a:ext cx="6652320" cy="5472608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В нашей стране</a:t>
            </a:r>
          </a:p>
          <a:p>
            <a:pPr algn="ctr">
              <a:buNone/>
            </a:pPr>
            <a:r>
              <a:rPr lang="ru-RU" sz="3600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9 мая объявлен Днём памяти и почестей</a:t>
            </a:r>
          </a:p>
          <a:p>
            <a:pPr marL="0" indent="0" algn="ctr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Память - павшим, </a:t>
            </a:r>
          </a:p>
          <a:p>
            <a:pPr marL="0" indent="0" algn="ctr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а почести - живым. </a:t>
            </a:r>
          </a:p>
          <a:p>
            <a:pPr marL="0" indent="0" algn="ctr">
              <a:buNone/>
            </a:pPr>
            <a:r>
              <a:rPr lang="ru-RU" sz="3600" b="1" dirty="0" smtClean="0">
                <a:latin typeface="Arial" pitchFamily="34" charset="0"/>
                <a:cs typeface="Arial" pitchFamily="34" charset="0"/>
              </a:rPr>
              <a:t>Это является проявлением большого внимания к памяти и достоинству человека.</a:t>
            </a:r>
            <a:br>
              <a:rPr lang="ru-RU" sz="3600" b="1" dirty="0" smtClean="0">
                <a:latin typeface="Arial" pitchFamily="34" charset="0"/>
                <a:cs typeface="Arial" pitchFamily="34" charset="0"/>
              </a:rPr>
            </a:br>
            <a:endParaRPr lang="ru-RU" sz="3600" b="1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/>
          </a:p>
        </p:txBody>
      </p:sp>
      <p:pic>
        <p:nvPicPr>
          <p:cNvPr id="4" name="Рисунок 3" descr="http://player.myshared.ru/77/1379272/slides/slide_23.jpg"/>
          <p:cNvPicPr/>
          <p:nvPr/>
        </p:nvPicPr>
        <p:blipFill>
          <a:blip r:embed="rId2" cstate="print"/>
          <a:srcRect l="53394" b="10470"/>
          <a:stretch>
            <a:fillRect/>
          </a:stretch>
        </p:blipFill>
        <p:spPr bwMode="auto">
          <a:xfrm>
            <a:off x="911424" y="1124744"/>
            <a:ext cx="3840427" cy="507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9376" y="980728"/>
            <a:ext cx="11329259" cy="2736304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     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Понятие 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День памяти и почестей имеет очень глубокий смысл. В независимом Узбекистане этот праздник празднуется в честь памяти </a:t>
            </a:r>
            <a:r>
              <a:rPr lang="ru-RU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героев-соотечественников</a:t>
            </a:r>
            <a:r>
              <a:rPr lang="ru-RU" sz="28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которые на протяжении веков самоотверженно защищали свой родной край, его свободу и независимость, мирную жизнь своего народа, а также тех, кто прошел через многие испытания и трудности в жизни, не пожалел своей жизни во имя Родины. </a:t>
            </a:r>
            <a:endParaRPr lang="ru-RU" sz="2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6626" name="Picture 2" descr="&amp;Scy;&amp;Pcy;&amp;Acy;&amp;Scy;&amp;Icy;&amp;Bcy;&amp;Ocy;!. . &amp;Ocy;&amp;bcy;&amp;scy;&amp;ucy;&amp;zhcy;&amp;dcy;&amp;iecy;&amp;ncy;&amp;icy;&amp;iecy; &amp;ncy;&amp;acy; LiveInternet - &amp;Rcy;&amp;ocy;&amp;scy;&amp;scy;&amp;icy;&amp;jcy;&amp;scy;&amp;kcy;&amp;icy;&amp;jcy; &amp;Scy;&amp;iecy;&amp;rcy;&amp;vcy;&amp;icy;&amp;scy; &amp;Ocy;&amp;ncy;&amp;lcy;&amp;acy;&amp;jcy;&amp;ncy;-&amp;Dcy;&amp;ncy;&amp;iecy;&amp;vcy;&amp;ncy;&amp;icy;&amp;kcy;&amp;ocy;&amp;vcy;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573" y="3789040"/>
            <a:ext cx="7488832" cy="285293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0715792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344" y="1196752"/>
            <a:ext cx="5747213" cy="431041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983432" y="5733256"/>
            <a:ext cx="332026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0" dirty="0" smtClean="0">
                <a:effectLst/>
                <a:latin typeface="Arial" pitchFamily="34" charset="0"/>
                <a:cs typeface="Arial" pitchFamily="34" charset="0"/>
              </a:rPr>
              <a:t>Братские могилы</a:t>
            </a:r>
          </a:p>
        </p:txBody>
      </p:sp>
      <p:pic>
        <p:nvPicPr>
          <p:cNvPr id="5" name="Рисунок 4" descr="http://player.myshared.ru/77/1379272/slides/slide_27.jpg"/>
          <p:cNvPicPr/>
          <p:nvPr/>
        </p:nvPicPr>
        <p:blipFill>
          <a:blip r:embed="rId3" cstate="print"/>
          <a:srcRect b="21100"/>
          <a:stretch>
            <a:fillRect/>
          </a:stretch>
        </p:blipFill>
        <p:spPr bwMode="auto">
          <a:xfrm>
            <a:off x="6384032" y="2708920"/>
            <a:ext cx="5472608" cy="35891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6600056" y="1052736"/>
            <a:ext cx="5327915" cy="156966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В 1975 году было принято решение о создании на месте военного кладбища мемориального комплекса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538708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980728"/>
            <a:ext cx="10972800" cy="1944215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dirty="0" smtClean="0"/>
              <a:t>    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1999 году рядом с Главной площадью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Ташкента - площадью </a:t>
            </a:r>
            <a:r>
              <a:rPr lang="ru-RU" b="1" dirty="0" err="1">
                <a:latin typeface="Arial" pitchFamily="34" charset="0"/>
                <a:cs typeface="Arial" pitchFamily="34" charset="0"/>
              </a:rPr>
              <a:t>Мустакиллик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                       создан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мемориальный комплекс «Площадь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Памяти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».</a:t>
            </a:r>
          </a:p>
        </p:txBody>
      </p:sp>
      <p:pic>
        <p:nvPicPr>
          <p:cNvPr id="4" name="Рисунок 3" descr="http://player.myshared.ru/77/1379272/slides/slide_25.jpg"/>
          <p:cNvPicPr/>
          <p:nvPr/>
        </p:nvPicPr>
        <p:blipFill>
          <a:blip r:embed="rId2" cstate="print"/>
          <a:srcRect t="50427" r="50120"/>
          <a:stretch>
            <a:fillRect/>
          </a:stretch>
        </p:blipFill>
        <p:spPr bwMode="auto">
          <a:xfrm>
            <a:off x="479376" y="3284984"/>
            <a:ext cx="4968552" cy="3361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" name="Рисунок 5" descr="http://player.myshared.ru/77/1379272/slides/slide_25.jpg"/>
          <p:cNvPicPr/>
          <p:nvPr/>
        </p:nvPicPr>
        <p:blipFill>
          <a:blip r:embed="rId2" cstate="print"/>
          <a:srcRect l="50602" t="50427" b="11251"/>
          <a:stretch>
            <a:fillRect/>
          </a:stretch>
        </p:blipFill>
        <p:spPr bwMode="auto">
          <a:xfrm>
            <a:off x="6384032" y="3284984"/>
            <a:ext cx="5064563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1384" y="980728"/>
            <a:ext cx="10972800" cy="1728191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dirty="0" smtClean="0"/>
              <a:t> 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Вдоль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стен мемориала установлены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страницы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книги. В них внесены имена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воинов - узбекистанцев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, </a:t>
            </a: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погибших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во Второй мировой войне.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4072" y="2852936"/>
            <a:ext cx="4608512" cy="3513229"/>
          </a:xfrm>
          <a:prstGeom prst="rect">
            <a:avLst/>
          </a:prstGeom>
        </p:spPr>
      </p:pic>
      <p:pic>
        <p:nvPicPr>
          <p:cNvPr id="5" name="Picture 2" descr="D:\9 мая\mustakillik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424" y="2852936"/>
            <a:ext cx="4896544" cy="35794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1344" y="908720"/>
            <a:ext cx="11809312" cy="2592288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Подвиг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жителей Узбекистана увековечен в Книге памяти о не вернувшихся с войны героях, состоящей из 34 томов. В этот день молодежь и люди преклонного возраста, дети и взрослые Узбекистана возлагают цветы к Вечному огню, памятникам и монументам, чтобы отдать дань памяти погибшим в годы Второй мировой 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войны.</a:t>
            </a:r>
            <a:endParaRPr lang="ru-RU" sz="28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D:\9 мая\mustakillik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2024" y="3573016"/>
            <a:ext cx="5715000" cy="3003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7651" name="Picture 3" descr="D:\9 мая\1399623731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336" y="3645024"/>
            <a:ext cx="5904000" cy="295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106177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07368" y="980728"/>
            <a:ext cx="11188824" cy="223224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На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мемориальном комплексе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установлен памятник «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Скорбящая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мать». В скульптуре опечаленной женщины отражено горе матери, потерявшей своего сына на войне.</a:t>
            </a:r>
          </a:p>
          <a:p>
            <a:endParaRPr lang="ru-RU" dirty="0"/>
          </a:p>
        </p:txBody>
      </p:sp>
      <p:pic>
        <p:nvPicPr>
          <p:cNvPr id="9218" name="Picture 2" descr="ÐÐ»Ð¾ÑÐ°Ð´Ñ ÐÐµÐ·Ð°Ð²Ð¸ÑÐ¸Ð¼Ð¾ÑÑÐ¸ - Damda.uz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87488" y="3284984"/>
            <a:ext cx="8928992" cy="3314910"/>
          </a:xfrm>
          <a:prstGeom prst="rect">
            <a:avLst/>
          </a:prstGeom>
          <a:noFill/>
        </p:spPr>
      </p:pic>
      <p:sp>
        <p:nvSpPr>
          <p:cNvPr id="4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5360" y="2132856"/>
            <a:ext cx="4248472" cy="302433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Рядом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памятником горит Вечный огонь в память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оставшихся 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полях сражений.</a:t>
            </a:r>
          </a:p>
          <a:p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872" y="1196752"/>
            <a:ext cx="6816758" cy="4896544"/>
          </a:xfrm>
          <a:prstGeom prst="rect">
            <a:avLst/>
          </a:prstGeom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" name="Picture 4" descr="&amp;Vcy;&amp;iecy;&amp;chcy;&amp;ncy;&amp;ycy;&amp;jcy; &amp;ocy;&amp;gcy;&amp;ocy;&amp;ncy;&amp;softcy; &amp;acy;&amp;ncy;&amp;icy;&amp;mcy;&amp;acy;&amp;tscy;&amp;icy;&amp;yacy;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3861048"/>
            <a:ext cx="1944216" cy="112027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4" name="Picture 4" descr="http://playcast.ru/uploads/2013/05/02/5284135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36" y="404664"/>
            <a:ext cx="11875825" cy="59040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23464262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1196752"/>
            <a:ext cx="5384800" cy="4525963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3900" b="1" dirty="0" smtClean="0">
                <a:latin typeface="Arial" pitchFamily="34" charset="0"/>
                <a:cs typeface="Arial" pitchFamily="34" charset="0"/>
              </a:rPr>
              <a:t>«Когда заходит речь о героях войны, перед нашим взором, естественно, встаёт образ Матери. Потому что больше всех тяготы войны выпадают на долю наших дорогих матерей».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" name="Picture 6" descr="http://img0.liveinternet.ru/images/attach/c/8/100/662/100662276_42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3992" y="2636912"/>
            <a:ext cx="3708048" cy="3708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248" y="908720"/>
            <a:ext cx="3264555" cy="1656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9840416" y="3933056"/>
            <a:ext cx="20882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400" b="1" dirty="0" smtClean="0">
                <a:latin typeface="Arial" pitchFamily="34" charset="0"/>
                <a:cs typeface="Arial" pitchFamily="34" charset="0"/>
              </a:rPr>
              <a:t>Мама! </a:t>
            </a:r>
          </a:p>
          <a:p>
            <a:r>
              <a:rPr lang="ru-RU" sz="2400" b="1" dirty="0" smtClean="0">
                <a:latin typeface="Arial" pitchFamily="34" charset="0"/>
                <a:cs typeface="Arial" pitchFamily="34" charset="0"/>
              </a:rPr>
              <a:t>Я вернусь…</a:t>
            </a:r>
            <a:endParaRPr lang="ru-RU" sz="2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63352" y="1124744"/>
            <a:ext cx="5126360" cy="4785401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 этой связи с особой гордостью хочется поведать о стойкости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Зульфии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Закировой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из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Зангиаты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, потерявшей в годы Второй мировой войны не одного, а сразу пятерых бравых сыновей, однако сумевшей противостоять большой утрате. </a:t>
            </a:r>
            <a:endParaRPr lang="ru-RU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20482" name="Picture 2" descr="https://uznews.uz/upload/uploads/2020/05/08/PHOTO_2020-05-08%2014.16.13.JPEG"/>
          <p:cNvPicPr>
            <a:picLocks noChangeAspect="1" noChangeArrowheads="1"/>
          </p:cNvPicPr>
          <p:nvPr/>
        </p:nvPicPr>
        <p:blipFill>
          <a:blip r:embed="rId2" cstate="print"/>
          <a:srcRect b="6931"/>
          <a:stretch>
            <a:fillRect/>
          </a:stretch>
        </p:blipFill>
        <p:spPr bwMode="auto">
          <a:xfrm>
            <a:off x="6023992" y="1124744"/>
            <a:ext cx="5544616" cy="3384376"/>
          </a:xfrm>
          <a:prstGeom prst="rect">
            <a:avLst/>
          </a:prstGeom>
          <a:noFill/>
        </p:spPr>
      </p:pic>
      <p:pic>
        <p:nvPicPr>
          <p:cNvPr id="20484" name="Picture 4" descr="https://i.ytimg.com/vi/u-Y5PXPao4U/maxresdefault.jpg"/>
          <p:cNvPicPr>
            <a:picLocks noChangeAspect="1" noChangeArrowheads="1"/>
          </p:cNvPicPr>
          <p:nvPr/>
        </p:nvPicPr>
        <p:blipFill>
          <a:blip r:embed="rId3" cstate="print"/>
          <a:srcRect r="15981"/>
          <a:stretch>
            <a:fillRect/>
          </a:stretch>
        </p:blipFill>
        <p:spPr bwMode="auto">
          <a:xfrm>
            <a:off x="6023992" y="4725144"/>
            <a:ext cx="2520280" cy="1687307"/>
          </a:xfrm>
          <a:prstGeom prst="rect">
            <a:avLst/>
          </a:prstGeom>
          <a:noFill/>
        </p:spPr>
      </p:pic>
      <p:pic>
        <p:nvPicPr>
          <p:cNvPr id="10" name="Рисунок 9" descr="http://itd3.mycdn.me/image?id=904980098545&amp;t=20&amp;plc=MOBILE&amp;tkn=*-L7PlgxN5zxTJPJ_ICAp_s30dXU"/>
          <p:cNvPicPr/>
          <p:nvPr/>
        </p:nvPicPr>
        <p:blipFill>
          <a:blip r:embed="rId4" cstate="print"/>
          <a:srcRect l="57227" t="26429" b="10714"/>
          <a:stretch>
            <a:fillRect/>
          </a:stretch>
        </p:blipFill>
        <p:spPr bwMode="auto">
          <a:xfrm>
            <a:off x="9192344" y="4653136"/>
            <a:ext cx="2088232" cy="17907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7408" y="1124744"/>
            <a:ext cx="10959008" cy="2664296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Из-за жестокой войны четыре невестки овдовели, пять её внуков стали сиротами, а сама она всю жизнь провела в трауре. И мы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призваем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молодежь в настоящее время брать пример со стойкости и выдержки 3. </a:t>
            </a:r>
            <a:r>
              <a:rPr lang="ru-RU" b="1" dirty="0" err="1" smtClean="0">
                <a:latin typeface="Arial" pitchFamily="34" charset="0"/>
                <a:cs typeface="Arial" pitchFamily="34" charset="0"/>
              </a:rPr>
              <a:t>Закировой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 и её невесток.</a:t>
            </a:r>
          </a:p>
          <a:p>
            <a:pPr algn="ctr"/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" name="Picture 4" descr="https://i.ytimg.com/vi/u-Y5PXPao4U/maxresdefault.jpg"/>
          <p:cNvPicPr>
            <a:picLocks noChangeAspect="1" noChangeArrowheads="1"/>
          </p:cNvPicPr>
          <p:nvPr/>
        </p:nvPicPr>
        <p:blipFill>
          <a:blip r:embed="rId2" cstate="print"/>
          <a:srcRect r="15981"/>
          <a:stretch>
            <a:fillRect/>
          </a:stretch>
        </p:blipFill>
        <p:spPr bwMode="auto">
          <a:xfrm>
            <a:off x="1127448" y="4005064"/>
            <a:ext cx="4608512" cy="2551403"/>
          </a:xfrm>
          <a:prstGeom prst="rect">
            <a:avLst/>
          </a:prstGeom>
          <a:noFill/>
        </p:spPr>
      </p:pic>
      <p:pic>
        <p:nvPicPr>
          <p:cNvPr id="8" name="Рисунок 7" descr="http://itd3.mycdn.me/image?id=904980098545&amp;t=20&amp;plc=MOBILE&amp;tkn=*-L7PlgxN5zxTJPJ_ICAp_s30dXU"/>
          <p:cNvPicPr/>
          <p:nvPr/>
        </p:nvPicPr>
        <p:blipFill>
          <a:blip r:embed="rId3" cstate="print"/>
          <a:srcRect l="57227" t="26429" b="10714"/>
          <a:stretch>
            <a:fillRect/>
          </a:stretch>
        </p:blipFill>
        <p:spPr bwMode="auto">
          <a:xfrm>
            <a:off x="7032104" y="4005064"/>
            <a:ext cx="4248472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79376" y="1124744"/>
            <a:ext cx="6408712" cy="504056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Насколько бы не было трудно,  </a:t>
            </a:r>
            <a:r>
              <a:rPr lang="ru-RU" sz="3300" b="1" dirty="0" err="1" smtClean="0">
                <a:latin typeface="Arial" pitchFamily="34" charset="0"/>
                <a:cs typeface="Arial" pitchFamily="34" charset="0"/>
              </a:rPr>
              <a:t>Зульфия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должна была жить ради своих внуков. Вместе с невестками она должна была вырастить их людьми, которые могли бы заменить своих отцов. Одним словом, </a:t>
            </a:r>
            <a:r>
              <a:rPr lang="ru-RU" sz="3300" b="1" dirty="0" err="1" smtClean="0">
                <a:latin typeface="Arial" pitchFamily="34" charset="0"/>
                <a:cs typeface="Arial" pitchFamily="34" charset="0"/>
              </a:rPr>
              <a:t>Зульфия</a:t>
            </a:r>
            <a:r>
              <a:rPr lang="ru-RU" sz="3300" b="1" dirty="0" smtClean="0">
                <a:latin typeface="Arial" pitchFamily="34" charset="0"/>
                <a:cs typeface="Arial" pitchFamily="34" charset="0"/>
              </a:rPr>
              <a:t> будет всегда жить в сердце нашего народа как символ совести Отчизны.</a:t>
            </a:r>
          </a:p>
          <a:p>
            <a:endParaRPr lang="ru-RU" dirty="0"/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18436" name="Picture 4" descr="Фотоотчет: парк Победы в Ташкент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36160" y="1052736"/>
            <a:ext cx="4078803" cy="51481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23392" y="3284984"/>
            <a:ext cx="11247040" cy="31292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По инициативе нашего Президента в городе Ташкенте возведён </a:t>
            </a:r>
            <a:r>
              <a:rPr lang="ru-RU" sz="3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«Парк Мужества». 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В его центре установлен величественный памятник в честь </a:t>
            </a:r>
            <a:r>
              <a:rPr lang="ru-RU" sz="3500" b="1" dirty="0" err="1" smtClean="0">
                <a:latin typeface="Arial" pitchFamily="34" charset="0"/>
                <a:cs typeface="Arial" pitchFamily="34" charset="0"/>
              </a:rPr>
              <a:t>Зульфии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3500" b="1" dirty="0" err="1" smtClean="0">
                <a:latin typeface="Arial" pitchFamily="34" charset="0"/>
                <a:cs typeface="Arial" pitchFamily="34" charset="0"/>
              </a:rPr>
              <a:t>Закировой</a:t>
            </a:r>
            <a:r>
              <a:rPr lang="ru-RU" sz="3500" b="1" dirty="0" smtClean="0">
                <a:latin typeface="Arial" pitchFamily="34" charset="0"/>
                <a:cs typeface="Arial" pitchFamily="34" charset="0"/>
              </a:rPr>
              <a:t>, её пятерым не вернувшимся с фронта сыновьям, верным невесткам. Ему присвоено имя </a:t>
            </a:r>
            <a:r>
              <a:rPr lang="ru-RU" sz="35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«Гимн Стойкости».</a:t>
            </a:r>
          </a:p>
          <a:p>
            <a:pPr algn="ctr">
              <a:buNone/>
            </a:pPr>
            <a:endParaRPr lang="ru-RU" sz="3500" b="1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7" name="Picture 2" descr="https://nuz.uz/uploads/posts/2020-05/1589466999_img_429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376" y="1196752"/>
            <a:ext cx="3600400" cy="1800200"/>
          </a:xfrm>
          <a:prstGeom prst="rect">
            <a:avLst/>
          </a:prstGeom>
          <a:noFill/>
        </p:spPr>
      </p:pic>
      <p:pic>
        <p:nvPicPr>
          <p:cNvPr id="8" name="Picture 6" descr="Фотоотчет: парк Победы в Ташкент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28248" y="1196752"/>
            <a:ext cx="3312368" cy="1851936"/>
          </a:xfrm>
          <a:prstGeom prst="rect">
            <a:avLst/>
          </a:prstGeom>
          <a:noFill/>
        </p:spPr>
      </p:pic>
      <p:pic>
        <p:nvPicPr>
          <p:cNvPr id="17410" name="Picture 2" descr="Фотоотчет: парк Победы в Ташкенте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11824" y="1124744"/>
            <a:ext cx="3312368" cy="19213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868" name="Text Box 4"/>
          <p:cNvSpPr txBox="1">
            <a:spLocks noChangeArrowheads="1"/>
          </p:cNvSpPr>
          <p:nvPr/>
        </p:nvSpPr>
        <p:spPr bwMode="auto">
          <a:xfrm>
            <a:off x="719403" y="1052738"/>
            <a:ext cx="11137237" cy="584775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1 500 000  узбекистанцев ушли на фронт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6869" name="Text Box 5"/>
          <p:cNvSpPr txBox="1">
            <a:spLocks noChangeArrowheads="1"/>
          </p:cNvSpPr>
          <p:nvPr/>
        </p:nvSpPr>
        <p:spPr bwMode="auto">
          <a:xfrm>
            <a:off x="719403" y="1916833"/>
            <a:ext cx="11233247" cy="584775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ru-RU" sz="3200" b="1" dirty="0" smtClean="0">
                <a:latin typeface="Arial" pitchFamily="34" charset="0"/>
                <a:cs typeface="Arial" pitchFamily="34" charset="0"/>
              </a:rPr>
              <a:t>640 000  человек получили ранения</a:t>
            </a:r>
          </a:p>
        </p:txBody>
      </p:sp>
      <p:sp>
        <p:nvSpPr>
          <p:cNvPr id="676870" name="Text Box 6"/>
          <p:cNvSpPr txBox="1">
            <a:spLocks noChangeArrowheads="1"/>
          </p:cNvSpPr>
          <p:nvPr/>
        </p:nvSpPr>
        <p:spPr bwMode="auto">
          <a:xfrm>
            <a:off x="839416" y="3140968"/>
            <a:ext cx="11137237" cy="584775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420 000 домой не вернулись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76871" name="Text Box 7"/>
          <p:cNvSpPr txBox="1">
            <a:spLocks noChangeArrowheads="1"/>
          </p:cNvSpPr>
          <p:nvPr/>
        </p:nvSpPr>
        <p:spPr bwMode="auto">
          <a:xfrm>
            <a:off x="839416" y="4293096"/>
            <a:ext cx="11137237" cy="48628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120 000 награждены  орденами и медалями </a:t>
            </a:r>
            <a:endParaRPr lang="ru-RU" sz="3200" b="1" dirty="0">
              <a:solidFill>
                <a:srgbClr val="FF33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767408" y="5517232"/>
            <a:ext cx="11137237" cy="486287"/>
          </a:xfrm>
          <a:prstGeom prst="rect">
            <a:avLst/>
          </a:prstGeom>
          <a:solidFill>
            <a:schemeClr val="bg1"/>
          </a:solidFill>
          <a:ln w="57150" cap="sq">
            <a:solidFill>
              <a:schemeClr val="hlink"/>
            </a:solidFill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75000"/>
              <a:buFont typeface="Wingdings" pitchFamily="2" charset="2"/>
              <a:buNone/>
              <a:defRPr/>
            </a:pPr>
            <a:r>
              <a:rPr lang="ru-RU" sz="3200" b="1" dirty="0" smtClean="0">
                <a:latin typeface="Arial" pitchFamily="34" charset="0"/>
                <a:cs typeface="Arial" pitchFamily="34" charset="0"/>
              </a:rPr>
              <a:t>338 герои советского  союза</a:t>
            </a:r>
            <a:endParaRPr lang="ru-RU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ВКЛАД УЗБЕКИСТАНА</a:t>
            </a:r>
            <a:endParaRPr lang="ru-RU" sz="5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7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7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67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6868" grpId="0" animBg="1" autoUpdateAnimBg="0"/>
      <p:bldP spid="676869" grpId="0" animBg="1" autoUpdateAnimBg="0"/>
      <p:bldP spid="676870" grpId="0" animBg="1" autoUpdateAnimBg="0"/>
      <p:bldP spid="676871" grpId="0" animBg="1" autoUpdateAnimBg="0"/>
      <p:bldP spid="8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1052736"/>
            <a:ext cx="11247040" cy="49685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Вспомним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…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Вспомним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тех, кто бился с врагом на фронте, кто умирал в фашистских концлагерях. Вспомним тех, кто без сна и отдыха трудился в тылу, кто дошел до Берлина, и кого сегодня нет с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нами…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Вспомним о  деревнях, сожженных                             дотла, о сотнях городов,                            разрушенных, 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но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непокоренных.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4" descr="&amp;Vcy;&amp;iecy;&amp;chcy;&amp;ncy;&amp;ycy;&amp;jcy; &amp;ocy;&amp;gcy;&amp;ocy;&amp;ncy;&amp;softcy; &amp;acy;&amp;ncy;&amp;icy;&amp;mcy;&amp;acy;&amp;tscy;&amp;icy;&amp;yacy;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3573016"/>
            <a:ext cx="3936437" cy="2553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" name="Picture 4" descr="&amp;Vcy;&amp;iecy;&amp;chcy;&amp;ncy;&amp;ycy;&amp;jcy; &amp;ocy;&amp;gcy;&amp;ocy;&amp;ncy;&amp;softcy; &amp;acy;&amp;ncy;&amp;icy;&amp;mcy;&amp;acy;&amp;tscy;&amp;icy;&amp;yacy;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4720" y="3501008"/>
            <a:ext cx="3936437" cy="2553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2993382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5360" y="1052736"/>
            <a:ext cx="11247040" cy="496855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algn="ctr"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b="1" dirty="0" smtClean="0">
                <a:latin typeface="Arial" pitchFamily="34" charset="0"/>
                <a:cs typeface="Arial" pitchFamily="34" charset="0"/>
              </a:rPr>
              <a:t>Вспомним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…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Мы победили в той страшной войне. И это наша общая Победа! И одно большое счастье на всех.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         Мы склоняем головы перед светлой памятью не вернувшихся с войны сыновей, дочерей, отцов, матерей, бабушек, дедушек,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 мужей, жен, братьев, </a:t>
            </a:r>
          </a:p>
          <a:p>
            <a:pPr algn="ctr">
              <a:buNone/>
            </a:pPr>
            <a:r>
              <a:rPr lang="ru-RU" b="1" dirty="0" smtClean="0">
                <a:latin typeface="Arial" pitchFamily="34" charset="0"/>
                <a:cs typeface="Arial" pitchFamily="34" charset="0"/>
              </a:rPr>
              <a:t>сестер и друзей…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Picture 4" descr="&amp;Vcy;&amp;iecy;&amp;chcy;&amp;ncy;&amp;ycy;&amp;jcy; &amp;ocy;&amp;gcy;&amp;ocy;&amp;ncy;&amp;softcy; &amp;acy;&amp;ncy;&amp;icy;&amp;mcy;&amp;acy;&amp;tscy;&amp;icy;&amp;yacy;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264" y="3573016"/>
            <a:ext cx="3936437" cy="2553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bject 2"/>
          <p:cNvSpPr>
            <a:spLocks/>
          </p:cNvSpPr>
          <p:nvPr/>
        </p:nvSpPr>
        <p:spPr bwMode="auto">
          <a:xfrm>
            <a:off x="0" y="3698"/>
            <a:ext cx="12192000" cy="833475"/>
          </a:xfrm>
          <a:custGeom>
            <a:avLst/>
            <a:gdLst>
              <a:gd name="T0" fmla="*/ 9130595 w 5760085"/>
              <a:gd name="T1" fmla="*/ 0 h 1021080"/>
              <a:gd name="T2" fmla="*/ 0 w 5760085"/>
              <a:gd name="T3" fmla="*/ 0 h 1021080"/>
              <a:gd name="T4" fmla="*/ 0 w 5760085"/>
              <a:gd name="T5" fmla="*/ 2157145 h 1021080"/>
              <a:gd name="T6" fmla="*/ 9130595 w 5760085"/>
              <a:gd name="T7" fmla="*/ 2157145 h 1021080"/>
              <a:gd name="T8" fmla="*/ 9130595 w 5760085"/>
              <a:gd name="T9" fmla="*/ 0 h 102108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ctr"/>
            <a:r>
              <a:rPr lang="ru-RU" sz="54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ПАМЯТЬ О ПОГИБШИХ ВЕЧНА</a:t>
            </a:r>
            <a:endParaRPr lang="ru-RU" sz="5400" dirty="0">
              <a:solidFill>
                <a:schemeClr val="bg1"/>
              </a:solidFill>
            </a:endParaRPr>
          </a:p>
        </p:txBody>
      </p:sp>
      <p:pic>
        <p:nvPicPr>
          <p:cNvPr id="6" name="Picture 4" descr="&amp;Vcy;&amp;iecy;&amp;chcy;&amp;ncy;&amp;ycy;&amp;jcy; &amp;ocy;&amp;gcy;&amp;ocy;&amp;ncy;&amp;softcy; &amp;acy;&amp;ncy;&amp;icy;&amp;mcy;&amp;acy;&amp;tscy;&amp;icy;&amp;yacy;"/>
          <p:cNvPicPr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4720" y="3501008"/>
            <a:ext cx="3936437" cy="25533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29933826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&amp;Vcy;&amp;iecy;&amp;tcy;&amp;iecy;&amp;rcy;&amp;acy;&amp;ncy;&amp;ycy; &amp;Vcy;&amp;iecy;&amp;lcy;&amp;icy;&amp;kcy;&amp;ocy;&amp;jcy; &amp;Ocy;&amp;tcy;&amp;iecy;&amp;chcy;&amp;iecy;&amp;scy;&amp;tcy;&amp;vcy;&amp;iecy;&amp;ncy;&amp;ncy;&amp;ocy;&amp;jcy; &amp;vcy;&amp;ocy;&amp;jcy;&amp;ncy;&amp;ycy; - &amp;Ocy;&amp;tcy;&amp;kcy;&amp;rcy;&amp;ycy;&amp;tcy;&amp;kcy;&amp;icy; 9 &amp;mcy;&amp;acy;&amp;yacy; &amp;dcy;&amp;iecy;&amp;ncy;&amp;softcy; &amp;Pcy;&amp;ocy;&amp;bcy;&amp;iecy;&amp;dcy;&amp;ycy; - &amp;Ocy;&amp;tcy;&amp;kcy;&amp;rcy;&amp;ycy;&amp;tcy;&amp;kcy;&amp;icy; &amp;pcy;&amp;ocy;&amp;zcy;&amp;dcy;&amp;rcy;&amp;acy;&amp;vcy;&amp;lcy;&amp;iecy;&amp;ncy;&amp;icy;&amp;yacy; - &amp;Acy;&amp;ncy;&amp;icy;&amp;mcy;&amp;icy;&amp;rcy;&amp;ocy;&amp;vcy;&amp;acy;&amp;ncy;&amp;ncy;&amp;ycy;&amp;iecy; &amp;kcy;&amp;acy;&amp;rcy;&amp;tcy;&amp;icy;&amp;ncy;&amp;kcy;&amp;icy; &amp;ocy;&amp;tcy;&amp;kcy;&amp;rcy;&amp;ycy;&amp;tcy;&amp;kcy;&amp;icy;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360" y="332656"/>
            <a:ext cx="11425269" cy="63367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99229307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5672" y="217114"/>
            <a:ext cx="7439655" cy="645151"/>
          </a:xfrm>
          <a:prstGeom prst="rect">
            <a:avLst/>
          </a:prstGeom>
        </p:spPr>
        <p:txBody>
          <a:bodyPr vert="horz" wrap="square" lIns="0" tIns="29312" rIns="0" bIns="0" rtlCol="0" anchor="ctr">
            <a:spAutoFit/>
          </a:bodyPr>
          <a:lstStyle/>
          <a:p>
            <a:pPr marL="22547">
              <a:spcBef>
                <a:spcPts val="231"/>
              </a:spcBef>
            </a:pPr>
            <a:r>
              <a:rPr lang="ru-RU" sz="4000" dirty="0" smtClean="0"/>
              <a:t>  ЗАДАНИЯ</a:t>
            </a:r>
            <a:endParaRPr sz="4000" dirty="0"/>
          </a:p>
        </p:txBody>
      </p:sp>
      <p:sp>
        <p:nvSpPr>
          <p:cNvPr id="3" name="object 3"/>
          <p:cNvSpPr/>
          <p:nvPr/>
        </p:nvSpPr>
        <p:spPr>
          <a:xfrm>
            <a:off x="10897868" y="337246"/>
            <a:ext cx="751249" cy="534143"/>
          </a:xfrm>
          <a:custGeom>
            <a:avLst/>
            <a:gdLst/>
            <a:ahLst/>
            <a:cxnLst/>
            <a:rect l="l" t="t" r="r" b="b"/>
            <a:pathLst>
              <a:path w="252729" h="252729">
                <a:moveTo>
                  <a:pt x="252463" y="0"/>
                </a:moveTo>
                <a:lnTo>
                  <a:pt x="0" y="0"/>
                </a:lnTo>
                <a:lnTo>
                  <a:pt x="0" y="252463"/>
                </a:lnTo>
                <a:lnTo>
                  <a:pt x="252463" y="252463"/>
                </a:lnTo>
                <a:lnTo>
                  <a:pt x="252463" y="0"/>
                </a:lnTo>
                <a:close/>
              </a:path>
            </a:pathLst>
          </a:custGeom>
          <a:solidFill>
            <a:srgbClr val="FEFEFE"/>
          </a:solidFill>
        </p:spPr>
        <p:txBody>
          <a:bodyPr wrap="square" lIns="0" tIns="0" rIns="0" bIns="0" rtlCol="0"/>
          <a:lstStyle/>
          <a:p>
            <a:endParaRPr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987A88E-3E38-4657-A6CB-7252E760983A}"/>
              </a:ext>
            </a:extLst>
          </p:cNvPr>
          <p:cNvSpPr txBox="1"/>
          <p:nvPr/>
        </p:nvSpPr>
        <p:spPr>
          <a:xfrm>
            <a:off x="623393" y="3059908"/>
            <a:ext cx="3264363" cy="193035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Прочитайте учебник </a:t>
            </a:r>
          </a:p>
          <a:p>
            <a:pPr algn="ctr"/>
            <a:r>
              <a:rPr lang="ru-RU" sz="2800" b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§41.</a:t>
            </a:r>
          </a:p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Стр. 133 – 136.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A876B8A-D6F4-45DD-A7CB-4E0ADA116FEA}"/>
              </a:ext>
            </a:extLst>
          </p:cNvPr>
          <p:cNvSpPr txBox="1"/>
          <p:nvPr/>
        </p:nvSpPr>
        <p:spPr>
          <a:xfrm>
            <a:off x="4151784" y="3356992"/>
            <a:ext cx="3888432" cy="27921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Приведите примеры героизма воинов – 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узбекистанцев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ru-RU" sz="2800" b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бабушкек</a:t>
            </a:r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дедушек)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9983BB7E-5EFA-4F55-818D-5990E5EC0F5E}"/>
              </a:ext>
            </a:extLst>
          </p:cNvPr>
          <p:cNvSpPr txBox="1"/>
          <p:nvPr/>
        </p:nvSpPr>
        <p:spPr>
          <a:xfrm>
            <a:off x="8184232" y="3429000"/>
            <a:ext cx="3744416" cy="149947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204806" tIns="102404" rIns="204806" bIns="102404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Подумайте над вопросом № 5      Стр. 136.</a:t>
            </a:r>
          </a:p>
        </p:txBody>
      </p:sp>
      <p:sp>
        <p:nvSpPr>
          <p:cNvPr id="13" name="Oval 7">
            <a:extLst>
              <a:ext uri="{FF2B5EF4-FFF2-40B4-BE49-F238E27FC236}">
                <a16:creationId xmlns:a16="http://schemas.microsoft.com/office/drawing/2014/main" xmlns="" id="{64D0C24B-9D0C-48A9-8DC5-96988E50BC38}"/>
              </a:ext>
            </a:extLst>
          </p:cNvPr>
          <p:cNvSpPr/>
          <p:nvPr/>
        </p:nvSpPr>
        <p:spPr>
          <a:xfrm>
            <a:off x="1583501" y="1700808"/>
            <a:ext cx="1385387" cy="1007270"/>
          </a:xfrm>
          <a:prstGeom prst="ellipse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none" lIns="162580" tIns="81290" rIns="162580" bIns="81290" rtlCol="0" anchor="ctr"/>
          <a:lstStyle/>
          <a:p>
            <a:pPr algn="ctr"/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Freeform 47"/>
          <p:cNvSpPr>
            <a:spLocks noEditPoints="1"/>
          </p:cNvSpPr>
          <p:nvPr/>
        </p:nvSpPr>
        <p:spPr bwMode="auto">
          <a:xfrm>
            <a:off x="8077612" y="244075"/>
            <a:ext cx="417671" cy="708844"/>
          </a:xfrm>
          <a:custGeom>
            <a:avLst/>
            <a:gdLst>
              <a:gd name="T0" fmla="*/ 237 w 271"/>
              <a:gd name="T1" fmla="*/ 184 h 461"/>
              <a:gd name="T2" fmla="*/ 221 w 271"/>
              <a:gd name="T3" fmla="*/ 188 h 461"/>
              <a:gd name="T4" fmla="*/ 221 w 271"/>
              <a:gd name="T5" fmla="*/ 182 h 461"/>
              <a:gd name="T6" fmla="*/ 187 w 271"/>
              <a:gd name="T7" fmla="*/ 148 h 461"/>
              <a:gd name="T8" fmla="*/ 171 w 271"/>
              <a:gd name="T9" fmla="*/ 152 h 461"/>
              <a:gd name="T10" fmla="*/ 171 w 271"/>
              <a:gd name="T11" fmla="*/ 146 h 461"/>
              <a:gd name="T12" fmla="*/ 137 w 271"/>
              <a:gd name="T13" fmla="*/ 112 h 461"/>
              <a:gd name="T14" fmla="*/ 119 w 271"/>
              <a:gd name="T15" fmla="*/ 117 h 461"/>
              <a:gd name="T16" fmla="*/ 119 w 271"/>
              <a:gd name="T17" fmla="*/ 34 h 461"/>
              <a:gd name="T18" fmla="*/ 85 w 271"/>
              <a:gd name="T19" fmla="*/ 0 h 461"/>
              <a:gd name="T20" fmla="*/ 51 w 271"/>
              <a:gd name="T21" fmla="*/ 34 h 461"/>
              <a:gd name="T22" fmla="*/ 51 w 271"/>
              <a:gd name="T23" fmla="*/ 178 h 461"/>
              <a:gd name="T24" fmla="*/ 34 w 271"/>
              <a:gd name="T25" fmla="*/ 174 h 461"/>
              <a:gd name="T26" fmla="*/ 0 w 271"/>
              <a:gd name="T27" fmla="*/ 208 h 461"/>
              <a:gd name="T28" fmla="*/ 0 w 271"/>
              <a:gd name="T29" fmla="*/ 325 h 461"/>
              <a:gd name="T30" fmla="*/ 136 w 271"/>
              <a:gd name="T31" fmla="*/ 461 h 461"/>
              <a:gd name="T32" fmla="*/ 271 w 271"/>
              <a:gd name="T33" fmla="*/ 325 h 461"/>
              <a:gd name="T34" fmla="*/ 271 w 271"/>
              <a:gd name="T35" fmla="*/ 218 h 461"/>
              <a:gd name="T36" fmla="*/ 237 w 271"/>
              <a:gd name="T37" fmla="*/ 184 h 461"/>
              <a:gd name="T38" fmla="*/ 262 w 271"/>
              <a:gd name="T39" fmla="*/ 325 h 461"/>
              <a:gd name="T40" fmla="*/ 136 w 271"/>
              <a:gd name="T41" fmla="*/ 451 h 461"/>
              <a:gd name="T42" fmla="*/ 10 w 271"/>
              <a:gd name="T43" fmla="*/ 325 h 461"/>
              <a:gd name="T44" fmla="*/ 10 w 271"/>
              <a:gd name="T45" fmla="*/ 208 h 461"/>
              <a:gd name="T46" fmla="*/ 34 w 271"/>
              <a:gd name="T47" fmla="*/ 183 h 461"/>
              <a:gd name="T48" fmla="*/ 51 w 271"/>
              <a:gd name="T49" fmla="*/ 190 h 461"/>
              <a:gd name="T50" fmla="*/ 51 w 271"/>
              <a:gd name="T51" fmla="*/ 290 h 461"/>
              <a:gd name="T52" fmla="*/ 56 w 271"/>
              <a:gd name="T53" fmla="*/ 295 h 461"/>
              <a:gd name="T54" fmla="*/ 60 w 271"/>
              <a:gd name="T55" fmla="*/ 290 h 461"/>
              <a:gd name="T56" fmla="*/ 60 w 271"/>
              <a:gd name="T57" fmla="*/ 34 h 461"/>
              <a:gd name="T58" fmla="*/ 85 w 271"/>
              <a:gd name="T59" fmla="*/ 9 h 461"/>
              <a:gd name="T60" fmla="*/ 110 w 271"/>
              <a:gd name="T61" fmla="*/ 34 h 461"/>
              <a:gd name="T62" fmla="*/ 110 w 271"/>
              <a:gd name="T63" fmla="*/ 187 h 461"/>
              <a:gd name="T64" fmla="*/ 115 w 271"/>
              <a:gd name="T65" fmla="*/ 191 h 461"/>
              <a:gd name="T66" fmla="*/ 119 w 271"/>
              <a:gd name="T67" fmla="*/ 187 h 461"/>
              <a:gd name="T68" fmla="*/ 119 w 271"/>
              <a:gd name="T69" fmla="*/ 128 h 461"/>
              <a:gd name="T70" fmla="*/ 137 w 271"/>
              <a:gd name="T71" fmla="*/ 121 h 461"/>
              <a:gd name="T72" fmla="*/ 162 w 271"/>
              <a:gd name="T73" fmla="*/ 146 h 461"/>
              <a:gd name="T74" fmla="*/ 162 w 271"/>
              <a:gd name="T75" fmla="*/ 160 h 461"/>
              <a:gd name="T76" fmla="*/ 162 w 271"/>
              <a:gd name="T77" fmla="*/ 161 h 461"/>
              <a:gd name="T78" fmla="*/ 162 w 271"/>
              <a:gd name="T79" fmla="*/ 202 h 461"/>
              <a:gd name="T80" fmla="*/ 166 w 271"/>
              <a:gd name="T81" fmla="*/ 207 h 461"/>
              <a:gd name="T82" fmla="*/ 171 w 271"/>
              <a:gd name="T83" fmla="*/ 202 h 461"/>
              <a:gd name="T84" fmla="*/ 171 w 271"/>
              <a:gd name="T85" fmla="*/ 163 h 461"/>
              <a:gd name="T86" fmla="*/ 187 w 271"/>
              <a:gd name="T87" fmla="*/ 157 h 461"/>
              <a:gd name="T88" fmla="*/ 211 w 271"/>
              <a:gd name="T89" fmla="*/ 182 h 461"/>
              <a:gd name="T90" fmla="*/ 211 w 271"/>
              <a:gd name="T91" fmla="*/ 197 h 461"/>
              <a:gd name="T92" fmla="*/ 211 w 271"/>
              <a:gd name="T93" fmla="*/ 197 h 461"/>
              <a:gd name="T94" fmla="*/ 211 w 271"/>
              <a:gd name="T95" fmla="*/ 219 h 461"/>
              <a:gd name="T96" fmla="*/ 216 w 271"/>
              <a:gd name="T97" fmla="*/ 224 h 461"/>
              <a:gd name="T98" fmla="*/ 221 w 271"/>
              <a:gd name="T99" fmla="*/ 219 h 461"/>
              <a:gd name="T100" fmla="*/ 221 w 271"/>
              <a:gd name="T101" fmla="*/ 199 h 461"/>
              <a:gd name="T102" fmla="*/ 237 w 271"/>
              <a:gd name="T103" fmla="*/ 193 h 461"/>
              <a:gd name="T104" fmla="*/ 262 w 271"/>
              <a:gd name="T105" fmla="*/ 218 h 461"/>
              <a:gd name="T106" fmla="*/ 262 w 271"/>
              <a:gd name="T107" fmla="*/ 325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71" h="461">
                <a:moveTo>
                  <a:pt x="237" y="184"/>
                </a:moveTo>
                <a:cubicBezTo>
                  <a:pt x="231" y="184"/>
                  <a:pt x="226" y="185"/>
                  <a:pt x="221" y="188"/>
                </a:cubicBezTo>
                <a:cubicBezTo>
                  <a:pt x="221" y="182"/>
                  <a:pt x="221" y="182"/>
                  <a:pt x="221" y="182"/>
                </a:cubicBezTo>
                <a:cubicBezTo>
                  <a:pt x="221" y="163"/>
                  <a:pt x="205" y="148"/>
                  <a:pt x="187" y="148"/>
                </a:cubicBezTo>
                <a:cubicBezTo>
                  <a:pt x="181" y="148"/>
                  <a:pt x="176" y="149"/>
                  <a:pt x="171" y="152"/>
                </a:cubicBezTo>
                <a:cubicBezTo>
                  <a:pt x="171" y="146"/>
                  <a:pt x="171" y="146"/>
                  <a:pt x="171" y="146"/>
                </a:cubicBezTo>
                <a:cubicBezTo>
                  <a:pt x="171" y="127"/>
                  <a:pt x="156" y="112"/>
                  <a:pt x="137" y="112"/>
                </a:cubicBezTo>
                <a:cubicBezTo>
                  <a:pt x="131" y="112"/>
                  <a:pt x="125" y="113"/>
                  <a:pt x="119" y="117"/>
                </a:cubicBezTo>
                <a:cubicBezTo>
                  <a:pt x="119" y="34"/>
                  <a:pt x="119" y="34"/>
                  <a:pt x="119" y="34"/>
                </a:cubicBezTo>
                <a:cubicBezTo>
                  <a:pt x="119" y="15"/>
                  <a:pt x="104" y="0"/>
                  <a:pt x="85" y="0"/>
                </a:cubicBezTo>
                <a:cubicBezTo>
                  <a:pt x="66" y="0"/>
                  <a:pt x="51" y="15"/>
                  <a:pt x="51" y="34"/>
                </a:cubicBezTo>
                <a:cubicBezTo>
                  <a:pt x="51" y="178"/>
                  <a:pt x="51" y="178"/>
                  <a:pt x="51" y="178"/>
                </a:cubicBezTo>
                <a:cubicBezTo>
                  <a:pt x="46" y="176"/>
                  <a:pt x="40" y="174"/>
                  <a:pt x="34" y="174"/>
                </a:cubicBezTo>
                <a:cubicBezTo>
                  <a:pt x="16" y="174"/>
                  <a:pt x="0" y="189"/>
                  <a:pt x="0" y="208"/>
                </a:cubicBezTo>
                <a:cubicBezTo>
                  <a:pt x="0" y="325"/>
                  <a:pt x="0" y="325"/>
                  <a:pt x="0" y="325"/>
                </a:cubicBezTo>
                <a:cubicBezTo>
                  <a:pt x="0" y="400"/>
                  <a:pt x="61" y="461"/>
                  <a:pt x="136" y="461"/>
                </a:cubicBezTo>
                <a:cubicBezTo>
                  <a:pt x="210" y="461"/>
                  <a:pt x="271" y="400"/>
                  <a:pt x="271" y="325"/>
                </a:cubicBezTo>
                <a:cubicBezTo>
                  <a:pt x="271" y="218"/>
                  <a:pt x="271" y="218"/>
                  <a:pt x="271" y="218"/>
                </a:cubicBezTo>
                <a:cubicBezTo>
                  <a:pt x="271" y="199"/>
                  <a:pt x="256" y="184"/>
                  <a:pt x="237" y="184"/>
                </a:cubicBezTo>
                <a:close/>
                <a:moveTo>
                  <a:pt x="262" y="325"/>
                </a:moveTo>
                <a:cubicBezTo>
                  <a:pt x="262" y="395"/>
                  <a:pt x="205" y="451"/>
                  <a:pt x="136" y="451"/>
                </a:cubicBezTo>
                <a:cubicBezTo>
                  <a:pt x="66" y="451"/>
                  <a:pt x="10" y="395"/>
                  <a:pt x="10" y="325"/>
                </a:cubicBezTo>
                <a:cubicBezTo>
                  <a:pt x="10" y="208"/>
                  <a:pt x="10" y="208"/>
                  <a:pt x="10" y="208"/>
                </a:cubicBezTo>
                <a:cubicBezTo>
                  <a:pt x="10" y="195"/>
                  <a:pt x="21" y="183"/>
                  <a:pt x="34" y="183"/>
                </a:cubicBezTo>
                <a:cubicBezTo>
                  <a:pt x="41" y="183"/>
                  <a:pt x="47" y="186"/>
                  <a:pt x="51" y="190"/>
                </a:cubicBezTo>
                <a:cubicBezTo>
                  <a:pt x="51" y="290"/>
                  <a:pt x="51" y="290"/>
                  <a:pt x="51" y="290"/>
                </a:cubicBezTo>
                <a:cubicBezTo>
                  <a:pt x="51" y="292"/>
                  <a:pt x="53" y="295"/>
                  <a:pt x="56" y="295"/>
                </a:cubicBezTo>
                <a:cubicBezTo>
                  <a:pt x="58" y="295"/>
                  <a:pt x="60" y="292"/>
                  <a:pt x="60" y="290"/>
                </a:cubicBezTo>
                <a:cubicBezTo>
                  <a:pt x="60" y="34"/>
                  <a:pt x="60" y="34"/>
                  <a:pt x="60" y="34"/>
                </a:cubicBezTo>
                <a:cubicBezTo>
                  <a:pt x="60" y="20"/>
                  <a:pt x="72" y="9"/>
                  <a:pt x="85" y="9"/>
                </a:cubicBezTo>
                <a:cubicBezTo>
                  <a:pt x="99" y="9"/>
                  <a:pt x="110" y="20"/>
                  <a:pt x="110" y="34"/>
                </a:cubicBezTo>
                <a:cubicBezTo>
                  <a:pt x="110" y="187"/>
                  <a:pt x="110" y="187"/>
                  <a:pt x="110" y="187"/>
                </a:cubicBezTo>
                <a:cubicBezTo>
                  <a:pt x="110" y="189"/>
                  <a:pt x="112" y="191"/>
                  <a:pt x="115" y="191"/>
                </a:cubicBezTo>
                <a:cubicBezTo>
                  <a:pt x="117" y="191"/>
                  <a:pt x="119" y="189"/>
                  <a:pt x="119" y="187"/>
                </a:cubicBezTo>
                <a:cubicBezTo>
                  <a:pt x="119" y="128"/>
                  <a:pt x="119" y="128"/>
                  <a:pt x="119" y="128"/>
                </a:cubicBezTo>
                <a:cubicBezTo>
                  <a:pt x="124" y="124"/>
                  <a:pt x="130" y="121"/>
                  <a:pt x="137" y="121"/>
                </a:cubicBezTo>
                <a:cubicBezTo>
                  <a:pt x="150" y="121"/>
                  <a:pt x="162" y="132"/>
                  <a:pt x="162" y="146"/>
                </a:cubicBezTo>
                <a:cubicBezTo>
                  <a:pt x="162" y="160"/>
                  <a:pt x="162" y="160"/>
                  <a:pt x="162" y="160"/>
                </a:cubicBezTo>
                <a:cubicBezTo>
                  <a:pt x="162" y="160"/>
                  <a:pt x="162" y="161"/>
                  <a:pt x="162" y="161"/>
                </a:cubicBezTo>
                <a:cubicBezTo>
                  <a:pt x="162" y="202"/>
                  <a:pt x="162" y="202"/>
                  <a:pt x="162" y="202"/>
                </a:cubicBezTo>
                <a:cubicBezTo>
                  <a:pt x="162" y="205"/>
                  <a:pt x="164" y="207"/>
                  <a:pt x="166" y="207"/>
                </a:cubicBezTo>
                <a:cubicBezTo>
                  <a:pt x="169" y="207"/>
                  <a:pt x="171" y="205"/>
                  <a:pt x="171" y="202"/>
                </a:cubicBezTo>
                <a:cubicBezTo>
                  <a:pt x="171" y="163"/>
                  <a:pt x="171" y="163"/>
                  <a:pt x="171" y="163"/>
                </a:cubicBezTo>
                <a:cubicBezTo>
                  <a:pt x="175" y="159"/>
                  <a:pt x="181" y="157"/>
                  <a:pt x="187" y="157"/>
                </a:cubicBezTo>
                <a:cubicBezTo>
                  <a:pt x="200" y="157"/>
                  <a:pt x="211" y="168"/>
                  <a:pt x="211" y="182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197"/>
                  <a:pt x="211" y="197"/>
                  <a:pt x="211" y="197"/>
                </a:cubicBezTo>
                <a:cubicBezTo>
                  <a:pt x="211" y="219"/>
                  <a:pt x="211" y="219"/>
                  <a:pt x="211" y="219"/>
                </a:cubicBezTo>
                <a:cubicBezTo>
                  <a:pt x="211" y="221"/>
                  <a:pt x="213" y="224"/>
                  <a:pt x="216" y="224"/>
                </a:cubicBezTo>
                <a:cubicBezTo>
                  <a:pt x="219" y="224"/>
                  <a:pt x="221" y="221"/>
                  <a:pt x="221" y="219"/>
                </a:cubicBezTo>
                <a:cubicBezTo>
                  <a:pt x="221" y="199"/>
                  <a:pt x="221" y="199"/>
                  <a:pt x="221" y="199"/>
                </a:cubicBezTo>
                <a:cubicBezTo>
                  <a:pt x="225" y="195"/>
                  <a:pt x="231" y="193"/>
                  <a:pt x="237" y="193"/>
                </a:cubicBezTo>
                <a:cubicBezTo>
                  <a:pt x="250" y="193"/>
                  <a:pt x="262" y="204"/>
                  <a:pt x="262" y="218"/>
                </a:cubicBezTo>
                <a:lnTo>
                  <a:pt x="262" y="325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76802" tIns="38401" rIns="76802" bIns="38401" numCol="1" anchor="t" anchorCtr="0" compatLnSpc="1">
            <a:prstTxWarp prst="textNoShape">
              <a:avLst/>
            </a:prstTxWarp>
          </a:bodyPr>
          <a:lstStyle/>
          <a:p>
            <a:pPr defTabSz="1024014"/>
            <a:endParaRPr lang="en-US" dirty="0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19" name="Oval 7">
            <a:extLst>
              <a:ext uri="{FF2B5EF4-FFF2-40B4-BE49-F238E27FC236}">
                <a16:creationId xmlns:a16="http://schemas.microsoft.com/office/drawing/2014/main" xmlns="" id="{64D0C24B-9D0C-48A9-8DC5-96988E50BC38}"/>
              </a:ext>
            </a:extLst>
          </p:cNvPr>
          <p:cNvSpPr/>
          <p:nvPr/>
        </p:nvSpPr>
        <p:spPr>
          <a:xfrm>
            <a:off x="5447928" y="1196752"/>
            <a:ext cx="1385387" cy="1007270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Oval 7">
            <a:extLst>
              <a:ext uri="{FF2B5EF4-FFF2-40B4-BE49-F238E27FC236}">
                <a16:creationId xmlns:a16="http://schemas.microsoft.com/office/drawing/2014/main" xmlns="" id="{64D0C24B-9D0C-48A9-8DC5-96988E50BC38}"/>
              </a:ext>
            </a:extLst>
          </p:cNvPr>
          <p:cNvSpPr/>
          <p:nvPr/>
        </p:nvSpPr>
        <p:spPr>
          <a:xfrm>
            <a:off x="9360365" y="1700808"/>
            <a:ext cx="1385387" cy="100727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lIns="162580" tIns="81290" rIns="162580" bIns="81290" rtlCol="0" anchor="ctr"/>
          <a:lstStyle/>
          <a:p>
            <a:pPr algn="ctr"/>
            <a:r>
              <a:rPr lang="ru-RU" sz="21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21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36"/>
          <p:cNvSpPr>
            <a:spLocks noEditPoints="1"/>
          </p:cNvSpPr>
          <p:nvPr/>
        </p:nvSpPr>
        <p:spPr bwMode="auto">
          <a:xfrm>
            <a:off x="10992544" y="404664"/>
            <a:ext cx="576064" cy="392486"/>
          </a:xfrm>
          <a:custGeom>
            <a:avLst/>
            <a:gdLst>
              <a:gd name="T0" fmla="*/ 100 w 616"/>
              <a:gd name="T1" fmla="*/ 285 h 509"/>
              <a:gd name="T2" fmla="*/ 323 w 616"/>
              <a:gd name="T3" fmla="*/ 422 h 509"/>
              <a:gd name="T4" fmla="*/ 323 w 616"/>
              <a:gd name="T5" fmla="*/ 278 h 509"/>
              <a:gd name="T6" fmla="*/ 114 w 616"/>
              <a:gd name="T7" fmla="*/ 292 h 509"/>
              <a:gd name="T8" fmla="*/ 612 w 616"/>
              <a:gd name="T9" fmla="*/ 188 h 509"/>
              <a:gd name="T10" fmla="*/ 555 w 616"/>
              <a:gd name="T11" fmla="*/ 4 h 509"/>
              <a:gd name="T12" fmla="*/ 554 w 616"/>
              <a:gd name="T13" fmla="*/ 3 h 509"/>
              <a:gd name="T14" fmla="*/ 553 w 616"/>
              <a:gd name="T15" fmla="*/ 1 h 509"/>
              <a:gd name="T16" fmla="*/ 551 w 616"/>
              <a:gd name="T17" fmla="*/ 1 h 509"/>
              <a:gd name="T18" fmla="*/ 549 w 616"/>
              <a:gd name="T19" fmla="*/ 0 h 509"/>
              <a:gd name="T20" fmla="*/ 308 w 616"/>
              <a:gd name="T21" fmla="*/ 0 h 509"/>
              <a:gd name="T22" fmla="*/ 147 w 616"/>
              <a:gd name="T23" fmla="*/ 0 h 509"/>
              <a:gd name="T24" fmla="*/ 66 w 616"/>
              <a:gd name="T25" fmla="*/ 0 h 509"/>
              <a:gd name="T26" fmla="*/ 64 w 616"/>
              <a:gd name="T27" fmla="*/ 1 h 509"/>
              <a:gd name="T28" fmla="*/ 62 w 616"/>
              <a:gd name="T29" fmla="*/ 2 h 509"/>
              <a:gd name="T30" fmla="*/ 61 w 616"/>
              <a:gd name="T31" fmla="*/ 4 h 509"/>
              <a:gd name="T32" fmla="*/ 60 w 616"/>
              <a:gd name="T33" fmla="*/ 5 h 509"/>
              <a:gd name="T34" fmla="*/ 27 w 616"/>
              <a:gd name="T35" fmla="*/ 242 h 509"/>
              <a:gd name="T36" fmla="*/ 582 w 616"/>
              <a:gd name="T37" fmla="*/ 509 h 509"/>
              <a:gd name="T38" fmla="*/ 606 w 616"/>
              <a:gd name="T39" fmla="*/ 229 h 509"/>
              <a:gd name="T40" fmla="*/ 464 w 616"/>
              <a:gd name="T41" fmla="*/ 232 h 509"/>
              <a:gd name="T42" fmla="*/ 463 w 616"/>
              <a:gd name="T43" fmla="*/ 14 h 509"/>
              <a:gd name="T44" fmla="*/ 391 w 616"/>
              <a:gd name="T45" fmla="*/ 219 h 509"/>
              <a:gd name="T46" fmla="*/ 315 w 616"/>
              <a:gd name="T47" fmla="*/ 14 h 509"/>
              <a:gd name="T48" fmla="*/ 391 w 616"/>
              <a:gd name="T49" fmla="*/ 219 h 509"/>
              <a:gd name="T50" fmla="*/ 257 w 616"/>
              <a:gd name="T51" fmla="*/ 232 h 509"/>
              <a:gd name="T52" fmla="*/ 234 w 616"/>
              <a:gd name="T53" fmla="*/ 14 h 509"/>
              <a:gd name="T54" fmla="*/ 117 w 616"/>
              <a:gd name="T55" fmla="*/ 192 h 509"/>
              <a:gd name="T56" fmla="*/ 202 w 616"/>
              <a:gd name="T57" fmla="*/ 190 h 509"/>
              <a:gd name="T58" fmla="*/ 117 w 616"/>
              <a:gd name="T59" fmla="*/ 192 h 509"/>
              <a:gd name="T60" fmla="*/ 72 w 616"/>
              <a:gd name="T61" fmla="*/ 14 h 509"/>
              <a:gd name="T62" fmla="*/ 48 w 616"/>
              <a:gd name="T63" fmla="*/ 232 h 509"/>
              <a:gd name="T64" fmla="*/ 392 w 616"/>
              <a:gd name="T65" fmla="*/ 495 h 509"/>
              <a:gd name="T66" fmla="*/ 503 w 616"/>
              <a:gd name="T67" fmla="*/ 495 h 509"/>
              <a:gd name="T68" fmla="*/ 517 w 616"/>
              <a:gd name="T69" fmla="*/ 285 h 509"/>
              <a:gd name="T70" fmla="*/ 378 w 616"/>
              <a:gd name="T71" fmla="*/ 285 h 509"/>
              <a:gd name="T72" fmla="*/ 41 w 616"/>
              <a:gd name="T73" fmla="*/ 246 h 509"/>
              <a:gd name="T74" fmla="*/ 113 w 616"/>
              <a:gd name="T75" fmla="*/ 229 h 509"/>
              <a:gd name="T76" fmla="*/ 215 w 616"/>
              <a:gd name="T77" fmla="*/ 229 h 509"/>
              <a:gd name="T78" fmla="*/ 308 w 616"/>
              <a:gd name="T79" fmla="*/ 217 h 509"/>
              <a:gd name="T80" fmla="*/ 410 w 616"/>
              <a:gd name="T81" fmla="*/ 217 h 509"/>
              <a:gd name="T82" fmla="*/ 511 w 616"/>
              <a:gd name="T83" fmla="*/ 217 h 509"/>
              <a:gd name="T84" fmla="*/ 575 w 616"/>
              <a:gd name="T85" fmla="*/ 495 h 509"/>
              <a:gd name="T86" fmla="*/ 513 w 616"/>
              <a:gd name="T87" fmla="*/ 189 h 509"/>
              <a:gd name="T88" fmla="*/ 598 w 616"/>
              <a:gd name="T89" fmla="*/ 192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616" h="509">
                <a:moveTo>
                  <a:pt x="323" y="278"/>
                </a:moveTo>
                <a:cubicBezTo>
                  <a:pt x="107" y="278"/>
                  <a:pt x="107" y="278"/>
                  <a:pt x="107" y="278"/>
                </a:cubicBezTo>
                <a:cubicBezTo>
                  <a:pt x="104" y="278"/>
                  <a:pt x="100" y="282"/>
                  <a:pt x="100" y="285"/>
                </a:cubicBezTo>
                <a:cubicBezTo>
                  <a:pt x="100" y="415"/>
                  <a:pt x="100" y="415"/>
                  <a:pt x="100" y="415"/>
                </a:cubicBezTo>
                <a:cubicBezTo>
                  <a:pt x="100" y="419"/>
                  <a:pt x="104" y="422"/>
                  <a:pt x="107" y="422"/>
                </a:cubicBezTo>
                <a:cubicBezTo>
                  <a:pt x="323" y="422"/>
                  <a:pt x="323" y="422"/>
                  <a:pt x="323" y="422"/>
                </a:cubicBezTo>
                <a:cubicBezTo>
                  <a:pt x="327" y="422"/>
                  <a:pt x="330" y="419"/>
                  <a:pt x="330" y="415"/>
                </a:cubicBezTo>
                <a:cubicBezTo>
                  <a:pt x="330" y="285"/>
                  <a:pt x="330" y="285"/>
                  <a:pt x="330" y="285"/>
                </a:cubicBezTo>
                <a:cubicBezTo>
                  <a:pt x="330" y="282"/>
                  <a:pt x="327" y="278"/>
                  <a:pt x="323" y="278"/>
                </a:cubicBezTo>
                <a:close/>
                <a:moveTo>
                  <a:pt x="316" y="408"/>
                </a:moveTo>
                <a:cubicBezTo>
                  <a:pt x="114" y="408"/>
                  <a:pt x="114" y="408"/>
                  <a:pt x="114" y="408"/>
                </a:cubicBezTo>
                <a:cubicBezTo>
                  <a:pt x="114" y="292"/>
                  <a:pt x="114" y="292"/>
                  <a:pt x="114" y="292"/>
                </a:cubicBezTo>
                <a:cubicBezTo>
                  <a:pt x="316" y="292"/>
                  <a:pt x="316" y="292"/>
                  <a:pt x="316" y="292"/>
                </a:cubicBezTo>
                <a:lnTo>
                  <a:pt x="316" y="408"/>
                </a:lnTo>
                <a:close/>
                <a:moveTo>
                  <a:pt x="612" y="188"/>
                </a:move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6" y="5"/>
                  <a:pt x="556" y="5"/>
                </a:cubicBezTo>
                <a:cubicBezTo>
                  <a:pt x="556" y="5"/>
                  <a:pt x="555" y="4"/>
                  <a:pt x="555" y="4"/>
                </a:cubicBezTo>
                <a:cubicBezTo>
                  <a:pt x="555" y="4"/>
                  <a:pt x="555" y="4"/>
                  <a:pt x="555" y="4"/>
                </a:cubicBezTo>
                <a:cubicBezTo>
                  <a:pt x="555" y="3"/>
                  <a:pt x="555" y="3"/>
                  <a:pt x="555" y="3"/>
                </a:cubicBezTo>
                <a:cubicBezTo>
                  <a:pt x="555" y="3"/>
                  <a:pt x="554" y="3"/>
                  <a:pt x="554" y="3"/>
                </a:cubicBezTo>
                <a:cubicBezTo>
                  <a:pt x="554" y="2"/>
                  <a:pt x="554" y="2"/>
                  <a:pt x="554" y="2"/>
                </a:cubicBezTo>
                <a:cubicBezTo>
                  <a:pt x="554" y="2"/>
                  <a:pt x="553" y="2"/>
                  <a:pt x="553" y="2"/>
                </a:cubicBezTo>
                <a:cubicBezTo>
                  <a:pt x="553" y="2"/>
                  <a:pt x="553" y="1"/>
                  <a:pt x="553" y="1"/>
                </a:cubicBezTo>
                <a:cubicBezTo>
                  <a:pt x="552" y="1"/>
                  <a:pt x="552" y="1"/>
                  <a:pt x="552" y="1"/>
                </a:cubicBezTo>
                <a:cubicBezTo>
                  <a:pt x="552" y="1"/>
                  <a:pt x="552" y="1"/>
                  <a:pt x="551" y="1"/>
                </a:cubicBezTo>
                <a:cubicBezTo>
                  <a:pt x="551" y="1"/>
                  <a:pt x="551" y="1"/>
                  <a:pt x="551" y="1"/>
                </a:cubicBezTo>
                <a:cubicBezTo>
                  <a:pt x="551" y="0"/>
                  <a:pt x="550" y="0"/>
                  <a:pt x="550" y="0"/>
                </a:cubicBezTo>
                <a:cubicBezTo>
                  <a:pt x="550" y="0"/>
                  <a:pt x="550" y="0"/>
                  <a:pt x="549" y="0"/>
                </a:cubicBezTo>
                <a:cubicBezTo>
                  <a:pt x="549" y="0"/>
                  <a:pt x="549" y="0"/>
                  <a:pt x="54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469" y="0"/>
                  <a:pt x="469" y="0"/>
                  <a:pt x="469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308" y="0"/>
                  <a:pt x="308" y="0"/>
                  <a:pt x="308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147" y="0"/>
                  <a:pt x="147" y="0"/>
                  <a:pt x="14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7" y="0"/>
                  <a:pt x="66" y="0"/>
                  <a:pt x="66" y="0"/>
                </a:cubicBezTo>
                <a:cubicBezTo>
                  <a:pt x="66" y="0"/>
                  <a:pt x="66" y="0"/>
                  <a:pt x="65" y="1"/>
                </a:cubicBezTo>
                <a:cubicBezTo>
                  <a:pt x="65" y="1"/>
                  <a:pt x="65" y="1"/>
                  <a:pt x="65" y="1"/>
                </a:cubicBezTo>
                <a:cubicBezTo>
                  <a:pt x="65" y="1"/>
                  <a:pt x="64" y="1"/>
                  <a:pt x="64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3" y="1"/>
                  <a:pt x="63" y="2"/>
                  <a:pt x="63" y="2"/>
                </a:cubicBezTo>
                <a:cubicBezTo>
                  <a:pt x="63" y="2"/>
                  <a:pt x="63" y="2"/>
                  <a:pt x="62" y="2"/>
                </a:cubicBezTo>
                <a:cubicBezTo>
                  <a:pt x="62" y="2"/>
                  <a:pt x="62" y="2"/>
                  <a:pt x="62" y="3"/>
                </a:cubicBezTo>
                <a:cubicBezTo>
                  <a:pt x="62" y="3"/>
                  <a:pt x="62" y="3"/>
                  <a:pt x="62" y="3"/>
                </a:cubicBezTo>
                <a:cubicBezTo>
                  <a:pt x="61" y="3"/>
                  <a:pt x="61" y="3"/>
                  <a:pt x="61" y="4"/>
                </a:cubicBezTo>
                <a:cubicBezTo>
                  <a:pt x="61" y="4"/>
                  <a:pt x="61" y="4"/>
                  <a:pt x="61" y="4"/>
                </a:cubicBezTo>
                <a:cubicBezTo>
                  <a:pt x="61" y="4"/>
                  <a:pt x="61" y="5"/>
                  <a:pt x="61" y="5"/>
                </a:cubicBezTo>
                <a:cubicBezTo>
                  <a:pt x="61" y="5"/>
                  <a:pt x="60" y="5"/>
                  <a:pt x="60" y="5"/>
                </a:cubicBezTo>
                <a:cubicBezTo>
                  <a:pt x="5" y="188"/>
                  <a:pt x="5" y="188"/>
                  <a:pt x="5" y="188"/>
                </a:cubicBezTo>
                <a:cubicBezTo>
                  <a:pt x="0" y="203"/>
                  <a:pt x="2" y="218"/>
                  <a:pt x="10" y="229"/>
                </a:cubicBezTo>
                <a:cubicBezTo>
                  <a:pt x="15" y="235"/>
                  <a:pt x="20" y="239"/>
                  <a:pt x="27" y="242"/>
                </a:cubicBezTo>
                <a:cubicBezTo>
                  <a:pt x="27" y="502"/>
                  <a:pt x="27" y="502"/>
                  <a:pt x="27" y="502"/>
                </a:cubicBezTo>
                <a:cubicBezTo>
                  <a:pt x="27" y="506"/>
                  <a:pt x="30" y="509"/>
                  <a:pt x="34" y="509"/>
                </a:cubicBezTo>
                <a:cubicBezTo>
                  <a:pt x="582" y="509"/>
                  <a:pt x="582" y="509"/>
                  <a:pt x="582" y="509"/>
                </a:cubicBezTo>
                <a:cubicBezTo>
                  <a:pt x="586" y="509"/>
                  <a:pt x="589" y="506"/>
                  <a:pt x="589" y="502"/>
                </a:cubicBezTo>
                <a:cubicBezTo>
                  <a:pt x="589" y="242"/>
                  <a:pt x="589" y="242"/>
                  <a:pt x="589" y="242"/>
                </a:cubicBezTo>
                <a:cubicBezTo>
                  <a:pt x="596" y="239"/>
                  <a:pt x="602" y="235"/>
                  <a:pt x="606" y="229"/>
                </a:cubicBezTo>
                <a:cubicBezTo>
                  <a:pt x="614" y="218"/>
                  <a:pt x="616" y="203"/>
                  <a:pt x="612" y="188"/>
                </a:cubicBezTo>
                <a:close/>
                <a:moveTo>
                  <a:pt x="493" y="220"/>
                </a:moveTo>
                <a:cubicBezTo>
                  <a:pt x="486" y="228"/>
                  <a:pt x="476" y="232"/>
                  <a:pt x="464" y="232"/>
                </a:cubicBezTo>
                <a:cubicBezTo>
                  <a:pt x="439" y="232"/>
                  <a:pt x="417" y="213"/>
                  <a:pt x="414" y="190"/>
                </a:cubicBezTo>
                <a:cubicBezTo>
                  <a:pt x="396" y="14"/>
                  <a:pt x="396" y="14"/>
                  <a:pt x="396" y="14"/>
                </a:cubicBezTo>
                <a:cubicBezTo>
                  <a:pt x="463" y="14"/>
                  <a:pt x="463" y="14"/>
                  <a:pt x="463" y="14"/>
                </a:cubicBezTo>
                <a:cubicBezTo>
                  <a:pt x="499" y="192"/>
                  <a:pt x="499" y="192"/>
                  <a:pt x="499" y="192"/>
                </a:cubicBezTo>
                <a:cubicBezTo>
                  <a:pt x="501" y="202"/>
                  <a:pt x="499" y="212"/>
                  <a:pt x="493" y="220"/>
                </a:cubicBezTo>
                <a:close/>
                <a:moveTo>
                  <a:pt x="391" y="219"/>
                </a:moveTo>
                <a:cubicBezTo>
                  <a:pt x="383" y="228"/>
                  <a:pt x="373" y="232"/>
                  <a:pt x="360" y="232"/>
                </a:cubicBezTo>
                <a:cubicBezTo>
                  <a:pt x="336" y="232"/>
                  <a:pt x="315" y="213"/>
                  <a:pt x="315" y="190"/>
                </a:cubicBezTo>
                <a:cubicBezTo>
                  <a:pt x="315" y="14"/>
                  <a:pt x="315" y="14"/>
                  <a:pt x="315" y="14"/>
                </a:cubicBezTo>
                <a:cubicBezTo>
                  <a:pt x="382" y="14"/>
                  <a:pt x="382" y="14"/>
                  <a:pt x="382" y="14"/>
                </a:cubicBezTo>
                <a:cubicBezTo>
                  <a:pt x="400" y="191"/>
                  <a:pt x="400" y="191"/>
                  <a:pt x="400" y="191"/>
                </a:cubicBezTo>
                <a:cubicBezTo>
                  <a:pt x="401" y="201"/>
                  <a:pt x="398" y="211"/>
                  <a:pt x="391" y="219"/>
                </a:cubicBezTo>
                <a:close/>
                <a:moveTo>
                  <a:pt x="301" y="190"/>
                </a:moveTo>
                <a:cubicBezTo>
                  <a:pt x="301" y="201"/>
                  <a:pt x="297" y="212"/>
                  <a:pt x="288" y="220"/>
                </a:cubicBezTo>
                <a:cubicBezTo>
                  <a:pt x="280" y="228"/>
                  <a:pt x="269" y="232"/>
                  <a:pt x="257" y="232"/>
                </a:cubicBezTo>
                <a:cubicBezTo>
                  <a:pt x="244" y="232"/>
                  <a:pt x="233" y="228"/>
                  <a:pt x="226" y="219"/>
                </a:cubicBezTo>
                <a:cubicBezTo>
                  <a:pt x="219" y="211"/>
                  <a:pt x="216" y="201"/>
                  <a:pt x="217" y="191"/>
                </a:cubicBezTo>
                <a:cubicBezTo>
                  <a:pt x="234" y="14"/>
                  <a:pt x="234" y="14"/>
                  <a:pt x="234" y="14"/>
                </a:cubicBezTo>
                <a:cubicBezTo>
                  <a:pt x="301" y="14"/>
                  <a:pt x="301" y="14"/>
                  <a:pt x="301" y="14"/>
                </a:cubicBezTo>
                <a:lnTo>
                  <a:pt x="301" y="190"/>
                </a:lnTo>
                <a:close/>
                <a:moveTo>
                  <a:pt x="117" y="192"/>
                </a:moveTo>
                <a:cubicBezTo>
                  <a:pt x="153" y="14"/>
                  <a:pt x="153" y="14"/>
                  <a:pt x="153" y="14"/>
                </a:cubicBezTo>
                <a:cubicBezTo>
                  <a:pt x="220" y="14"/>
                  <a:pt x="220" y="14"/>
                  <a:pt x="220" y="14"/>
                </a:cubicBezTo>
                <a:cubicBezTo>
                  <a:pt x="202" y="190"/>
                  <a:pt x="202" y="190"/>
                  <a:pt x="202" y="190"/>
                </a:cubicBezTo>
                <a:cubicBezTo>
                  <a:pt x="200" y="213"/>
                  <a:pt x="177" y="232"/>
                  <a:pt x="152" y="232"/>
                </a:cubicBezTo>
                <a:cubicBezTo>
                  <a:pt x="140" y="232"/>
                  <a:pt x="130" y="228"/>
                  <a:pt x="123" y="220"/>
                </a:cubicBezTo>
                <a:cubicBezTo>
                  <a:pt x="117" y="212"/>
                  <a:pt x="115" y="202"/>
                  <a:pt x="117" y="192"/>
                </a:cubicBezTo>
                <a:close/>
                <a:moveTo>
                  <a:pt x="22" y="220"/>
                </a:moveTo>
                <a:cubicBezTo>
                  <a:pt x="16" y="213"/>
                  <a:pt x="15" y="203"/>
                  <a:pt x="18" y="192"/>
                </a:cubicBezTo>
                <a:cubicBezTo>
                  <a:pt x="72" y="14"/>
                  <a:pt x="72" y="14"/>
                  <a:pt x="72" y="14"/>
                </a:cubicBezTo>
                <a:cubicBezTo>
                  <a:pt x="139" y="14"/>
                  <a:pt x="139" y="14"/>
                  <a:pt x="139" y="14"/>
                </a:cubicBezTo>
                <a:cubicBezTo>
                  <a:pt x="103" y="189"/>
                  <a:pt x="103" y="189"/>
                  <a:pt x="103" y="189"/>
                </a:cubicBezTo>
                <a:cubicBezTo>
                  <a:pt x="99" y="212"/>
                  <a:pt x="73" y="232"/>
                  <a:pt x="48" y="232"/>
                </a:cubicBezTo>
                <a:cubicBezTo>
                  <a:pt x="37" y="232"/>
                  <a:pt x="27" y="228"/>
                  <a:pt x="22" y="220"/>
                </a:cubicBezTo>
                <a:close/>
                <a:moveTo>
                  <a:pt x="503" y="495"/>
                </a:moveTo>
                <a:cubicBezTo>
                  <a:pt x="392" y="495"/>
                  <a:pt x="392" y="495"/>
                  <a:pt x="392" y="495"/>
                </a:cubicBezTo>
                <a:cubicBezTo>
                  <a:pt x="392" y="292"/>
                  <a:pt x="392" y="292"/>
                  <a:pt x="392" y="292"/>
                </a:cubicBezTo>
                <a:cubicBezTo>
                  <a:pt x="503" y="292"/>
                  <a:pt x="503" y="292"/>
                  <a:pt x="503" y="292"/>
                </a:cubicBezTo>
                <a:lnTo>
                  <a:pt x="503" y="495"/>
                </a:lnTo>
                <a:close/>
                <a:moveTo>
                  <a:pt x="575" y="495"/>
                </a:moveTo>
                <a:cubicBezTo>
                  <a:pt x="517" y="495"/>
                  <a:pt x="517" y="495"/>
                  <a:pt x="517" y="495"/>
                </a:cubicBezTo>
                <a:cubicBezTo>
                  <a:pt x="517" y="285"/>
                  <a:pt x="517" y="285"/>
                  <a:pt x="517" y="285"/>
                </a:cubicBezTo>
                <a:cubicBezTo>
                  <a:pt x="517" y="282"/>
                  <a:pt x="514" y="278"/>
                  <a:pt x="510" y="278"/>
                </a:cubicBezTo>
                <a:cubicBezTo>
                  <a:pt x="385" y="278"/>
                  <a:pt x="385" y="278"/>
                  <a:pt x="385" y="278"/>
                </a:cubicBezTo>
                <a:cubicBezTo>
                  <a:pt x="381" y="278"/>
                  <a:pt x="378" y="282"/>
                  <a:pt x="378" y="285"/>
                </a:cubicBezTo>
                <a:cubicBezTo>
                  <a:pt x="378" y="495"/>
                  <a:pt x="378" y="495"/>
                  <a:pt x="378" y="495"/>
                </a:cubicBezTo>
                <a:cubicBezTo>
                  <a:pt x="41" y="495"/>
                  <a:pt x="41" y="495"/>
                  <a:pt x="41" y="495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3" y="246"/>
                  <a:pt x="46" y="246"/>
                  <a:pt x="48" y="246"/>
                </a:cubicBezTo>
                <a:cubicBezTo>
                  <a:pt x="71" y="246"/>
                  <a:pt x="92" y="234"/>
                  <a:pt x="106" y="217"/>
                </a:cubicBezTo>
                <a:cubicBezTo>
                  <a:pt x="107" y="221"/>
                  <a:pt x="110" y="225"/>
                  <a:pt x="113" y="229"/>
                </a:cubicBezTo>
                <a:cubicBezTo>
                  <a:pt x="122" y="240"/>
                  <a:pt x="136" y="246"/>
                  <a:pt x="152" y="246"/>
                </a:cubicBezTo>
                <a:cubicBezTo>
                  <a:pt x="175" y="246"/>
                  <a:pt x="196" y="234"/>
                  <a:pt x="207" y="216"/>
                </a:cubicBezTo>
                <a:cubicBezTo>
                  <a:pt x="209" y="221"/>
                  <a:pt x="212" y="225"/>
                  <a:pt x="215" y="229"/>
                </a:cubicBezTo>
                <a:cubicBezTo>
                  <a:pt x="226" y="240"/>
                  <a:pt x="241" y="246"/>
                  <a:pt x="257" y="246"/>
                </a:cubicBezTo>
                <a:cubicBezTo>
                  <a:pt x="272" y="246"/>
                  <a:pt x="287" y="240"/>
                  <a:pt x="298" y="230"/>
                </a:cubicBezTo>
                <a:cubicBezTo>
                  <a:pt x="302" y="226"/>
                  <a:pt x="306" y="221"/>
                  <a:pt x="308" y="217"/>
                </a:cubicBezTo>
                <a:cubicBezTo>
                  <a:pt x="318" y="234"/>
                  <a:pt x="338" y="246"/>
                  <a:pt x="360" y="246"/>
                </a:cubicBezTo>
                <a:cubicBezTo>
                  <a:pt x="376" y="246"/>
                  <a:pt x="391" y="240"/>
                  <a:pt x="401" y="229"/>
                </a:cubicBezTo>
                <a:cubicBezTo>
                  <a:pt x="405" y="225"/>
                  <a:pt x="407" y="221"/>
                  <a:pt x="410" y="217"/>
                </a:cubicBezTo>
                <a:cubicBezTo>
                  <a:pt x="421" y="234"/>
                  <a:pt x="442" y="246"/>
                  <a:pt x="464" y="246"/>
                </a:cubicBezTo>
                <a:cubicBezTo>
                  <a:pt x="480" y="246"/>
                  <a:pt x="495" y="240"/>
                  <a:pt x="504" y="229"/>
                </a:cubicBezTo>
                <a:cubicBezTo>
                  <a:pt x="507" y="225"/>
                  <a:pt x="509" y="221"/>
                  <a:pt x="511" y="217"/>
                </a:cubicBezTo>
                <a:cubicBezTo>
                  <a:pt x="524" y="234"/>
                  <a:pt x="546" y="246"/>
                  <a:pt x="568" y="246"/>
                </a:cubicBezTo>
                <a:cubicBezTo>
                  <a:pt x="570" y="246"/>
                  <a:pt x="573" y="246"/>
                  <a:pt x="575" y="246"/>
                </a:cubicBezTo>
                <a:lnTo>
                  <a:pt x="575" y="495"/>
                </a:lnTo>
                <a:close/>
                <a:moveTo>
                  <a:pt x="595" y="220"/>
                </a:moveTo>
                <a:cubicBezTo>
                  <a:pt x="589" y="228"/>
                  <a:pt x="579" y="232"/>
                  <a:pt x="568" y="232"/>
                </a:cubicBezTo>
                <a:cubicBezTo>
                  <a:pt x="543" y="232"/>
                  <a:pt x="518" y="212"/>
                  <a:pt x="513" y="189"/>
                </a:cubicBezTo>
                <a:cubicBezTo>
                  <a:pt x="477" y="14"/>
                  <a:pt x="477" y="14"/>
                  <a:pt x="477" y="14"/>
                </a:cubicBezTo>
                <a:cubicBezTo>
                  <a:pt x="544" y="14"/>
                  <a:pt x="544" y="14"/>
                  <a:pt x="544" y="14"/>
                </a:cubicBezTo>
                <a:cubicBezTo>
                  <a:pt x="598" y="192"/>
                  <a:pt x="598" y="192"/>
                  <a:pt x="598" y="192"/>
                </a:cubicBezTo>
                <a:cubicBezTo>
                  <a:pt x="601" y="203"/>
                  <a:pt x="600" y="213"/>
                  <a:pt x="595" y="220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grpSp>
        <p:nvGrpSpPr>
          <p:cNvPr id="4" name="Group 9253"/>
          <p:cNvGrpSpPr/>
          <p:nvPr/>
        </p:nvGrpSpPr>
        <p:grpSpPr>
          <a:xfrm>
            <a:off x="1583500" y="1700808"/>
            <a:ext cx="1344149" cy="1080120"/>
            <a:chOff x="4556125" y="2476500"/>
            <a:chExt cx="949325" cy="949325"/>
          </a:xfrm>
          <a:solidFill>
            <a:srgbClr val="0070C0"/>
          </a:solidFill>
        </p:grpSpPr>
        <p:sp>
          <p:nvSpPr>
            <p:cNvPr id="22" name="Oval 8"/>
            <p:cNvSpPr>
              <a:spLocks noChangeArrowheads="1"/>
            </p:cNvSpPr>
            <p:nvPr/>
          </p:nvSpPr>
          <p:spPr bwMode="auto">
            <a:xfrm>
              <a:off x="4556125" y="2476500"/>
              <a:ext cx="949325" cy="949325"/>
            </a:xfrm>
            <a:prstGeom prst="ellipse">
              <a:avLst/>
            </a:prstGeom>
            <a:ln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  <p:sp>
          <p:nvSpPr>
            <p:cNvPr id="23" name="Freeform 21"/>
            <p:cNvSpPr>
              <a:spLocks noEditPoints="1"/>
            </p:cNvSpPr>
            <p:nvPr/>
          </p:nvSpPr>
          <p:spPr bwMode="auto">
            <a:xfrm>
              <a:off x="4768850" y="2697163"/>
              <a:ext cx="523875" cy="508000"/>
            </a:xfrm>
            <a:custGeom>
              <a:avLst/>
              <a:gdLst>
                <a:gd name="T0" fmla="*/ 537 w 587"/>
                <a:gd name="T1" fmla="*/ 74 h 569"/>
                <a:gd name="T2" fmla="*/ 530 w 587"/>
                <a:gd name="T3" fmla="*/ 0 h 569"/>
                <a:gd name="T4" fmla="*/ 293 w 587"/>
                <a:gd name="T5" fmla="*/ 71 h 569"/>
                <a:gd name="T6" fmla="*/ 56 w 587"/>
                <a:gd name="T7" fmla="*/ 0 h 569"/>
                <a:gd name="T8" fmla="*/ 49 w 587"/>
                <a:gd name="T9" fmla="*/ 74 h 569"/>
                <a:gd name="T10" fmla="*/ 0 w 587"/>
                <a:gd name="T11" fmla="*/ 102 h 569"/>
                <a:gd name="T12" fmla="*/ 28 w 587"/>
                <a:gd name="T13" fmla="*/ 537 h 569"/>
                <a:gd name="T14" fmla="*/ 293 w 587"/>
                <a:gd name="T15" fmla="*/ 569 h 569"/>
                <a:gd name="T16" fmla="*/ 558 w 587"/>
                <a:gd name="T17" fmla="*/ 537 h 569"/>
                <a:gd name="T18" fmla="*/ 587 w 587"/>
                <a:gd name="T19" fmla="*/ 102 h 569"/>
                <a:gd name="T20" fmla="*/ 523 w 587"/>
                <a:gd name="T21" fmla="*/ 14 h 569"/>
                <a:gd name="T22" fmla="*/ 516 w 587"/>
                <a:gd name="T23" fmla="*/ 439 h 569"/>
                <a:gd name="T24" fmla="*/ 300 w 587"/>
                <a:gd name="T25" fmla="*/ 83 h 569"/>
                <a:gd name="T26" fmla="*/ 523 w 587"/>
                <a:gd name="T27" fmla="*/ 14 h 569"/>
                <a:gd name="T28" fmla="*/ 71 w 587"/>
                <a:gd name="T29" fmla="*/ 14 h 569"/>
                <a:gd name="T30" fmla="*/ 286 w 587"/>
                <a:gd name="T31" fmla="*/ 479 h 569"/>
                <a:gd name="T32" fmla="*/ 63 w 587"/>
                <a:gd name="T33" fmla="*/ 439 h 569"/>
                <a:gd name="T34" fmla="*/ 573 w 587"/>
                <a:gd name="T35" fmla="*/ 508 h 569"/>
                <a:gd name="T36" fmla="*/ 353 w 587"/>
                <a:gd name="T37" fmla="*/ 523 h 569"/>
                <a:gd name="T38" fmla="*/ 293 w 587"/>
                <a:gd name="T39" fmla="*/ 555 h 569"/>
                <a:gd name="T40" fmla="*/ 234 w 587"/>
                <a:gd name="T41" fmla="*/ 523 h 569"/>
                <a:gd name="T42" fmla="*/ 14 w 587"/>
                <a:gd name="T43" fmla="*/ 508 h 569"/>
                <a:gd name="T44" fmla="*/ 28 w 587"/>
                <a:gd name="T45" fmla="*/ 88 h 569"/>
                <a:gd name="T46" fmla="*/ 49 w 587"/>
                <a:gd name="T47" fmla="*/ 446 h 569"/>
                <a:gd name="T48" fmla="*/ 71 w 587"/>
                <a:gd name="T49" fmla="*/ 453 h 569"/>
                <a:gd name="T50" fmla="*/ 289 w 587"/>
                <a:gd name="T51" fmla="*/ 498 h 569"/>
                <a:gd name="T52" fmla="*/ 291 w 587"/>
                <a:gd name="T53" fmla="*/ 498 h 569"/>
                <a:gd name="T54" fmla="*/ 293 w 587"/>
                <a:gd name="T55" fmla="*/ 499 h 569"/>
                <a:gd name="T56" fmla="*/ 296 w 587"/>
                <a:gd name="T57" fmla="*/ 498 h 569"/>
                <a:gd name="T58" fmla="*/ 297 w 587"/>
                <a:gd name="T59" fmla="*/ 498 h 569"/>
                <a:gd name="T60" fmla="*/ 516 w 587"/>
                <a:gd name="T61" fmla="*/ 453 h 569"/>
                <a:gd name="T62" fmla="*/ 537 w 587"/>
                <a:gd name="T63" fmla="*/ 446 h 569"/>
                <a:gd name="T64" fmla="*/ 558 w 587"/>
                <a:gd name="T65" fmla="*/ 88 h 569"/>
                <a:gd name="T66" fmla="*/ 573 w 587"/>
                <a:gd name="T67" fmla="*/ 508 h 5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87" h="569">
                  <a:moveTo>
                    <a:pt x="558" y="74"/>
                  </a:moveTo>
                  <a:cubicBezTo>
                    <a:pt x="537" y="74"/>
                    <a:pt x="537" y="74"/>
                    <a:pt x="537" y="74"/>
                  </a:cubicBezTo>
                  <a:cubicBezTo>
                    <a:pt x="537" y="7"/>
                    <a:pt x="537" y="7"/>
                    <a:pt x="537" y="7"/>
                  </a:cubicBezTo>
                  <a:cubicBezTo>
                    <a:pt x="537" y="3"/>
                    <a:pt x="534" y="0"/>
                    <a:pt x="530" y="0"/>
                  </a:cubicBezTo>
                  <a:cubicBezTo>
                    <a:pt x="516" y="0"/>
                    <a:pt x="516" y="0"/>
                    <a:pt x="516" y="0"/>
                  </a:cubicBezTo>
                  <a:cubicBezTo>
                    <a:pt x="462" y="0"/>
                    <a:pt x="364" y="0"/>
                    <a:pt x="293" y="71"/>
                  </a:cubicBezTo>
                  <a:cubicBezTo>
                    <a:pt x="222" y="0"/>
                    <a:pt x="124" y="0"/>
                    <a:pt x="71" y="0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52" y="0"/>
                    <a:pt x="49" y="3"/>
                    <a:pt x="49" y="7"/>
                  </a:cubicBezTo>
                  <a:cubicBezTo>
                    <a:pt x="49" y="74"/>
                    <a:pt x="49" y="74"/>
                    <a:pt x="49" y="74"/>
                  </a:cubicBezTo>
                  <a:cubicBezTo>
                    <a:pt x="28" y="74"/>
                    <a:pt x="28" y="74"/>
                    <a:pt x="28" y="74"/>
                  </a:cubicBezTo>
                  <a:cubicBezTo>
                    <a:pt x="12" y="74"/>
                    <a:pt x="0" y="86"/>
                    <a:pt x="0" y="102"/>
                  </a:cubicBezTo>
                  <a:cubicBezTo>
                    <a:pt x="0" y="508"/>
                    <a:pt x="0" y="508"/>
                    <a:pt x="0" y="508"/>
                  </a:cubicBezTo>
                  <a:cubicBezTo>
                    <a:pt x="0" y="524"/>
                    <a:pt x="12" y="537"/>
                    <a:pt x="28" y="537"/>
                  </a:cubicBezTo>
                  <a:cubicBezTo>
                    <a:pt x="230" y="537"/>
                    <a:pt x="230" y="537"/>
                    <a:pt x="230" y="537"/>
                  </a:cubicBezTo>
                  <a:cubicBezTo>
                    <a:pt x="242" y="556"/>
                    <a:pt x="267" y="569"/>
                    <a:pt x="293" y="569"/>
                  </a:cubicBezTo>
                  <a:cubicBezTo>
                    <a:pt x="320" y="569"/>
                    <a:pt x="344" y="556"/>
                    <a:pt x="357" y="537"/>
                  </a:cubicBezTo>
                  <a:cubicBezTo>
                    <a:pt x="558" y="537"/>
                    <a:pt x="558" y="537"/>
                    <a:pt x="558" y="537"/>
                  </a:cubicBezTo>
                  <a:cubicBezTo>
                    <a:pt x="574" y="537"/>
                    <a:pt x="587" y="524"/>
                    <a:pt x="587" y="508"/>
                  </a:cubicBezTo>
                  <a:cubicBezTo>
                    <a:pt x="587" y="102"/>
                    <a:pt x="587" y="102"/>
                    <a:pt x="587" y="102"/>
                  </a:cubicBezTo>
                  <a:cubicBezTo>
                    <a:pt x="587" y="86"/>
                    <a:pt x="574" y="74"/>
                    <a:pt x="558" y="74"/>
                  </a:cubicBezTo>
                  <a:close/>
                  <a:moveTo>
                    <a:pt x="523" y="14"/>
                  </a:moveTo>
                  <a:cubicBezTo>
                    <a:pt x="523" y="439"/>
                    <a:pt x="523" y="439"/>
                    <a:pt x="523" y="439"/>
                  </a:cubicBezTo>
                  <a:cubicBezTo>
                    <a:pt x="516" y="439"/>
                    <a:pt x="516" y="439"/>
                    <a:pt x="516" y="439"/>
                  </a:cubicBezTo>
                  <a:cubicBezTo>
                    <a:pt x="464" y="439"/>
                    <a:pt x="370" y="439"/>
                    <a:pt x="300" y="479"/>
                  </a:cubicBezTo>
                  <a:cubicBezTo>
                    <a:pt x="300" y="83"/>
                    <a:pt x="300" y="83"/>
                    <a:pt x="300" y="83"/>
                  </a:cubicBezTo>
                  <a:cubicBezTo>
                    <a:pt x="367" y="14"/>
                    <a:pt x="463" y="14"/>
                    <a:pt x="516" y="14"/>
                  </a:cubicBezTo>
                  <a:lnTo>
                    <a:pt x="523" y="14"/>
                  </a:lnTo>
                  <a:close/>
                  <a:moveTo>
                    <a:pt x="63" y="14"/>
                  </a:moveTo>
                  <a:cubicBezTo>
                    <a:pt x="71" y="14"/>
                    <a:pt x="71" y="14"/>
                    <a:pt x="71" y="14"/>
                  </a:cubicBezTo>
                  <a:cubicBezTo>
                    <a:pt x="123" y="14"/>
                    <a:pt x="219" y="14"/>
                    <a:pt x="286" y="83"/>
                  </a:cubicBezTo>
                  <a:cubicBezTo>
                    <a:pt x="286" y="479"/>
                    <a:pt x="286" y="479"/>
                    <a:pt x="286" y="479"/>
                  </a:cubicBezTo>
                  <a:cubicBezTo>
                    <a:pt x="216" y="439"/>
                    <a:pt x="122" y="439"/>
                    <a:pt x="71" y="439"/>
                  </a:cubicBezTo>
                  <a:cubicBezTo>
                    <a:pt x="63" y="439"/>
                    <a:pt x="63" y="439"/>
                    <a:pt x="63" y="439"/>
                  </a:cubicBezTo>
                  <a:lnTo>
                    <a:pt x="63" y="14"/>
                  </a:lnTo>
                  <a:close/>
                  <a:moveTo>
                    <a:pt x="573" y="508"/>
                  </a:moveTo>
                  <a:cubicBezTo>
                    <a:pt x="573" y="516"/>
                    <a:pt x="566" y="523"/>
                    <a:pt x="558" y="523"/>
                  </a:cubicBezTo>
                  <a:cubicBezTo>
                    <a:pt x="353" y="523"/>
                    <a:pt x="353" y="523"/>
                    <a:pt x="353" y="523"/>
                  </a:cubicBezTo>
                  <a:cubicBezTo>
                    <a:pt x="350" y="523"/>
                    <a:pt x="348" y="524"/>
                    <a:pt x="346" y="526"/>
                  </a:cubicBezTo>
                  <a:cubicBezTo>
                    <a:pt x="337" y="544"/>
                    <a:pt x="316" y="555"/>
                    <a:pt x="293" y="555"/>
                  </a:cubicBezTo>
                  <a:cubicBezTo>
                    <a:pt x="270" y="555"/>
                    <a:pt x="249" y="544"/>
                    <a:pt x="240" y="526"/>
                  </a:cubicBezTo>
                  <a:cubicBezTo>
                    <a:pt x="239" y="524"/>
                    <a:pt x="236" y="523"/>
                    <a:pt x="234" y="523"/>
                  </a:cubicBezTo>
                  <a:cubicBezTo>
                    <a:pt x="28" y="523"/>
                    <a:pt x="28" y="523"/>
                    <a:pt x="28" y="523"/>
                  </a:cubicBezTo>
                  <a:cubicBezTo>
                    <a:pt x="20" y="523"/>
                    <a:pt x="14" y="516"/>
                    <a:pt x="14" y="508"/>
                  </a:cubicBezTo>
                  <a:cubicBezTo>
                    <a:pt x="14" y="102"/>
                    <a:pt x="14" y="102"/>
                    <a:pt x="14" y="102"/>
                  </a:cubicBezTo>
                  <a:cubicBezTo>
                    <a:pt x="14" y="94"/>
                    <a:pt x="20" y="88"/>
                    <a:pt x="28" y="88"/>
                  </a:cubicBezTo>
                  <a:cubicBezTo>
                    <a:pt x="49" y="88"/>
                    <a:pt x="49" y="88"/>
                    <a:pt x="49" y="88"/>
                  </a:cubicBezTo>
                  <a:cubicBezTo>
                    <a:pt x="49" y="446"/>
                    <a:pt x="49" y="446"/>
                    <a:pt x="49" y="446"/>
                  </a:cubicBezTo>
                  <a:cubicBezTo>
                    <a:pt x="49" y="450"/>
                    <a:pt x="52" y="453"/>
                    <a:pt x="56" y="453"/>
                  </a:cubicBezTo>
                  <a:cubicBezTo>
                    <a:pt x="71" y="453"/>
                    <a:pt x="71" y="453"/>
                    <a:pt x="71" y="453"/>
                  </a:cubicBezTo>
                  <a:cubicBezTo>
                    <a:pt x="123" y="453"/>
                    <a:pt x="222" y="453"/>
                    <a:pt x="289" y="498"/>
                  </a:cubicBezTo>
                  <a:cubicBezTo>
                    <a:pt x="289" y="498"/>
                    <a:pt x="289" y="498"/>
                    <a:pt x="289" y="498"/>
                  </a:cubicBezTo>
                  <a:cubicBezTo>
                    <a:pt x="290" y="498"/>
                    <a:pt x="290" y="498"/>
                    <a:pt x="290" y="498"/>
                  </a:cubicBezTo>
                  <a:cubicBezTo>
                    <a:pt x="290" y="498"/>
                    <a:pt x="290" y="498"/>
                    <a:pt x="291" y="498"/>
                  </a:cubicBezTo>
                  <a:cubicBezTo>
                    <a:pt x="291" y="498"/>
                    <a:pt x="291" y="499"/>
                    <a:pt x="291" y="499"/>
                  </a:cubicBezTo>
                  <a:cubicBezTo>
                    <a:pt x="292" y="499"/>
                    <a:pt x="292" y="499"/>
                    <a:pt x="293" y="499"/>
                  </a:cubicBezTo>
                  <a:cubicBezTo>
                    <a:pt x="294" y="499"/>
                    <a:pt x="294" y="499"/>
                    <a:pt x="295" y="499"/>
                  </a:cubicBezTo>
                  <a:cubicBezTo>
                    <a:pt x="295" y="499"/>
                    <a:pt x="295" y="498"/>
                    <a:pt x="296" y="498"/>
                  </a:cubicBezTo>
                  <a:cubicBezTo>
                    <a:pt x="296" y="498"/>
                    <a:pt x="296" y="498"/>
                    <a:pt x="296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297" y="498"/>
                    <a:pt x="297" y="498"/>
                    <a:pt x="297" y="498"/>
                  </a:cubicBezTo>
                  <a:cubicBezTo>
                    <a:pt x="364" y="453"/>
                    <a:pt x="463" y="453"/>
                    <a:pt x="516" y="453"/>
                  </a:cubicBezTo>
                  <a:cubicBezTo>
                    <a:pt x="530" y="453"/>
                    <a:pt x="530" y="453"/>
                    <a:pt x="530" y="453"/>
                  </a:cubicBezTo>
                  <a:cubicBezTo>
                    <a:pt x="534" y="453"/>
                    <a:pt x="537" y="450"/>
                    <a:pt x="537" y="446"/>
                  </a:cubicBezTo>
                  <a:cubicBezTo>
                    <a:pt x="537" y="88"/>
                    <a:pt x="537" y="88"/>
                    <a:pt x="537" y="88"/>
                  </a:cubicBezTo>
                  <a:cubicBezTo>
                    <a:pt x="558" y="88"/>
                    <a:pt x="558" y="88"/>
                    <a:pt x="558" y="88"/>
                  </a:cubicBezTo>
                  <a:cubicBezTo>
                    <a:pt x="566" y="88"/>
                    <a:pt x="573" y="94"/>
                    <a:pt x="573" y="102"/>
                  </a:cubicBezTo>
                  <a:lnTo>
                    <a:pt x="573" y="508"/>
                  </a:lnTo>
                  <a:close/>
                </a:path>
              </a:pathLst>
            </a:custGeom>
            <a:grpFill/>
            <a:ln>
              <a:solidFill>
                <a:schemeClr val="tx1"/>
              </a:solidFill>
            </a:ln>
          </p:spPr>
          <p:txBody>
            <a:bodyPr vert="horz" wrap="square" lIns="43196" tIns="21598" rIns="43196" bIns="21598" numCol="1" anchor="t" anchorCtr="0" compatLnSpc="1">
              <a:prstTxWarp prst="textNoShape">
                <a:avLst/>
              </a:prstTxWarp>
            </a:bodyPr>
            <a:lstStyle/>
            <a:p>
              <a:pPr defTabSz="575936"/>
              <a:endParaRPr lang="en-US">
                <a:solidFill>
                  <a:srgbClr val="FFFFFF"/>
                </a:solidFill>
                <a:latin typeface="Open Sans Light"/>
              </a:endParaRPr>
            </a:p>
          </p:txBody>
        </p:sp>
      </p:grpSp>
      <p:sp>
        <p:nvSpPr>
          <p:cNvPr id="26" name="Freeform 42"/>
          <p:cNvSpPr>
            <a:spLocks noEditPoints="1"/>
          </p:cNvSpPr>
          <p:nvPr/>
        </p:nvSpPr>
        <p:spPr bwMode="auto">
          <a:xfrm>
            <a:off x="9552384" y="1844824"/>
            <a:ext cx="1056117" cy="792088"/>
          </a:xfrm>
          <a:custGeom>
            <a:avLst/>
            <a:gdLst>
              <a:gd name="T0" fmla="*/ 122 w 419"/>
              <a:gd name="T1" fmla="*/ 141 h 491"/>
              <a:gd name="T2" fmla="*/ 156 w 419"/>
              <a:gd name="T3" fmla="*/ 239 h 491"/>
              <a:gd name="T4" fmla="*/ 169 w 419"/>
              <a:gd name="T5" fmla="*/ 276 h 491"/>
              <a:gd name="T6" fmla="*/ 194 w 419"/>
              <a:gd name="T7" fmla="*/ 293 h 491"/>
              <a:gd name="T8" fmla="*/ 220 w 419"/>
              <a:gd name="T9" fmla="*/ 276 h 491"/>
              <a:gd name="T10" fmla="*/ 233 w 419"/>
              <a:gd name="T11" fmla="*/ 239 h 491"/>
              <a:gd name="T12" fmla="*/ 266 w 419"/>
              <a:gd name="T13" fmla="*/ 141 h 491"/>
              <a:gd name="T14" fmla="*/ 194 w 419"/>
              <a:gd name="T15" fmla="*/ 283 h 491"/>
              <a:gd name="T16" fmla="*/ 207 w 419"/>
              <a:gd name="T17" fmla="*/ 276 h 491"/>
              <a:gd name="T18" fmla="*/ 223 w 419"/>
              <a:gd name="T19" fmla="*/ 263 h 491"/>
              <a:gd name="T20" fmla="*/ 169 w 419"/>
              <a:gd name="T21" fmla="*/ 266 h 491"/>
              <a:gd name="T22" fmla="*/ 165 w 419"/>
              <a:gd name="T23" fmla="*/ 244 h 491"/>
              <a:gd name="T24" fmla="*/ 223 w 419"/>
              <a:gd name="T25" fmla="*/ 263 h 491"/>
              <a:gd name="T26" fmla="*/ 223 w 419"/>
              <a:gd name="T27" fmla="*/ 235 h 491"/>
              <a:gd name="T28" fmla="*/ 199 w 419"/>
              <a:gd name="T29" fmla="*/ 168 h 491"/>
              <a:gd name="T30" fmla="*/ 221 w 419"/>
              <a:gd name="T31" fmla="*/ 134 h 491"/>
              <a:gd name="T32" fmla="*/ 194 w 419"/>
              <a:gd name="T33" fmla="*/ 159 h 491"/>
              <a:gd name="T34" fmla="*/ 168 w 419"/>
              <a:gd name="T35" fmla="*/ 134 h 491"/>
              <a:gd name="T36" fmla="*/ 190 w 419"/>
              <a:gd name="T37" fmla="*/ 168 h 491"/>
              <a:gd name="T38" fmla="*/ 165 w 419"/>
              <a:gd name="T39" fmla="*/ 235 h 491"/>
              <a:gd name="T40" fmla="*/ 132 w 419"/>
              <a:gd name="T41" fmla="*/ 141 h 491"/>
              <a:gd name="T42" fmla="*/ 257 w 419"/>
              <a:gd name="T43" fmla="*/ 141 h 491"/>
              <a:gd name="T44" fmla="*/ 407 w 419"/>
              <a:gd name="T45" fmla="*/ 250 h 491"/>
              <a:gd name="T46" fmla="*/ 374 w 419"/>
              <a:gd name="T47" fmla="*/ 183 h 491"/>
              <a:gd name="T48" fmla="*/ 374 w 419"/>
              <a:gd name="T49" fmla="*/ 118 h 491"/>
              <a:gd name="T50" fmla="*/ 193 w 419"/>
              <a:gd name="T51" fmla="*/ 0 h 491"/>
              <a:gd name="T52" fmla="*/ 61 w 419"/>
              <a:gd name="T53" fmla="*/ 288 h 491"/>
              <a:gd name="T54" fmla="*/ 72 w 419"/>
              <a:gd name="T55" fmla="*/ 454 h 491"/>
              <a:gd name="T56" fmla="*/ 197 w 419"/>
              <a:gd name="T57" fmla="*/ 491 h 491"/>
              <a:gd name="T58" fmla="*/ 259 w 419"/>
              <a:gd name="T59" fmla="*/ 480 h 491"/>
              <a:gd name="T60" fmla="*/ 345 w 419"/>
              <a:gd name="T61" fmla="*/ 413 h 491"/>
              <a:gd name="T62" fmla="*/ 378 w 419"/>
              <a:gd name="T63" fmla="*/ 391 h 491"/>
              <a:gd name="T64" fmla="*/ 378 w 419"/>
              <a:gd name="T65" fmla="*/ 360 h 491"/>
              <a:gd name="T66" fmla="*/ 388 w 419"/>
              <a:gd name="T67" fmla="*/ 339 h 491"/>
              <a:gd name="T68" fmla="*/ 394 w 419"/>
              <a:gd name="T69" fmla="*/ 319 h 491"/>
              <a:gd name="T70" fmla="*/ 390 w 419"/>
              <a:gd name="T71" fmla="*/ 304 h 491"/>
              <a:gd name="T72" fmla="*/ 409 w 419"/>
              <a:gd name="T73" fmla="*/ 289 h 491"/>
              <a:gd name="T74" fmla="*/ 407 w 419"/>
              <a:gd name="T75" fmla="*/ 250 h 491"/>
              <a:gd name="T76" fmla="*/ 385 w 419"/>
              <a:gd name="T77" fmla="*/ 286 h 491"/>
              <a:gd name="T78" fmla="*/ 380 w 419"/>
              <a:gd name="T79" fmla="*/ 307 h 491"/>
              <a:gd name="T80" fmla="*/ 385 w 419"/>
              <a:gd name="T81" fmla="*/ 317 h 491"/>
              <a:gd name="T82" fmla="*/ 376 w 419"/>
              <a:gd name="T83" fmla="*/ 331 h 491"/>
              <a:gd name="T84" fmla="*/ 375 w 419"/>
              <a:gd name="T85" fmla="*/ 344 h 491"/>
              <a:gd name="T86" fmla="*/ 369 w 419"/>
              <a:gd name="T87" fmla="*/ 365 h 491"/>
              <a:gd name="T88" fmla="*/ 347 w 419"/>
              <a:gd name="T89" fmla="*/ 404 h 491"/>
              <a:gd name="T90" fmla="*/ 261 w 419"/>
              <a:gd name="T91" fmla="*/ 386 h 491"/>
              <a:gd name="T92" fmla="*/ 250 w 419"/>
              <a:gd name="T93" fmla="*/ 476 h 491"/>
              <a:gd name="T94" fmla="*/ 89 w 419"/>
              <a:gd name="T95" fmla="*/ 307 h 491"/>
              <a:gd name="T96" fmla="*/ 9 w 419"/>
              <a:gd name="T97" fmla="*/ 167 h 491"/>
              <a:gd name="T98" fmla="*/ 193 w 419"/>
              <a:gd name="T99" fmla="*/ 9 h 491"/>
              <a:gd name="T100" fmla="*/ 365 w 419"/>
              <a:gd name="T101" fmla="*/ 120 h 491"/>
              <a:gd name="T102" fmla="*/ 365 w 419"/>
              <a:gd name="T103" fmla="*/ 180 h 491"/>
              <a:gd name="T104" fmla="*/ 399 w 419"/>
              <a:gd name="T105" fmla="*/ 255 h 491"/>
              <a:gd name="T106" fmla="*/ 405 w 419"/>
              <a:gd name="T107" fmla="*/ 281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419" h="491">
                <a:moveTo>
                  <a:pt x="194" y="69"/>
                </a:moveTo>
                <a:cubicBezTo>
                  <a:pt x="155" y="69"/>
                  <a:pt x="122" y="101"/>
                  <a:pt x="122" y="141"/>
                </a:cubicBezTo>
                <a:cubicBezTo>
                  <a:pt x="122" y="161"/>
                  <a:pt x="130" y="180"/>
                  <a:pt x="144" y="195"/>
                </a:cubicBezTo>
                <a:cubicBezTo>
                  <a:pt x="148" y="199"/>
                  <a:pt x="156" y="210"/>
                  <a:pt x="156" y="239"/>
                </a:cubicBezTo>
                <a:cubicBezTo>
                  <a:pt x="156" y="263"/>
                  <a:pt x="156" y="263"/>
                  <a:pt x="156" y="263"/>
                </a:cubicBezTo>
                <a:cubicBezTo>
                  <a:pt x="156" y="270"/>
                  <a:pt x="162" y="276"/>
                  <a:pt x="169" y="276"/>
                </a:cubicBezTo>
                <a:cubicBezTo>
                  <a:pt x="172" y="276"/>
                  <a:pt x="172" y="276"/>
                  <a:pt x="172" y="276"/>
                </a:cubicBezTo>
                <a:cubicBezTo>
                  <a:pt x="174" y="285"/>
                  <a:pt x="183" y="293"/>
                  <a:pt x="194" y="293"/>
                </a:cubicBezTo>
                <a:cubicBezTo>
                  <a:pt x="205" y="293"/>
                  <a:pt x="214" y="285"/>
                  <a:pt x="217" y="276"/>
                </a:cubicBezTo>
                <a:cubicBezTo>
                  <a:pt x="220" y="276"/>
                  <a:pt x="220" y="276"/>
                  <a:pt x="220" y="276"/>
                </a:cubicBezTo>
                <a:cubicBezTo>
                  <a:pt x="227" y="276"/>
                  <a:pt x="233" y="270"/>
                  <a:pt x="233" y="263"/>
                </a:cubicBezTo>
                <a:cubicBezTo>
                  <a:pt x="233" y="239"/>
                  <a:pt x="233" y="239"/>
                  <a:pt x="233" y="239"/>
                </a:cubicBezTo>
                <a:cubicBezTo>
                  <a:pt x="233" y="210"/>
                  <a:pt x="241" y="199"/>
                  <a:pt x="244" y="195"/>
                </a:cubicBezTo>
                <a:cubicBezTo>
                  <a:pt x="258" y="180"/>
                  <a:pt x="266" y="161"/>
                  <a:pt x="266" y="141"/>
                </a:cubicBezTo>
                <a:cubicBezTo>
                  <a:pt x="266" y="101"/>
                  <a:pt x="234" y="69"/>
                  <a:pt x="194" y="69"/>
                </a:cubicBezTo>
                <a:close/>
                <a:moveTo>
                  <a:pt x="194" y="283"/>
                </a:moveTo>
                <a:cubicBezTo>
                  <a:pt x="189" y="283"/>
                  <a:pt x="184" y="280"/>
                  <a:pt x="182" y="276"/>
                </a:cubicBezTo>
                <a:cubicBezTo>
                  <a:pt x="207" y="276"/>
                  <a:pt x="207" y="276"/>
                  <a:pt x="207" y="276"/>
                </a:cubicBezTo>
                <a:cubicBezTo>
                  <a:pt x="205" y="280"/>
                  <a:pt x="200" y="283"/>
                  <a:pt x="194" y="283"/>
                </a:cubicBezTo>
                <a:close/>
                <a:moveTo>
                  <a:pt x="223" y="263"/>
                </a:moveTo>
                <a:cubicBezTo>
                  <a:pt x="223" y="265"/>
                  <a:pt x="222" y="266"/>
                  <a:pt x="220" y="266"/>
                </a:cubicBezTo>
                <a:cubicBezTo>
                  <a:pt x="169" y="266"/>
                  <a:pt x="169" y="266"/>
                  <a:pt x="169" y="266"/>
                </a:cubicBezTo>
                <a:cubicBezTo>
                  <a:pt x="167" y="266"/>
                  <a:pt x="165" y="265"/>
                  <a:pt x="165" y="263"/>
                </a:cubicBezTo>
                <a:cubicBezTo>
                  <a:pt x="165" y="244"/>
                  <a:pt x="165" y="244"/>
                  <a:pt x="165" y="244"/>
                </a:cubicBezTo>
                <a:cubicBezTo>
                  <a:pt x="223" y="244"/>
                  <a:pt x="223" y="244"/>
                  <a:pt x="223" y="244"/>
                </a:cubicBezTo>
                <a:lnTo>
                  <a:pt x="223" y="263"/>
                </a:lnTo>
                <a:close/>
                <a:moveTo>
                  <a:pt x="237" y="188"/>
                </a:moveTo>
                <a:cubicBezTo>
                  <a:pt x="232" y="194"/>
                  <a:pt x="224" y="207"/>
                  <a:pt x="223" y="235"/>
                </a:cubicBezTo>
                <a:cubicBezTo>
                  <a:pt x="199" y="235"/>
                  <a:pt x="199" y="235"/>
                  <a:pt x="199" y="235"/>
                </a:cubicBezTo>
                <a:cubicBezTo>
                  <a:pt x="199" y="168"/>
                  <a:pt x="199" y="168"/>
                  <a:pt x="199" y="168"/>
                </a:cubicBezTo>
                <a:cubicBezTo>
                  <a:pt x="218" y="165"/>
                  <a:pt x="224" y="141"/>
                  <a:pt x="224" y="140"/>
                </a:cubicBezTo>
                <a:cubicBezTo>
                  <a:pt x="225" y="137"/>
                  <a:pt x="223" y="135"/>
                  <a:pt x="221" y="134"/>
                </a:cubicBezTo>
                <a:cubicBezTo>
                  <a:pt x="218" y="133"/>
                  <a:pt x="216" y="135"/>
                  <a:pt x="215" y="137"/>
                </a:cubicBezTo>
                <a:cubicBezTo>
                  <a:pt x="215" y="138"/>
                  <a:pt x="210" y="159"/>
                  <a:pt x="194" y="159"/>
                </a:cubicBezTo>
                <a:cubicBezTo>
                  <a:pt x="179" y="159"/>
                  <a:pt x="173" y="138"/>
                  <a:pt x="173" y="137"/>
                </a:cubicBezTo>
                <a:cubicBezTo>
                  <a:pt x="173" y="135"/>
                  <a:pt x="170" y="133"/>
                  <a:pt x="168" y="134"/>
                </a:cubicBezTo>
                <a:cubicBezTo>
                  <a:pt x="165" y="135"/>
                  <a:pt x="164" y="137"/>
                  <a:pt x="164" y="140"/>
                </a:cubicBezTo>
                <a:cubicBezTo>
                  <a:pt x="165" y="141"/>
                  <a:pt x="170" y="165"/>
                  <a:pt x="190" y="168"/>
                </a:cubicBezTo>
                <a:cubicBezTo>
                  <a:pt x="190" y="235"/>
                  <a:pt x="190" y="235"/>
                  <a:pt x="190" y="235"/>
                </a:cubicBezTo>
                <a:cubicBezTo>
                  <a:pt x="165" y="235"/>
                  <a:pt x="165" y="235"/>
                  <a:pt x="165" y="235"/>
                </a:cubicBezTo>
                <a:cubicBezTo>
                  <a:pt x="164" y="207"/>
                  <a:pt x="156" y="194"/>
                  <a:pt x="151" y="188"/>
                </a:cubicBezTo>
                <a:cubicBezTo>
                  <a:pt x="139" y="176"/>
                  <a:pt x="132" y="158"/>
                  <a:pt x="132" y="141"/>
                </a:cubicBezTo>
                <a:cubicBezTo>
                  <a:pt x="132" y="107"/>
                  <a:pt x="160" y="79"/>
                  <a:pt x="194" y="79"/>
                </a:cubicBezTo>
                <a:cubicBezTo>
                  <a:pt x="229" y="79"/>
                  <a:pt x="257" y="107"/>
                  <a:pt x="257" y="141"/>
                </a:cubicBezTo>
                <a:cubicBezTo>
                  <a:pt x="257" y="158"/>
                  <a:pt x="250" y="176"/>
                  <a:pt x="237" y="188"/>
                </a:cubicBezTo>
                <a:close/>
                <a:moveTo>
                  <a:pt x="407" y="250"/>
                </a:moveTo>
                <a:cubicBezTo>
                  <a:pt x="395" y="232"/>
                  <a:pt x="374" y="197"/>
                  <a:pt x="372" y="188"/>
                </a:cubicBezTo>
                <a:cubicBezTo>
                  <a:pt x="373" y="187"/>
                  <a:pt x="373" y="185"/>
                  <a:pt x="374" y="183"/>
                </a:cubicBezTo>
                <a:cubicBezTo>
                  <a:pt x="376" y="176"/>
                  <a:pt x="379" y="166"/>
                  <a:pt x="379" y="158"/>
                </a:cubicBezTo>
                <a:cubicBezTo>
                  <a:pt x="379" y="146"/>
                  <a:pt x="377" y="129"/>
                  <a:pt x="374" y="118"/>
                </a:cubicBezTo>
                <a:cubicBezTo>
                  <a:pt x="373" y="112"/>
                  <a:pt x="364" y="83"/>
                  <a:pt x="338" y="55"/>
                </a:cubicBezTo>
                <a:cubicBezTo>
                  <a:pt x="303" y="18"/>
                  <a:pt x="255" y="0"/>
                  <a:pt x="193" y="0"/>
                </a:cubicBezTo>
                <a:cubicBezTo>
                  <a:pt x="65" y="0"/>
                  <a:pt x="0" y="56"/>
                  <a:pt x="0" y="167"/>
                </a:cubicBezTo>
                <a:cubicBezTo>
                  <a:pt x="0" y="231"/>
                  <a:pt x="37" y="266"/>
                  <a:pt x="61" y="288"/>
                </a:cubicBezTo>
                <a:cubicBezTo>
                  <a:pt x="70" y="297"/>
                  <a:pt x="78" y="304"/>
                  <a:pt x="80" y="310"/>
                </a:cubicBezTo>
                <a:cubicBezTo>
                  <a:pt x="97" y="376"/>
                  <a:pt x="82" y="429"/>
                  <a:pt x="72" y="454"/>
                </a:cubicBezTo>
                <a:cubicBezTo>
                  <a:pt x="71" y="456"/>
                  <a:pt x="72" y="459"/>
                  <a:pt x="74" y="460"/>
                </a:cubicBezTo>
                <a:cubicBezTo>
                  <a:pt x="112" y="480"/>
                  <a:pt x="154" y="491"/>
                  <a:pt x="197" y="491"/>
                </a:cubicBezTo>
                <a:cubicBezTo>
                  <a:pt x="217" y="491"/>
                  <a:pt x="236" y="489"/>
                  <a:pt x="256" y="484"/>
                </a:cubicBezTo>
                <a:cubicBezTo>
                  <a:pt x="258" y="484"/>
                  <a:pt x="259" y="482"/>
                  <a:pt x="259" y="480"/>
                </a:cubicBezTo>
                <a:cubicBezTo>
                  <a:pt x="259" y="438"/>
                  <a:pt x="260" y="406"/>
                  <a:pt x="262" y="396"/>
                </a:cubicBezTo>
                <a:cubicBezTo>
                  <a:pt x="280" y="401"/>
                  <a:pt x="335" y="413"/>
                  <a:pt x="345" y="413"/>
                </a:cubicBezTo>
                <a:cubicBezTo>
                  <a:pt x="346" y="413"/>
                  <a:pt x="347" y="413"/>
                  <a:pt x="347" y="413"/>
                </a:cubicBezTo>
                <a:cubicBezTo>
                  <a:pt x="355" y="413"/>
                  <a:pt x="374" y="413"/>
                  <a:pt x="378" y="391"/>
                </a:cubicBezTo>
                <a:cubicBezTo>
                  <a:pt x="381" y="380"/>
                  <a:pt x="380" y="370"/>
                  <a:pt x="379" y="364"/>
                </a:cubicBezTo>
                <a:cubicBezTo>
                  <a:pt x="379" y="362"/>
                  <a:pt x="378" y="360"/>
                  <a:pt x="378" y="360"/>
                </a:cubicBezTo>
                <a:cubicBezTo>
                  <a:pt x="379" y="356"/>
                  <a:pt x="382" y="352"/>
                  <a:pt x="384" y="348"/>
                </a:cubicBezTo>
                <a:cubicBezTo>
                  <a:pt x="386" y="344"/>
                  <a:pt x="387" y="342"/>
                  <a:pt x="388" y="339"/>
                </a:cubicBezTo>
                <a:cubicBezTo>
                  <a:pt x="388" y="337"/>
                  <a:pt x="387" y="333"/>
                  <a:pt x="386" y="330"/>
                </a:cubicBezTo>
                <a:cubicBezTo>
                  <a:pt x="389" y="327"/>
                  <a:pt x="393" y="323"/>
                  <a:pt x="394" y="319"/>
                </a:cubicBezTo>
                <a:cubicBezTo>
                  <a:pt x="394" y="315"/>
                  <a:pt x="392" y="310"/>
                  <a:pt x="390" y="305"/>
                </a:cubicBezTo>
                <a:cubicBezTo>
                  <a:pt x="390" y="305"/>
                  <a:pt x="390" y="305"/>
                  <a:pt x="390" y="304"/>
                </a:cubicBezTo>
                <a:cubicBezTo>
                  <a:pt x="390" y="303"/>
                  <a:pt x="390" y="299"/>
                  <a:pt x="390" y="294"/>
                </a:cubicBezTo>
                <a:cubicBezTo>
                  <a:pt x="396" y="293"/>
                  <a:pt x="406" y="291"/>
                  <a:pt x="409" y="289"/>
                </a:cubicBezTo>
                <a:cubicBezTo>
                  <a:pt x="415" y="286"/>
                  <a:pt x="419" y="277"/>
                  <a:pt x="419" y="272"/>
                </a:cubicBezTo>
                <a:cubicBezTo>
                  <a:pt x="419" y="270"/>
                  <a:pt x="418" y="270"/>
                  <a:pt x="407" y="250"/>
                </a:cubicBezTo>
                <a:close/>
                <a:moveTo>
                  <a:pt x="405" y="281"/>
                </a:moveTo>
                <a:cubicBezTo>
                  <a:pt x="403" y="282"/>
                  <a:pt x="393" y="284"/>
                  <a:pt x="385" y="286"/>
                </a:cubicBezTo>
                <a:cubicBezTo>
                  <a:pt x="383" y="286"/>
                  <a:pt x="381" y="288"/>
                  <a:pt x="381" y="290"/>
                </a:cubicBezTo>
                <a:cubicBezTo>
                  <a:pt x="380" y="305"/>
                  <a:pt x="380" y="306"/>
                  <a:pt x="380" y="307"/>
                </a:cubicBezTo>
                <a:cubicBezTo>
                  <a:pt x="381" y="308"/>
                  <a:pt x="381" y="308"/>
                  <a:pt x="382" y="310"/>
                </a:cubicBezTo>
                <a:cubicBezTo>
                  <a:pt x="384" y="314"/>
                  <a:pt x="385" y="316"/>
                  <a:pt x="385" y="317"/>
                </a:cubicBezTo>
                <a:cubicBezTo>
                  <a:pt x="384" y="319"/>
                  <a:pt x="381" y="322"/>
                  <a:pt x="377" y="325"/>
                </a:cubicBezTo>
                <a:cubicBezTo>
                  <a:pt x="376" y="326"/>
                  <a:pt x="375" y="329"/>
                  <a:pt x="376" y="331"/>
                </a:cubicBezTo>
                <a:cubicBezTo>
                  <a:pt x="377" y="334"/>
                  <a:pt x="378" y="337"/>
                  <a:pt x="378" y="338"/>
                </a:cubicBezTo>
                <a:cubicBezTo>
                  <a:pt x="378" y="339"/>
                  <a:pt x="377" y="342"/>
                  <a:pt x="375" y="344"/>
                </a:cubicBezTo>
                <a:cubicBezTo>
                  <a:pt x="373" y="348"/>
                  <a:pt x="371" y="353"/>
                  <a:pt x="369" y="357"/>
                </a:cubicBezTo>
                <a:cubicBezTo>
                  <a:pt x="369" y="359"/>
                  <a:pt x="369" y="362"/>
                  <a:pt x="369" y="365"/>
                </a:cubicBezTo>
                <a:cubicBezTo>
                  <a:pt x="370" y="371"/>
                  <a:pt x="371" y="379"/>
                  <a:pt x="369" y="389"/>
                </a:cubicBezTo>
                <a:cubicBezTo>
                  <a:pt x="367" y="401"/>
                  <a:pt x="359" y="404"/>
                  <a:pt x="347" y="404"/>
                </a:cubicBezTo>
                <a:cubicBezTo>
                  <a:pt x="347" y="404"/>
                  <a:pt x="346" y="404"/>
                  <a:pt x="345" y="404"/>
                </a:cubicBezTo>
                <a:cubicBezTo>
                  <a:pt x="335" y="403"/>
                  <a:pt x="271" y="389"/>
                  <a:pt x="261" y="386"/>
                </a:cubicBezTo>
                <a:cubicBezTo>
                  <a:pt x="259" y="386"/>
                  <a:pt x="257" y="386"/>
                  <a:pt x="256" y="387"/>
                </a:cubicBezTo>
                <a:cubicBezTo>
                  <a:pt x="250" y="394"/>
                  <a:pt x="249" y="449"/>
                  <a:pt x="250" y="476"/>
                </a:cubicBezTo>
                <a:cubicBezTo>
                  <a:pt x="193" y="488"/>
                  <a:pt x="133" y="480"/>
                  <a:pt x="83" y="454"/>
                </a:cubicBezTo>
                <a:cubicBezTo>
                  <a:pt x="93" y="426"/>
                  <a:pt x="105" y="373"/>
                  <a:pt x="89" y="307"/>
                </a:cubicBezTo>
                <a:cubicBezTo>
                  <a:pt x="87" y="299"/>
                  <a:pt x="79" y="292"/>
                  <a:pt x="68" y="282"/>
                </a:cubicBezTo>
                <a:cubicBezTo>
                  <a:pt x="44" y="260"/>
                  <a:pt x="9" y="227"/>
                  <a:pt x="9" y="167"/>
                </a:cubicBezTo>
                <a:cubicBezTo>
                  <a:pt x="9" y="119"/>
                  <a:pt x="22" y="82"/>
                  <a:pt x="47" y="56"/>
                </a:cubicBezTo>
                <a:cubicBezTo>
                  <a:pt x="78" y="25"/>
                  <a:pt x="127" y="9"/>
                  <a:pt x="193" y="9"/>
                </a:cubicBezTo>
                <a:cubicBezTo>
                  <a:pt x="252" y="9"/>
                  <a:pt x="298" y="27"/>
                  <a:pt x="331" y="61"/>
                </a:cubicBezTo>
                <a:cubicBezTo>
                  <a:pt x="357" y="88"/>
                  <a:pt x="364" y="117"/>
                  <a:pt x="365" y="120"/>
                </a:cubicBezTo>
                <a:cubicBezTo>
                  <a:pt x="367" y="130"/>
                  <a:pt x="370" y="147"/>
                  <a:pt x="370" y="158"/>
                </a:cubicBezTo>
                <a:cubicBezTo>
                  <a:pt x="370" y="165"/>
                  <a:pt x="367" y="174"/>
                  <a:pt x="365" y="180"/>
                </a:cubicBezTo>
                <a:cubicBezTo>
                  <a:pt x="363" y="185"/>
                  <a:pt x="363" y="187"/>
                  <a:pt x="363" y="189"/>
                </a:cubicBezTo>
                <a:cubicBezTo>
                  <a:pt x="364" y="198"/>
                  <a:pt x="380" y="224"/>
                  <a:pt x="399" y="255"/>
                </a:cubicBezTo>
                <a:cubicBezTo>
                  <a:pt x="403" y="263"/>
                  <a:pt x="408" y="271"/>
                  <a:pt x="409" y="273"/>
                </a:cubicBezTo>
                <a:cubicBezTo>
                  <a:pt x="409" y="275"/>
                  <a:pt x="406" y="280"/>
                  <a:pt x="405" y="281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sp>
        <p:nvSpPr>
          <p:cNvPr id="27" name="Freeform 116"/>
          <p:cNvSpPr>
            <a:spLocks noEditPoints="1"/>
          </p:cNvSpPr>
          <p:nvPr/>
        </p:nvSpPr>
        <p:spPr bwMode="auto">
          <a:xfrm>
            <a:off x="5591944" y="1412776"/>
            <a:ext cx="1056117" cy="576064"/>
          </a:xfrm>
          <a:custGeom>
            <a:avLst/>
            <a:gdLst>
              <a:gd name="T0" fmla="*/ 566 w 641"/>
              <a:gd name="T1" fmla="*/ 533 h 653"/>
              <a:gd name="T2" fmla="*/ 525 w 641"/>
              <a:gd name="T3" fmla="*/ 323 h 653"/>
              <a:gd name="T4" fmla="*/ 439 w 641"/>
              <a:gd name="T5" fmla="*/ 267 h 653"/>
              <a:gd name="T6" fmla="*/ 381 w 641"/>
              <a:gd name="T7" fmla="*/ 61 h 653"/>
              <a:gd name="T8" fmla="*/ 259 w 641"/>
              <a:gd name="T9" fmla="*/ 61 h 653"/>
              <a:gd name="T10" fmla="*/ 202 w 641"/>
              <a:gd name="T11" fmla="*/ 267 h 653"/>
              <a:gd name="T12" fmla="*/ 115 w 641"/>
              <a:gd name="T13" fmla="*/ 323 h 653"/>
              <a:gd name="T14" fmla="*/ 74 w 641"/>
              <a:gd name="T15" fmla="*/ 533 h 653"/>
              <a:gd name="T16" fmla="*/ 0 w 641"/>
              <a:gd name="T17" fmla="*/ 592 h 653"/>
              <a:gd name="T18" fmla="*/ 122 w 641"/>
              <a:gd name="T19" fmla="*/ 592 h 653"/>
              <a:gd name="T20" fmla="*/ 162 w 641"/>
              <a:gd name="T21" fmla="*/ 382 h 653"/>
              <a:gd name="T22" fmla="*/ 188 w 641"/>
              <a:gd name="T23" fmla="*/ 382 h 653"/>
              <a:gd name="T24" fmla="*/ 173 w 641"/>
              <a:gd name="T25" fmla="*/ 592 h 653"/>
              <a:gd name="T26" fmla="*/ 295 w 641"/>
              <a:gd name="T27" fmla="*/ 592 h 653"/>
              <a:gd name="T28" fmla="*/ 233 w 641"/>
              <a:gd name="T29" fmla="*/ 531 h 653"/>
              <a:gd name="T30" fmla="*/ 237 w 641"/>
              <a:gd name="T31" fmla="*/ 323 h 653"/>
              <a:gd name="T32" fmla="*/ 294 w 641"/>
              <a:gd name="T33" fmla="*/ 116 h 653"/>
              <a:gd name="T34" fmla="*/ 346 w 641"/>
              <a:gd name="T35" fmla="*/ 116 h 653"/>
              <a:gd name="T36" fmla="*/ 404 w 641"/>
              <a:gd name="T37" fmla="*/ 323 h 653"/>
              <a:gd name="T38" fmla="*/ 408 w 641"/>
              <a:gd name="T39" fmla="*/ 531 h 653"/>
              <a:gd name="T40" fmla="*/ 346 w 641"/>
              <a:gd name="T41" fmla="*/ 592 h 653"/>
              <a:gd name="T42" fmla="*/ 468 w 641"/>
              <a:gd name="T43" fmla="*/ 592 h 653"/>
              <a:gd name="T44" fmla="*/ 452 w 641"/>
              <a:gd name="T45" fmla="*/ 382 h 653"/>
              <a:gd name="T46" fmla="*/ 478 w 641"/>
              <a:gd name="T47" fmla="*/ 382 h 653"/>
              <a:gd name="T48" fmla="*/ 519 w 641"/>
              <a:gd name="T49" fmla="*/ 592 h 653"/>
              <a:gd name="T50" fmla="*/ 641 w 641"/>
              <a:gd name="T51" fmla="*/ 592 h 653"/>
              <a:gd name="T52" fmla="*/ 108 w 641"/>
              <a:gd name="T53" fmla="*/ 592 h 653"/>
              <a:gd name="T54" fmla="*/ 14 w 641"/>
              <a:gd name="T55" fmla="*/ 592 h 653"/>
              <a:gd name="T56" fmla="*/ 108 w 641"/>
              <a:gd name="T57" fmla="*/ 592 h 653"/>
              <a:gd name="T58" fmla="*/ 234 w 641"/>
              <a:gd name="T59" fmla="*/ 639 h 653"/>
              <a:gd name="T60" fmla="*/ 234 w 641"/>
              <a:gd name="T61" fmla="*/ 545 h 653"/>
              <a:gd name="T62" fmla="*/ 223 w 641"/>
              <a:gd name="T63" fmla="*/ 323 h 653"/>
              <a:gd name="T64" fmla="*/ 129 w 641"/>
              <a:gd name="T65" fmla="*/ 323 h 653"/>
              <a:gd name="T66" fmla="*/ 223 w 641"/>
              <a:gd name="T67" fmla="*/ 323 h 653"/>
              <a:gd name="T68" fmla="*/ 320 w 641"/>
              <a:gd name="T69" fmla="*/ 14 h 653"/>
              <a:gd name="T70" fmla="*/ 320 w 641"/>
              <a:gd name="T71" fmla="*/ 108 h 653"/>
              <a:gd name="T72" fmla="*/ 454 w 641"/>
              <a:gd name="T73" fmla="*/ 592 h 653"/>
              <a:gd name="T74" fmla="*/ 360 w 641"/>
              <a:gd name="T75" fmla="*/ 592 h 653"/>
              <a:gd name="T76" fmla="*/ 454 w 641"/>
              <a:gd name="T77" fmla="*/ 592 h 653"/>
              <a:gd name="T78" fmla="*/ 464 w 641"/>
              <a:gd name="T79" fmla="*/ 276 h 653"/>
              <a:gd name="T80" fmla="*/ 464 w 641"/>
              <a:gd name="T81" fmla="*/ 369 h 653"/>
              <a:gd name="T82" fmla="*/ 580 w 641"/>
              <a:gd name="T83" fmla="*/ 639 h 653"/>
              <a:gd name="T84" fmla="*/ 580 w 641"/>
              <a:gd name="T85" fmla="*/ 545 h 653"/>
              <a:gd name="T86" fmla="*/ 580 w 641"/>
              <a:gd name="T87" fmla="*/ 639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641" h="653">
                <a:moveTo>
                  <a:pt x="580" y="531"/>
                </a:moveTo>
                <a:cubicBezTo>
                  <a:pt x="575" y="531"/>
                  <a:pt x="571" y="532"/>
                  <a:pt x="566" y="533"/>
                </a:cubicBezTo>
                <a:cubicBezTo>
                  <a:pt x="491" y="377"/>
                  <a:pt x="491" y="377"/>
                  <a:pt x="491" y="377"/>
                </a:cubicBezTo>
                <a:cubicBezTo>
                  <a:pt x="511" y="367"/>
                  <a:pt x="525" y="346"/>
                  <a:pt x="525" y="323"/>
                </a:cubicBezTo>
                <a:cubicBezTo>
                  <a:pt x="525" y="289"/>
                  <a:pt x="498" y="262"/>
                  <a:pt x="464" y="262"/>
                </a:cubicBezTo>
                <a:cubicBezTo>
                  <a:pt x="455" y="262"/>
                  <a:pt x="447" y="264"/>
                  <a:pt x="439" y="267"/>
                </a:cubicBezTo>
                <a:cubicBezTo>
                  <a:pt x="358" y="109"/>
                  <a:pt x="358" y="109"/>
                  <a:pt x="358" y="109"/>
                </a:cubicBezTo>
                <a:cubicBezTo>
                  <a:pt x="372" y="97"/>
                  <a:pt x="381" y="80"/>
                  <a:pt x="381" y="61"/>
                </a:cubicBezTo>
                <a:cubicBezTo>
                  <a:pt x="381" y="28"/>
                  <a:pt x="354" y="0"/>
                  <a:pt x="320" y="0"/>
                </a:cubicBezTo>
                <a:cubicBezTo>
                  <a:pt x="287" y="0"/>
                  <a:pt x="259" y="28"/>
                  <a:pt x="259" y="61"/>
                </a:cubicBezTo>
                <a:cubicBezTo>
                  <a:pt x="259" y="80"/>
                  <a:pt x="268" y="97"/>
                  <a:pt x="282" y="109"/>
                </a:cubicBezTo>
                <a:cubicBezTo>
                  <a:pt x="202" y="267"/>
                  <a:pt x="202" y="267"/>
                  <a:pt x="202" y="267"/>
                </a:cubicBezTo>
                <a:cubicBezTo>
                  <a:pt x="194" y="264"/>
                  <a:pt x="185" y="262"/>
                  <a:pt x="176" y="262"/>
                </a:cubicBezTo>
                <a:cubicBezTo>
                  <a:pt x="143" y="262"/>
                  <a:pt x="115" y="289"/>
                  <a:pt x="115" y="323"/>
                </a:cubicBezTo>
                <a:cubicBezTo>
                  <a:pt x="115" y="346"/>
                  <a:pt x="129" y="367"/>
                  <a:pt x="149" y="377"/>
                </a:cubicBezTo>
                <a:cubicBezTo>
                  <a:pt x="74" y="533"/>
                  <a:pt x="74" y="533"/>
                  <a:pt x="74" y="533"/>
                </a:cubicBezTo>
                <a:cubicBezTo>
                  <a:pt x="70" y="532"/>
                  <a:pt x="65" y="531"/>
                  <a:pt x="61" y="531"/>
                </a:cubicBezTo>
                <a:cubicBezTo>
                  <a:pt x="27" y="531"/>
                  <a:pt x="0" y="558"/>
                  <a:pt x="0" y="592"/>
                </a:cubicBezTo>
                <a:cubicBezTo>
                  <a:pt x="0" y="625"/>
                  <a:pt x="27" y="653"/>
                  <a:pt x="61" y="653"/>
                </a:cubicBezTo>
                <a:cubicBezTo>
                  <a:pt x="94" y="653"/>
                  <a:pt x="122" y="625"/>
                  <a:pt x="122" y="592"/>
                </a:cubicBezTo>
                <a:cubicBezTo>
                  <a:pt x="122" y="568"/>
                  <a:pt x="108" y="547"/>
                  <a:pt x="87" y="537"/>
                </a:cubicBezTo>
                <a:cubicBezTo>
                  <a:pt x="162" y="382"/>
                  <a:pt x="162" y="382"/>
                  <a:pt x="162" y="382"/>
                </a:cubicBezTo>
                <a:cubicBezTo>
                  <a:pt x="167" y="383"/>
                  <a:pt x="171" y="383"/>
                  <a:pt x="176" y="383"/>
                </a:cubicBezTo>
                <a:cubicBezTo>
                  <a:pt x="180" y="383"/>
                  <a:pt x="184" y="383"/>
                  <a:pt x="188" y="382"/>
                </a:cubicBezTo>
                <a:cubicBezTo>
                  <a:pt x="219" y="533"/>
                  <a:pt x="219" y="533"/>
                  <a:pt x="219" y="533"/>
                </a:cubicBezTo>
                <a:cubicBezTo>
                  <a:pt x="192" y="540"/>
                  <a:pt x="173" y="564"/>
                  <a:pt x="173" y="592"/>
                </a:cubicBezTo>
                <a:cubicBezTo>
                  <a:pt x="173" y="625"/>
                  <a:pt x="200" y="653"/>
                  <a:pt x="234" y="653"/>
                </a:cubicBezTo>
                <a:cubicBezTo>
                  <a:pt x="267" y="653"/>
                  <a:pt x="295" y="625"/>
                  <a:pt x="295" y="592"/>
                </a:cubicBezTo>
                <a:cubicBezTo>
                  <a:pt x="295" y="558"/>
                  <a:pt x="267" y="531"/>
                  <a:pt x="234" y="531"/>
                </a:cubicBezTo>
                <a:cubicBezTo>
                  <a:pt x="233" y="531"/>
                  <a:pt x="233" y="531"/>
                  <a:pt x="233" y="531"/>
                </a:cubicBezTo>
                <a:cubicBezTo>
                  <a:pt x="202" y="378"/>
                  <a:pt x="202" y="378"/>
                  <a:pt x="202" y="378"/>
                </a:cubicBezTo>
                <a:cubicBezTo>
                  <a:pt x="222" y="368"/>
                  <a:pt x="237" y="347"/>
                  <a:pt x="237" y="323"/>
                </a:cubicBezTo>
                <a:cubicBezTo>
                  <a:pt x="237" y="303"/>
                  <a:pt x="228" y="286"/>
                  <a:pt x="213" y="275"/>
                </a:cubicBezTo>
                <a:cubicBezTo>
                  <a:pt x="294" y="116"/>
                  <a:pt x="294" y="116"/>
                  <a:pt x="294" y="116"/>
                </a:cubicBezTo>
                <a:cubicBezTo>
                  <a:pt x="302" y="120"/>
                  <a:pt x="311" y="122"/>
                  <a:pt x="320" y="122"/>
                </a:cubicBezTo>
                <a:cubicBezTo>
                  <a:pt x="330" y="122"/>
                  <a:pt x="338" y="120"/>
                  <a:pt x="346" y="116"/>
                </a:cubicBezTo>
                <a:cubicBezTo>
                  <a:pt x="427" y="275"/>
                  <a:pt x="427" y="275"/>
                  <a:pt x="427" y="275"/>
                </a:cubicBezTo>
                <a:cubicBezTo>
                  <a:pt x="413" y="286"/>
                  <a:pt x="404" y="303"/>
                  <a:pt x="404" y="323"/>
                </a:cubicBezTo>
                <a:cubicBezTo>
                  <a:pt x="404" y="347"/>
                  <a:pt x="418" y="368"/>
                  <a:pt x="439" y="378"/>
                </a:cubicBezTo>
                <a:cubicBezTo>
                  <a:pt x="408" y="531"/>
                  <a:pt x="408" y="531"/>
                  <a:pt x="408" y="531"/>
                </a:cubicBezTo>
                <a:cubicBezTo>
                  <a:pt x="408" y="531"/>
                  <a:pt x="407" y="531"/>
                  <a:pt x="407" y="531"/>
                </a:cubicBezTo>
                <a:cubicBezTo>
                  <a:pt x="373" y="531"/>
                  <a:pt x="346" y="558"/>
                  <a:pt x="346" y="592"/>
                </a:cubicBezTo>
                <a:cubicBezTo>
                  <a:pt x="346" y="625"/>
                  <a:pt x="373" y="653"/>
                  <a:pt x="407" y="653"/>
                </a:cubicBezTo>
                <a:cubicBezTo>
                  <a:pt x="440" y="653"/>
                  <a:pt x="468" y="625"/>
                  <a:pt x="468" y="592"/>
                </a:cubicBezTo>
                <a:cubicBezTo>
                  <a:pt x="468" y="564"/>
                  <a:pt x="448" y="540"/>
                  <a:pt x="422" y="533"/>
                </a:cubicBezTo>
                <a:cubicBezTo>
                  <a:pt x="452" y="382"/>
                  <a:pt x="452" y="382"/>
                  <a:pt x="452" y="382"/>
                </a:cubicBezTo>
                <a:cubicBezTo>
                  <a:pt x="456" y="383"/>
                  <a:pt x="460" y="383"/>
                  <a:pt x="464" y="383"/>
                </a:cubicBezTo>
                <a:cubicBezTo>
                  <a:pt x="469" y="383"/>
                  <a:pt x="474" y="383"/>
                  <a:pt x="478" y="382"/>
                </a:cubicBezTo>
                <a:cubicBezTo>
                  <a:pt x="553" y="537"/>
                  <a:pt x="553" y="537"/>
                  <a:pt x="553" y="537"/>
                </a:cubicBezTo>
                <a:cubicBezTo>
                  <a:pt x="533" y="547"/>
                  <a:pt x="519" y="568"/>
                  <a:pt x="519" y="592"/>
                </a:cubicBezTo>
                <a:cubicBezTo>
                  <a:pt x="519" y="625"/>
                  <a:pt x="546" y="653"/>
                  <a:pt x="580" y="653"/>
                </a:cubicBezTo>
                <a:cubicBezTo>
                  <a:pt x="613" y="653"/>
                  <a:pt x="641" y="625"/>
                  <a:pt x="641" y="592"/>
                </a:cubicBezTo>
                <a:cubicBezTo>
                  <a:pt x="641" y="558"/>
                  <a:pt x="613" y="531"/>
                  <a:pt x="580" y="531"/>
                </a:cubicBezTo>
                <a:close/>
                <a:moveTo>
                  <a:pt x="108" y="592"/>
                </a:moveTo>
                <a:cubicBezTo>
                  <a:pt x="108" y="618"/>
                  <a:pt x="87" y="639"/>
                  <a:pt x="61" y="639"/>
                </a:cubicBezTo>
                <a:cubicBezTo>
                  <a:pt x="35" y="639"/>
                  <a:pt x="14" y="618"/>
                  <a:pt x="14" y="592"/>
                </a:cubicBezTo>
                <a:cubicBezTo>
                  <a:pt x="14" y="566"/>
                  <a:pt x="35" y="545"/>
                  <a:pt x="61" y="545"/>
                </a:cubicBezTo>
                <a:cubicBezTo>
                  <a:pt x="87" y="545"/>
                  <a:pt x="108" y="566"/>
                  <a:pt x="108" y="592"/>
                </a:cubicBezTo>
                <a:close/>
                <a:moveTo>
                  <a:pt x="281" y="592"/>
                </a:moveTo>
                <a:cubicBezTo>
                  <a:pt x="281" y="618"/>
                  <a:pt x="260" y="639"/>
                  <a:pt x="234" y="639"/>
                </a:cubicBezTo>
                <a:cubicBezTo>
                  <a:pt x="208" y="639"/>
                  <a:pt x="187" y="618"/>
                  <a:pt x="187" y="592"/>
                </a:cubicBezTo>
                <a:cubicBezTo>
                  <a:pt x="187" y="566"/>
                  <a:pt x="208" y="545"/>
                  <a:pt x="234" y="545"/>
                </a:cubicBezTo>
                <a:cubicBezTo>
                  <a:pt x="260" y="545"/>
                  <a:pt x="281" y="566"/>
                  <a:pt x="281" y="592"/>
                </a:cubicBezTo>
                <a:close/>
                <a:moveTo>
                  <a:pt x="223" y="323"/>
                </a:moveTo>
                <a:cubicBezTo>
                  <a:pt x="223" y="348"/>
                  <a:pt x="202" y="369"/>
                  <a:pt x="176" y="369"/>
                </a:cubicBezTo>
                <a:cubicBezTo>
                  <a:pt x="150" y="369"/>
                  <a:pt x="129" y="348"/>
                  <a:pt x="129" y="323"/>
                </a:cubicBezTo>
                <a:cubicBezTo>
                  <a:pt x="129" y="297"/>
                  <a:pt x="150" y="276"/>
                  <a:pt x="176" y="276"/>
                </a:cubicBezTo>
                <a:cubicBezTo>
                  <a:pt x="202" y="276"/>
                  <a:pt x="223" y="297"/>
                  <a:pt x="223" y="323"/>
                </a:cubicBezTo>
                <a:close/>
                <a:moveTo>
                  <a:pt x="273" y="61"/>
                </a:moveTo>
                <a:cubicBezTo>
                  <a:pt x="273" y="35"/>
                  <a:pt x="294" y="14"/>
                  <a:pt x="320" y="14"/>
                </a:cubicBezTo>
                <a:cubicBezTo>
                  <a:pt x="346" y="14"/>
                  <a:pt x="367" y="35"/>
                  <a:pt x="367" y="61"/>
                </a:cubicBezTo>
                <a:cubicBezTo>
                  <a:pt x="367" y="87"/>
                  <a:pt x="346" y="108"/>
                  <a:pt x="320" y="108"/>
                </a:cubicBezTo>
                <a:cubicBezTo>
                  <a:pt x="294" y="108"/>
                  <a:pt x="273" y="87"/>
                  <a:pt x="273" y="61"/>
                </a:cubicBezTo>
                <a:close/>
                <a:moveTo>
                  <a:pt x="454" y="592"/>
                </a:moveTo>
                <a:cubicBezTo>
                  <a:pt x="454" y="618"/>
                  <a:pt x="433" y="639"/>
                  <a:pt x="407" y="639"/>
                </a:cubicBezTo>
                <a:cubicBezTo>
                  <a:pt x="381" y="639"/>
                  <a:pt x="360" y="618"/>
                  <a:pt x="360" y="592"/>
                </a:cubicBezTo>
                <a:cubicBezTo>
                  <a:pt x="360" y="566"/>
                  <a:pt x="381" y="545"/>
                  <a:pt x="407" y="545"/>
                </a:cubicBezTo>
                <a:cubicBezTo>
                  <a:pt x="433" y="545"/>
                  <a:pt x="454" y="566"/>
                  <a:pt x="454" y="592"/>
                </a:cubicBezTo>
                <a:close/>
                <a:moveTo>
                  <a:pt x="418" y="323"/>
                </a:moveTo>
                <a:cubicBezTo>
                  <a:pt x="418" y="297"/>
                  <a:pt x="439" y="276"/>
                  <a:pt x="464" y="276"/>
                </a:cubicBezTo>
                <a:cubicBezTo>
                  <a:pt x="490" y="276"/>
                  <a:pt x="511" y="297"/>
                  <a:pt x="511" y="323"/>
                </a:cubicBezTo>
                <a:cubicBezTo>
                  <a:pt x="511" y="348"/>
                  <a:pt x="490" y="369"/>
                  <a:pt x="464" y="369"/>
                </a:cubicBezTo>
                <a:cubicBezTo>
                  <a:pt x="439" y="369"/>
                  <a:pt x="418" y="348"/>
                  <a:pt x="418" y="323"/>
                </a:cubicBezTo>
                <a:close/>
                <a:moveTo>
                  <a:pt x="580" y="639"/>
                </a:moveTo>
                <a:cubicBezTo>
                  <a:pt x="554" y="639"/>
                  <a:pt x="533" y="618"/>
                  <a:pt x="533" y="592"/>
                </a:cubicBezTo>
                <a:cubicBezTo>
                  <a:pt x="533" y="566"/>
                  <a:pt x="554" y="545"/>
                  <a:pt x="580" y="545"/>
                </a:cubicBezTo>
                <a:cubicBezTo>
                  <a:pt x="606" y="545"/>
                  <a:pt x="627" y="566"/>
                  <a:pt x="627" y="592"/>
                </a:cubicBezTo>
                <a:cubicBezTo>
                  <a:pt x="627" y="618"/>
                  <a:pt x="606" y="639"/>
                  <a:pt x="580" y="639"/>
                </a:cubicBez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 vert="horz" wrap="square" lIns="43196" tIns="21598" rIns="43196" bIns="21598" numCol="1" anchor="t" anchorCtr="0" compatLnSpc="1">
            <a:prstTxWarp prst="textNoShape">
              <a:avLst/>
            </a:prstTxWarp>
          </a:bodyPr>
          <a:lstStyle/>
          <a:p>
            <a:pPr defTabSz="575936"/>
            <a:endParaRPr lang="en-US">
              <a:solidFill>
                <a:srgbClr val="FFFFFF"/>
              </a:solidFill>
              <a:latin typeface="Open Sans Light"/>
            </a:endParaRPr>
          </a:p>
        </p:txBody>
      </p:sp>
      <p:pic>
        <p:nvPicPr>
          <p:cNvPr id="17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96200" y="1484784"/>
            <a:ext cx="12241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3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63752" y="1340768"/>
            <a:ext cx="1224136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851614052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3" grpId="0" animBg="1"/>
      <p:bldP spid="19" grpId="0" animBg="1"/>
      <p:bldP spid="21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f6921a3ccc6e3272c479ebc64d68ff1fa5f55319"/>
</p:tagLst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10471</TotalTime>
  <Words>1404</Words>
  <Application>Microsoft Office PowerPoint</Application>
  <PresentationFormat>Произвольный</PresentationFormat>
  <Paragraphs>112</Paragraphs>
  <Slides>38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39" baseType="lpstr">
      <vt:lpstr>Тема Office</vt:lpstr>
      <vt:lpstr> ИСТОРИЯ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  ЗАДАНИЯ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африка</dc:title>
  <dc:creator>Acer</dc:creator>
  <cp:lastModifiedBy>USER</cp:lastModifiedBy>
  <cp:revision>2126</cp:revision>
  <dcterms:created xsi:type="dcterms:W3CDTF">2020-04-27T10:05:42Z</dcterms:created>
  <dcterms:modified xsi:type="dcterms:W3CDTF">2021-02-11T03:13:21Z</dcterms:modified>
</cp:coreProperties>
</file>