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564" r:id="rId2"/>
    <p:sldId id="951" r:id="rId3"/>
    <p:sldId id="1182" r:id="rId4"/>
    <p:sldId id="1192" r:id="rId5"/>
    <p:sldId id="1184" r:id="rId6"/>
    <p:sldId id="1194" r:id="rId7"/>
    <p:sldId id="1106" r:id="rId8"/>
    <p:sldId id="1151" r:id="rId9"/>
    <p:sldId id="1186" r:id="rId10"/>
    <p:sldId id="1196" r:id="rId11"/>
    <p:sldId id="1152" r:id="rId12"/>
    <p:sldId id="1153" r:id="rId13"/>
    <p:sldId id="1137" r:id="rId14"/>
    <p:sldId id="1138" r:id="rId15"/>
    <p:sldId id="1203" r:id="rId16"/>
    <p:sldId id="1204" r:id="rId17"/>
    <p:sldId id="1197" r:id="rId18"/>
    <p:sldId id="1199" r:id="rId19"/>
    <p:sldId id="1201" r:id="rId20"/>
    <p:sldId id="1155" r:id="rId21"/>
    <p:sldId id="1156" r:id="rId22"/>
    <p:sldId id="1208" r:id="rId23"/>
    <p:sldId id="1157" r:id="rId24"/>
    <p:sldId id="1158" r:id="rId25"/>
    <p:sldId id="1188" r:id="rId26"/>
    <p:sldId id="1159" r:id="rId27"/>
    <p:sldId id="1160" r:id="rId28"/>
    <p:sldId id="1161" r:id="rId29"/>
    <p:sldId id="1149" r:id="rId30"/>
    <p:sldId id="1162" r:id="rId31"/>
    <p:sldId id="1163" r:id="rId32"/>
    <p:sldId id="1164" r:id="rId33"/>
    <p:sldId id="1165" r:id="rId34"/>
    <p:sldId id="1177" r:id="rId35"/>
    <p:sldId id="1178" r:id="rId36"/>
    <p:sldId id="1206" r:id="rId37"/>
    <p:sldId id="1180" r:id="rId38"/>
    <p:sldId id="996" r:id="rId39"/>
  </p:sldIdLst>
  <p:sldSz cx="12192000" cy="6858000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0D3CE-D697-4F50-BB5C-9C012C5FE3C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69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0D3CE-D697-4F50-BB5C-9C012C5FE3C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769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0D3CE-D697-4F50-BB5C-9C012C5FE3C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7425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0D3CE-D697-4F50-BB5C-9C012C5FE3C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742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055440" y="2996952"/>
            <a:ext cx="6624736" cy="3302863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«ВКЛАД УЗБЕКИСТАНА</a:t>
            </a:r>
            <a:b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В ВЕЛИКУЮ ПОБЕДУ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(2 – урок) 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endParaRPr lang="ru-RU" sz="32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35360" y="2996952"/>
            <a:ext cx="576064" cy="33843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2" name="Picture 6" descr="https://etot-prazdnik.ru/wp-content/uploads/2020/04/23a40825dbcce7d0dc49ee618c555a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08" y="2708920"/>
            <a:ext cx="3827579" cy="323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015880" y="1124744"/>
            <a:ext cx="6912767" cy="518457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несет коричневую чуму, виселицу и кнут, голод и смерть. Но дом русского так же и твой дом, дом украинца и белоруса так же и твой дом! Ибо Советский Союз – дружная семья, где каждый живёт, хотя и в своем доме, но двор и хозяйство едины и неделимы…». Это письмо подписали 2 млн 412 человек. Оно было опубликовано на страницах газеты «Правда» и местных газетах на узбекском и русском языках.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4514" name="Picture 2" descr="http://stv.uz/uploads/posts/2018-06/1527833182_prezident-rasporyadilsya-izdat-knigu-o-vklade-uzbekistana-v-pobedu-nad-fashizm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1124744"/>
            <a:ext cx="4032448" cy="2874615"/>
          </a:xfrm>
          <a:prstGeom prst="rect">
            <a:avLst/>
          </a:prstGeom>
          <a:noFill/>
        </p:spPr>
      </p:pic>
      <p:pic>
        <p:nvPicPr>
          <p:cNvPr id="64516" name="Picture 4" descr="https://avatars.mds.yandex.net/get-zen_doc/3006682/pub_5ea2f645e891d421acabf3e5_5ea2f663ee850c65e2aa7313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353" y="4221089"/>
            <a:ext cx="2130176" cy="2088232"/>
          </a:xfrm>
          <a:prstGeom prst="rect">
            <a:avLst/>
          </a:prstGeom>
          <a:noFill/>
        </p:spPr>
      </p:pic>
      <p:pic>
        <p:nvPicPr>
          <p:cNvPr id="64518" name="Picture 6" descr="https://im0-tub-ru.yandex.net/i?id=ba42949fceaa058a77b82867da967294&amp;ref=rim&amp;n=33&amp;w=225&amp;h=150"/>
          <p:cNvPicPr>
            <a:picLocks noChangeAspect="1" noChangeArrowheads="1"/>
          </p:cNvPicPr>
          <p:nvPr/>
        </p:nvPicPr>
        <p:blipFill>
          <a:blip r:embed="rId5" cstate="print"/>
          <a:srcRect t="10080"/>
          <a:stretch>
            <a:fillRect/>
          </a:stretch>
        </p:blipFill>
        <p:spPr bwMode="auto">
          <a:xfrm>
            <a:off x="2567608" y="4437112"/>
            <a:ext cx="2287141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45757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908720"/>
            <a:ext cx="10972800" cy="20882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    За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проявленное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мужество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на фронтах Второй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мировой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войны 338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воинов -узбекистанцев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были удостоены звания «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Героя </a:t>
            </a:r>
            <a:r>
              <a:rPr lang="ru-RU" sz="3500" b="1" dirty="0">
                <a:latin typeface="Arial" pitchFamily="34" charset="0"/>
                <a:cs typeface="Arial" pitchFamily="34" charset="0"/>
              </a:rPr>
              <a:t>Советского Союза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»,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многие из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воинов стали кавалерами ордена «Слава» трёх степеней.</a:t>
            </a:r>
          </a:p>
          <a:p>
            <a:pPr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http://exhibitions.poklonnayagora.ru/4/images/1216.jpg?crc=426614146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435" y="3212976"/>
            <a:ext cx="3288365" cy="322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kachat-besplatno.info/uploads/posts/2017-03/1489517816_vkla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936" y="3356992"/>
            <a:ext cx="5952661" cy="291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052736"/>
            <a:ext cx="11260832" cy="144015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годы Второй мировой войны погибло около 500 тысяч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воинов -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узбекистанцев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более 60 тысяч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воинов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стали инвалидами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3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6390" name="Picture 6" descr="Ð£Ð·Ð±ÐµÐºÐ¸ÑÑÐ°Ð½: ÐÐµÐ¼Ð¾ÑÐ¸Ð°Ð» Â«ÐÑÐ°ÑÑÐºÐ¸Ðµ Ð¼Ð¾Ð³Ð¸Ð»ÑÂ» Ð² Ð¢Ð°ÑÐºÐµÐ½ÑÐµ Ð·Ð°ÐºÑÑÐ»Ð¸ Ð½Ð° Ð·Ð°Ð¼Ð¾Ðº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0956" y="2777877"/>
            <a:ext cx="5376597" cy="3429000"/>
          </a:xfrm>
          <a:prstGeom prst="rect">
            <a:avLst/>
          </a:prstGeom>
          <a:noFill/>
        </p:spPr>
      </p:pic>
      <p:pic>
        <p:nvPicPr>
          <p:cNvPr id="7" name="Рисунок 6" descr="ÐÐ¾ÑÐ¾Ð»ÑÑÑÐ²Ð¾ Ð Ð¤ Ð² Ð£Ð·Ð±ÐµÐºÐ¸ÑÑÐ°Ð½Ðµ Ð¿ÑÐ¾Ð²ÐµÐ»Ð¾ &quot;ÐÐµÐºÐ°Ð´Ñ Ð´Ð¾Ð±ÑÑÑ Ð´ÐµÐ»&quot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10" y="2780928"/>
            <a:ext cx="5664629" cy="3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9696" y="1412776"/>
            <a:ext cx="5384800" cy="45259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Одним из погибших был генерал - майор                     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Сабир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Рахимов.                                    С. Рахимов родился в 1902 году в Ташкенте.                     В 1925 году призван на воинскую службу.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Во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Второй мировой войне командовал дивизией.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Сабир Рахимов - «Железный генерал». К 75-летию Победы: редкие фото Генерала-майор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052736"/>
            <a:ext cx="1355550" cy="1869724"/>
          </a:xfrm>
          <a:prstGeom prst="rect">
            <a:avLst/>
          </a:prstGeom>
          <a:noFill/>
        </p:spPr>
      </p:pic>
      <p:pic>
        <p:nvPicPr>
          <p:cNvPr id="33796" name="Picture 4" descr="Сабир Рахимов - «Железный генерал». К 75-летию Победы: редкие фото Генерала-майор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1052736"/>
            <a:ext cx="1206809" cy="1830232"/>
          </a:xfrm>
          <a:prstGeom prst="rect">
            <a:avLst/>
          </a:prstGeom>
          <a:noFill/>
        </p:spPr>
      </p:pic>
      <p:pic>
        <p:nvPicPr>
          <p:cNvPr id="33798" name="Picture 6" descr="Москва,  1943 г. Герой СССР, Генерал-майор Сабир Рахимов (в центре) и члены узбекской  делегации (руководители Комсомола) Абдуллаев Х.М., Юлдашбаева Ф.Р.,  Алиев Я.Ю среди солдат и офицеров Узбекской дивизии.    Автор неизвестен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3068960"/>
            <a:ext cx="2808312" cy="1426638"/>
          </a:xfrm>
          <a:prstGeom prst="rect">
            <a:avLst/>
          </a:prstGeom>
          <a:noFill/>
        </p:spPr>
      </p:pic>
      <p:pic>
        <p:nvPicPr>
          <p:cNvPr id="33800" name="Picture 8" descr="Генерал-майор С.Рахимов и полковник Руденко &#10;11.02.1945 Генерал-майор Сабир Рахимов (в центре) и командующий артиллерией полковник Руденко разрабатывают план операции на подходах к городу Грудзендзу.&#10;Слева - адъютант генерала Леонид Юсупов.  Автор: Н. Репи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52" y="4725144"/>
            <a:ext cx="2940820" cy="1785078"/>
          </a:xfrm>
          <a:prstGeom prst="rect">
            <a:avLst/>
          </a:prstGeom>
          <a:noFill/>
        </p:spPr>
      </p:pic>
      <p:pic>
        <p:nvPicPr>
          <p:cNvPr id="33806" name="Picture 14" descr=" 1944-1945 гг. Командир 37-й гвардейской стрелковой дивизии, генерал-майор Сабир Умарович Рахимов у полкового знамени 118-ого гвардейского стрелкового полка, входившего в состав дивизии.  Автор: Андрей Герасим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76320" y="1196752"/>
            <a:ext cx="2950754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95400" y="1124744"/>
            <a:ext cx="10945216" cy="182879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Он погиб всего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45 дней до Победы над фашисткой Германией 26 марта 1945 года в боях за освобождение от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фашистких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захватчиков Польши.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1945 г. На подступах к Данцигу /Гданьску/.  Автор фото неизвестен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3789040"/>
            <a:ext cx="3670868" cy="2745809"/>
          </a:xfrm>
          <a:prstGeom prst="rect">
            <a:avLst/>
          </a:prstGeom>
          <a:noFill/>
        </p:spPr>
      </p:pic>
      <p:pic>
        <p:nvPicPr>
          <p:cNvPr id="32772" name="Picture 4" descr="1945 г. Генерал-майор Сабир Рахимов указывает артиллеристам сектор огня. &#10;Автор: Юсуп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6488" y="3933056"/>
            <a:ext cx="3574423" cy="2592288"/>
          </a:xfrm>
          <a:prstGeom prst="rect">
            <a:avLst/>
          </a:prstGeom>
          <a:noFill/>
        </p:spPr>
      </p:pic>
      <p:pic>
        <p:nvPicPr>
          <p:cNvPr id="32774" name="Picture 6" descr="На подступах к Граудецу. 1945 г. Сабир Рахимов, Смирнов.   Автор фото неизвестен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3212976"/>
            <a:ext cx="3384376" cy="229876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39816" y="5733256"/>
            <a:ext cx="345638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1945 г. На подступах                      к Данцигу (Гданьску).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47728" y="1196752"/>
            <a:ext cx="4392488" cy="49580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марта 1965 года генералу                       С. Рахимову было присвоено звание Героя Советского Союза.                                           В последствии в Ташкенте ему был установлен памятник.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1682" name="Picture 2" descr="Ташкент. 1988 г. Бюст и могила Сабира Рахимова в  Сквере Коммунаров ( парке им. Кафанова).  Автор фото неизвестен.&#10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980728"/>
            <a:ext cx="1968219" cy="2952328"/>
          </a:xfrm>
          <a:prstGeom prst="rect">
            <a:avLst/>
          </a:prstGeom>
          <a:noFill/>
        </p:spPr>
      </p:pic>
      <p:pic>
        <p:nvPicPr>
          <p:cNvPr id="71684" name="Picture 4" descr="Бюст Сабира Рахимова и могила в мемориальном комплексе &quot;Братские могилы&quot;. Ташкент. 9 мая 2019 г.    Автор фото:  В. Микулиц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3717032"/>
            <a:ext cx="1824202" cy="2736304"/>
          </a:xfrm>
          <a:prstGeom prst="rect">
            <a:avLst/>
          </a:prstGeom>
          <a:noFill/>
        </p:spPr>
      </p:pic>
      <p:pic>
        <p:nvPicPr>
          <p:cNvPr id="71686" name="Picture 6" descr="Памятник Генералу Сабиру Рахимову. Ташкент. 2010 г. Фото: Агентство Фергана.р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240" y="1052736"/>
            <a:ext cx="3212955" cy="2448272"/>
          </a:xfrm>
          <a:prstGeom prst="rect">
            <a:avLst/>
          </a:prstGeom>
          <a:noFill/>
        </p:spPr>
      </p:pic>
      <p:pic>
        <p:nvPicPr>
          <p:cNvPr id="71688" name="Picture 8" descr="Ташкент. 9 мая 2019 г.  Фото: Пресс-служба Минобороны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0336" y="3789040"/>
            <a:ext cx="1952400" cy="29249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Ташкент. 9 мая. 2020 г. Обновленный памятник Генералу Сабиру Рахимову в новом Парке Победы.    Источник: https://president.uz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1268760"/>
            <a:ext cx="6048672" cy="3960440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392" y="5589240"/>
            <a:ext cx="108732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«Железный генерал» – так называл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Сабира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Рахимова Иосиф Сталин.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2" name="Picture 4" descr="https://chastnik.ru/upload/iblock/d1c/d1c05fd3fdb983d0b3afd81f9d6f29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1268760"/>
            <a:ext cx="4968552" cy="39604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cdnimg.rg.ru/i/gallery/62b9af36/5_69bd3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3645024"/>
            <a:ext cx="4191509" cy="2808312"/>
          </a:xfrm>
          <a:prstGeom prst="rect">
            <a:avLst/>
          </a:prstGeom>
          <a:noFill/>
        </p:spPr>
      </p:pic>
      <p:pic>
        <p:nvPicPr>
          <p:cNvPr id="66564" name="Picture 4" descr="https://kamozin100.ucoz.net/_pu/0/651498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3717032"/>
            <a:ext cx="4032448" cy="2706729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6566" name="Picture 6" descr="http://istoki-volgi.ru/base/picts/%D0%A1%D0%B0%D0%BC%D0%B0%D1%80%D0%B0%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184" y="980728"/>
            <a:ext cx="4005736" cy="2533056"/>
          </a:xfrm>
          <a:prstGeom prst="rect">
            <a:avLst/>
          </a:prstGeom>
          <a:noFill/>
        </p:spPr>
      </p:pic>
      <p:pic>
        <p:nvPicPr>
          <p:cNvPr id="66568" name="Picture 8" descr="https://e-history.kz/upload/iblock/c71/c7184c513b4009436ebc096787257fb1.jpg"/>
          <p:cNvPicPr>
            <a:picLocks noChangeAspect="1" noChangeArrowheads="1"/>
          </p:cNvPicPr>
          <p:nvPr/>
        </p:nvPicPr>
        <p:blipFill>
          <a:blip r:embed="rId5" cstate="print"/>
          <a:srcRect b="8835"/>
          <a:stretch>
            <a:fillRect/>
          </a:stretch>
        </p:blipFill>
        <p:spPr bwMode="auto">
          <a:xfrm>
            <a:off x="407368" y="1052736"/>
            <a:ext cx="4104456" cy="2373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55840" y="1268760"/>
            <a:ext cx="2952328" cy="50167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говорят, что у войны не женское лицо….                  А ведь на войне сражались и дочери узбекского народа.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49D6661-E5A4-5D4C-B401-2D9E498B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360" y="908720"/>
            <a:ext cx="11305256" cy="30243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Среди защитников Москвы сражались и дочери узбекского народа. З. Ганиева, истребившая 28 фашистов, она была награждена орденом Красного Знамени и значком «Снайпер». Отважно сражались с врагом и другие дочери Узбекистана: М. </a:t>
            </a:r>
            <a:r>
              <a:rPr lang="ru-RU" sz="3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Гиясова</a:t>
            </a:r>
            <a:r>
              <a:rPr lang="ru-RU" sz="3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М. </a:t>
            </a:r>
            <a:r>
              <a:rPr lang="ru-RU" sz="3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Ашрапова</a:t>
            </a:r>
            <a:r>
              <a:rPr lang="ru-RU" sz="3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Р. Ибрагимова и другие. Около 6 тысяч женщин из Узбекистана защищали советскую землю.</a:t>
            </a:r>
          </a:p>
          <a:p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EB6A051B-4997-D941-8740-BCE4D15A33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2384" y="4221088"/>
            <a:ext cx="1931090" cy="2361583"/>
          </a:xfrm>
          <a:prstGeom prst="rect">
            <a:avLst/>
          </a:prstGeom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7586" name="Picture 2" descr="https://cs7.pikabu.ru/post_img/2018/07/19/4/og_og_1531977120295023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4077072"/>
            <a:ext cx="4815821" cy="2520280"/>
          </a:xfrm>
          <a:prstGeom prst="rect">
            <a:avLst/>
          </a:prstGeom>
          <a:noFill/>
        </p:spPr>
      </p:pic>
      <p:pic>
        <p:nvPicPr>
          <p:cNvPr id="67588" name="Picture 4" descr="https://lifeglobus.ru/wp-content/uploads/2020/09/iz-podayushhej-nadezhdy-aktrisy-v-metkie-snajpery-istoriya-artistki-ziby-ganievoj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3912" y="4149080"/>
            <a:ext cx="4019600" cy="2413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62228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49D6661-E5A4-5D4C-B401-2D9E498B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52" y="1052736"/>
            <a:ext cx="11665296" cy="28083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летопись обороны Сталинграда вписан подвиг одиннадцати героев Востока (из них – 9 узбеков), 12 дней оборонявших против 300 немецких солдат высоту, которую стремились занять фашисты. Из 11 героев в живых осталось лишь двое. Героически сражалась и погибла в Сталинградской битве военная радистка Е. </a:t>
            </a:r>
            <a:r>
              <a:rPr lang="ru-RU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Стемпковская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добровольно ушедшая на фронт со второго курса исторического факультета Ташкентского педагогического института.</a:t>
            </a:r>
          </a:p>
          <a:p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6A764E-F187-3246-B3BE-7785004C2C40}"/>
              </a:ext>
            </a:extLst>
          </p:cNvPr>
          <p:cNvSpPr txBox="1"/>
          <p:nvPr/>
        </p:nvSpPr>
        <p:spPr>
          <a:xfrm>
            <a:off x="7410374" y="6030942"/>
            <a:ext cx="344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Зебо Ганиева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9634" name="Picture 2" descr="https://vfrgups.ru/images/family_w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4005064"/>
            <a:ext cx="5328592" cy="2664296"/>
          </a:xfrm>
          <a:prstGeom prst="rect">
            <a:avLst/>
          </a:prstGeom>
          <a:noFill/>
        </p:spPr>
      </p:pic>
      <p:pic>
        <p:nvPicPr>
          <p:cNvPr id="69636" name="Picture 4" descr="https://yurk.pnzgu.ru/files/yurk.pnzgu.ru/laboratoriya/2020/konkurs_risunkov/sachkova_darya_18k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4005064"/>
            <a:ext cx="4896544" cy="2656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62228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1301859"/>
            <a:ext cx="11305256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ФРОНТОВЫЕ ПОДВИГИ ВОИНОВ - УЗБЕКИСТАНЦЕВ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3501008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335360" y="5013176"/>
            <a:ext cx="11233248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75 -  ЛЕТИЕ ВЕЛИКОЙ ПОБЕДЫ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35893" y="1052736"/>
            <a:ext cx="6652320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нашей стране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мая объявлен Днём памяти и почестей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Память - павшим,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а почести - живым.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Это является проявлением большого внимания к памяти и достоинству человека.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player.myshared.ru/77/1379272/slides/slide_23.jpg"/>
          <p:cNvPicPr/>
          <p:nvPr/>
        </p:nvPicPr>
        <p:blipFill>
          <a:blip r:embed="rId2" cstate="print"/>
          <a:srcRect l="53394" b="10470"/>
          <a:stretch>
            <a:fillRect/>
          </a:stretch>
        </p:blipFill>
        <p:spPr bwMode="auto">
          <a:xfrm>
            <a:off x="911424" y="1124744"/>
            <a:ext cx="3840427" cy="507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980728"/>
            <a:ext cx="11329259" cy="273630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Понятие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День памяти и почестей имеет очень глубокий смысл. В независимом Узбекистане этот праздник празднуется в честь памяти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героев-соотечественников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которые на протяжении веков самоотверженно защищали свой родной край, его свободу и независимость, мирную жизнь своего народа, а также тех, кто прошел через многие испытания и трудности в жизни, не пожалел своей жизни во имя Родины. 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&amp;Scy;&amp;Pcy;&amp;Acy;&amp;Scy;&amp;Icy;&amp;Bcy;&amp;Ocy;!. 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3" y="3789040"/>
            <a:ext cx="7488832" cy="2852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715792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96752"/>
            <a:ext cx="5747213" cy="43104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3432" y="5733256"/>
            <a:ext cx="3320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0" dirty="0" smtClean="0">
                <a:effectLst/>
                <a:latin typeface="Arial" pitchFamily="34" charset="0"/>
                <a:cs typeface="Arial" pitchFamily="34" charset="0"/>
              </a:rPr>
              <a:t>Братские могилы</a:t>
            </a:r>
          </a:p>
        </p:txBody>
      </p:sp>
      <p:pic>
        <p:nvPicPr>
          <p:cNvPr id="5" name="Рисунок 4" descr="http://player.myshared.ru/77/1379272/slides/slide_27.jpg"/>
          <p:cNvPicPr/>
          <p:nvPr/>
        </p:nvPicPr>
        <p:blipFill>
          <a:blip r:embed="rId3" cstate="print"/>
          <a:srcRect b="21100"/>
          <a:stretch>
            <a:fillRect/>
          </a:stretch>
        </p:blipFill>
        <p:spPr bwMode="auto">
          <a:xfrm>
            <a:off x="6384032" y="2708920"/>
            <a:ext cx="5472608" cy="358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600056" y="1052736"/>
            <a:ext cx="5327915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 1975 году было принято решение о создании на месте военного кладбища мемориального комплекса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38708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80728"/>
            <a:ext cx="10972800" cy="19442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1999 году рядом с Главной площадью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Ташкента - площадью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Мустакиллик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             создан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мемориальный комплекс «Площадь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Памяти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pic>
        <p:nvPicPr>
          <p:cNvPr id="4" name="Рисунок 3" descr="http://player.myshared.ru/77/1379272/slides/slide_25.jpg"/>
          <p:cNvPicPr/>
          <p:nvPr/>
        </p:nvPicPr>
        <p:blipFill>
          <a:blip r:embed="rId2" cstate="print"/>
          <a:srcRect t="50427" r="50120"/>
          <a:stretch>
            <a:fillRect/>
          </a:stretch>
        </p:blipFill>
        <p:spPr bwMode="auto">
          <a:xfrm>
            <a:off x="479376" y="3284984"/>
            <a:ext cx="4968552" cy="336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://player.myshared.ru/77/1379272/slides/slide_25.jpg"/>
          <p:cNvPicPr/>
          <p:nvPr/>
        </p:nvPicPr>
        <p:blipFill>
          <a:blip r:embed="rId2" cstate="print"/>
          <a:srcRect l="50602" t="50427" b="11251"/>
          <a:stretch>
            <a:fillRect/>
          </a:stretch>
        </p:blipFill>
        <p:spPr bwMode="auto">
          <a:xfrm>
            <a:off x="6384032" y="3284984"/>
            <a:ext cx="506456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980728"/>
            <a:ext cx="10972800" cy="17281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Вдоль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стен мемориала установлены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страницы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книги. В них внесены имена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воинов - узбекистанцев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погибших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во Второй мировой войне.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852936"/>
            <a:ext cx="4608512" cy="3513229"/>
          </a:xfrm>
          <a:prstGeom prst="rect">
            <a:avLst/>
          </a:prstGeom>
        </p:spPr>
      </p:pic>
      <p:pic>
        <p:nvPicPr>
          <p:cNvPr id="5" name="Picture 2" descr="D:\9 мая\mustakillik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852936"/>
            <a:ext cx="4896544" cy="3579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908720"/>
            <a:ext cx="11809312" cy="25922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Подвиг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жителей Узбекистана увековечен в Книге памяти о не вернувшихся с войны героях, состоящей из 34 томов. В этот день молодежь и люди преклонного возраста, дети и взрослые Узбекистана возлагают цветы к Вечному огню, памятникам и монументам, чтобы отдать дань памяти погибшим в годы Второй мировой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войны.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D:\9 мая\mustakillik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573016"/>
            <a:ext cx="5715000" cy="30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9 мая\13996237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36" y="3645024"/>
            <a:ext cx="5904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06177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980728"/>
            <a:ext cx="11188824" cy="22322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мемориальном комплексе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установлен памятник «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Скорбящая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мать». В скульптуре опечаленной женщины отражено горе матери, потерявшей своего сына на войне.</a:t>
            </a:r>
          </a:p>
          <a:p>
            <a:endParaRPr lang="ru-RU" dirty="0"/>
          </a:p>
        </p:txBody>
      </p:sp>
      <p:pic>
        <p:nvPicPr>
          <p:cNvPr id="9218" name="Picture 2" descr="ÐÐ»Ð¾ÑÐ°Ð´Ñ ÐÐµÐ·Ð°Ð²Ð¸ÑÐ¸Ð¼Ð¾ÑÑÐ¸ - Damda.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3284984"/>
            <a:ext cx="8928992" cy="3314910"/>
          </a:xfrm>
          <a:prstGeom prst="rect">
            <a:avLst/>
          </a:prstGeom>
          <a:noFill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2132856"/>
            <a:ext cx="4248472" cy="30243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Рядом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памятником горит Вечный огонь в память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оставшихся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полях сражений.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196752"/>
            <a:ext cx="6816758" cy="4896544"/>
          </a:xfrm>
          <a:prstGeom prst="rect">
            <a:avLst/>
          </a:prstGeom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4" descr="&amp;Vcy;&amp;iecy;&amp;chcy;&amp;ncy;&amp;ycy;&amp;jcy; &amp;ocy;&amp;gcy;&amp;ocy;&amp;ncy;&amp;softcy; &amp;acy;&amp;ncy;&amp;icy;&amp;mcy;&amp;acy;&amp;tscy;&amp;icy;&amp;yacy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3861048"/>
            <a:ext cx="1944216" cy="1120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playcast.ru/uploads/2013/05/02/528413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04664"/>
            <a:ext cx="11875825" cy="59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464262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96752"/>
            <a:ext cx="5384800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900" b="1" dirty="0" smtClean="0">
                <a:latin typeface="Arial" pitchFamily="34" charset="0"/>
                <a:cs typeface="Arial" pitchFamily="34" charset="0"/>
              </a:rPr>
              <a:t>«Когда заходит речь о героях войны, перед нашим взором, естественно, встаёт образ Матери. Потому что больше всех тяготы войны выпадают на долю наших дорогих матерей».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6" descr="http://img0.liveinternet.ru/images/attach/c/8/100/662/100662276_4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2636912"/>
            <a:ext cx="3708048" cy="3708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908720"/>
            <a:ext cx="326455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840416" y="3933056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Мама! </a:t>
            </a: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Я вернусь…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11184565" cy="25922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Среди страниц истории Узбекистана навсегда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вписаны страшные годы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Великой Отечественной войны. В Узбекистане не велись бои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фашистами и не рвались снаряды, но это тоже была война. Битва со смертью. Борьба за жизнь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endParaRPr lang="ru-RU" dirty="0" smtClean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3010" name="Picture 2" descr="https://www.sammi.uz/upload/images/1267070520191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4005064"/>
            <a:ext cx="7200800" cy="2594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769624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24744"/>
            <a:ext cx="5126360" cy="47854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этой связи с особой гордостью хочется поведать о стойкости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Зульфии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Закировой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из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Зангиаты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потерявшей в годы Второй мировой войны не одного, а сразу пятерых бравых сыновей, однако сумевшей противостоять большой утрате.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s://uznews.uz/upload/uploads/2020/05/08/PHOTO_2020-05-08%2014.16.13.JPEG"/>
          <p:cNvPicPr>
            <a:picLocks noChangeAspect="1" noChangeArrowheads="1"/>
          </p:cNvPicPr>
          <p:nvPr/>
        </p:nvPicPr>
        <p:blipFill>
          <a:blip r:embed="rId2" cstate="print"/>
          <a:srcRect b="6931"/>
          <a:stretch>
            <a:fillRect/>
          </a:stretch>
        </p:blipFill>
        <p:spPr bwMode="auto">
          <a:xfrm>
            <a:off x="6023992" y="1124744"/>
            <a:ext cx="5544616" cy="3384376"/>
          </a:xfrm>
          <a:prstGeom prst="rect">
            <a:avLst/>
          </a:prstGeom>
          <a:noFill/>
        </p:spPr>
      </p:pic>
      <p:pic>
        <p:nvPicPr>
          <p:cNvPr id="20484" name="Picture 4" descr="https://i.ytimg.com/vi/u-Y5PXPao4U/maxresdefault.jpg"/>
          <p:cNvPicPr>
            <a:picLocks noChangeAspect="1" noChangeArrowheads="1"/>
          </p:cNvPicPr>
          <p:nvPr/>
        </p:nvPicPr>
        <p:blipFill>
          <a:blip r:embed="rId3" cstate="print"/>
          <a:srcRect r="15981"/>
          <a:stretch>
            <a:fillRect/>
          </a:stretch>
        </p:blipFill>
        <p:spPr bwMode="auto">
          <a:xfrm>
            <a:off x="6023992" y="4725144"/>
            <a:ext cx="2520280" cy="1687307"/>
          </a:xfrm>
          <a:prstGeom prst="rect">
            <a:avLst/>
          </a:prstGeom>
          <a:noFill/>
        </p:spPr>
      </p:pic>
      <p:pic>
        <p:nvPicPr>
          <p:cNvPr id="10" name="Рисунок 9" descr="http://itd3.mycdn.me/image?id=904980098545&amp;t=20&amp;plc=MOBILE&amp;tkn=*-L7PlgxN5zxTJPJ_ICAp_s30dXU"/>
          <p:cNvPicPr/>
          <p:nvPr/>
        </p:nvPicPr>
        <p:blipFill>
          <a:blip r:embed="rId4" cstate="print"/>
          <a:srcRect l="57227" t="26429" b="10714"/>
          <a:stretch>
            <a:fillRect/>
          </a:stretch>
        </p:blipFill>
        <p:spPr bwMode="auto">
          <a:xfrm>
            <a:off x="9192344" y="4653136"/>
            <a:ext cx="2088232" cy="179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7408" y="1124744"/>
            <a:ext cx="10959008" cy="26642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Из-за жестокой войны четыре невестки овдовели, пять её внуков стали сиротами, а сама она всю жизнь провела в трауре. И мы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призваем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молодежь в настоящее время брать пример со стойкости и выдержки 3.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Закировой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её невесток.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4" descr="https://i.ytimg.com/vi/u-Y5PXPao4U/maxresdefault.jpg"/>
          <p:cNvPicPr>
            <a:picLocks noChangeAspect="1" noChangeArrowheads="1"/>
          </p:cNvPicPr>
          <p:nvPr/>
        </p:nvPicPr>
        <p:blipFill>
          <a:blip r:embed="rId2" cstate="print"/>
          <a:srcRect r="15981"/>
          <a:stretch>
            <a:fillRect/>
          </a:stretch>
        </p:blipFill>
        <p:spPr bwMode="auto">
          <a:xfrm>
            <a:off x="1127448" y="4005064"/>
            <a:ext cx="4608512" cy="2551403"/>
          </a:xfrm>
          <a:prstGeom prst="rect">
            <a:avLst/>
          </a:prstGeom>
          <a:noFill/>
        </p:spPr>
      </p:pic>
      <p:pic>
        <p:nvPicPr>
          <p:cNvPr id="8" name="Рисунок 7" descr="http://itd3.mycdn.me/image?id=904980098545&amp;t=20&amp;plc=MOBILE&amp;tkn=*-L7PlgxN5zxTJPJ_ICAp_s30dXU"/>
          <p:cNvPicPr/>
          <p:nvPr/>
        </p:nvPicPr>
        <p:blipFill>
          <a:blip r:embed="rId3" cstate="print"/>
          <a:srcRect l="57227" t="26429" b="10714"/>
          <a:stretch>
            <a:fillRect/>
          </a:stretch>
        </p:blipFill>
        <p:spPr bwMode="auto">
          <a:xfrm>
            <a:off x="7032104" y="4005064"/>
            <a:ext cx="424847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124744"/>
            <a:ext cx="6408712" cy="50405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Насколько бы не было трудно, 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Зульфия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должна была жить ради своих внуков. Вместе с невестками она должна была вырастить их людьми, которые могли бы заменить своих отцов. Одним словом, </a:t>
            </a:r>
            <a:r>
              <a:rPr lang="ru-RU" sz="3300" b="1" dirty="0" err="1" smtClean="0">
                <a:latin typeface="Arial" pitchFamily="34" charset="0"/>
                <a:cs typeface="Arial" pitchFamily="34" charset="0"/>
              </a:rPr>
              <a:t>Зульфия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 будет всегда жить в сердце нашего народа как символ совести Отчизны.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8436" name="Picture 4" descr="Фотоотчет: парк Победы в Ташкен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6160" y="1052736"/>
            <a:ext cx="4078803" cy="51481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3284984"/>
            <a:ext cx="11247040" cy="31292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По инициативе нашего Президента в городе Ташкенте возведён 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«Парк Мужества».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 его центре установлен величественный памятник в честь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Зульфии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Закировой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, её пятерым не вернувшимся с фронта сыновьям, верным невесткам. Ему присвоено имя 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«Гимн Стойкости».</a:t>
            </a:r>
          </a:p>
          <a:p>
            <a:pPr algn="ctr">
              <a:buNone/>
            </a:pPr>
            <a:endParaRPr lang="ru-RU" sz="35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s://nuz.uz/uploads/posts/2020-05/1589466999_img_4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1196752"/>
            <a:ext cx="3600400" cy="1800200"/>
          </a:xfrm>
          <a:prstGeom prst="rect">
            <a:avLst/>
          </a:prstGeom>
          <a:noFill/>
        </p:spPr>
      </p:pic>
      <p:pic>
        <p:nvPicPr>
          <p:cNvPr id="8" name="Picture 6" descr="Фотоотчет: парк Победы в Ташкент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248" y="1196752"/>
            <a:ext cx="3312368" cy="1851936"/>
          </a:xfrm>
          <a:prstGeom prst="rect">
            <a:avLst/>
          </a:prstGeom>
          <a:noFill/>
        </p:spPr>
      </p:pic>
      <p:pic>
        <p:nvPicPr>
          <p:cNvPr id="17410" name="Picture 2" descr="Фотоотчет: парк Победы в Ташкент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1124744"/>
            <a:ext cx="3312368" cy="1921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719403" y="1052738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1 500 000  узбекистанцев ушли на фронт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719403" y="1916833"/>
            <a:ext cx="1123324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640 000  человек получили ранения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839416" y="3140968"/>
            <a:ext cx="11137237" cy="584775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420 000 домой не вернулись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1" name="Text Box 7"/>
          <p:cNvSpPr txBox="1">
            <a:spLocks noChangeArrowheads="1"/>
          </p:cNvSpPr>
          <p:nvPr/>
        </p:nvSpPr>
        <p:spPr bwMode="auto">
          <a:xfrm>
            <a:off x="839416" y="4293096"/>
            <a:ext cx="11137237" cy="48628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120 000 награждены  орденами и медалями </a:t>
            </a:r>
            <a:endParaRPr lang="ru-RU" sz="32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67408" y="5517232"/>
            <a:ext cx="11137237" cy="48628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338 герои советского  союза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ВКЛАД УЗБЕКИСТАНА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7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76871" grpId="0" animBg="1" autoUpdateAnimBg="0"/>
      <p:bldP spid="8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052736"/>
            <a:ext cx="11247040" cy="49685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Вспомним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Вспомним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тех, кто бился с врагом на фронте, кто умирал в фашистских концлагерях. Вспомним тех, кто без сна и отдыха трудился в тылу, кто дошел до Берлина, и кого сегодня нет с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нами…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Вспомним о  деревнях, сожженных                             дотла, о сотнях городов,                            разрушенных,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непокоренных.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4" descr="&amp;Vcy;&amp;iecy;&amp;chcy;&amp;ncy;&amp;ycy;&amp;jcy; &amp;ocy;&amp;gcy;&amp;ocy;&amp;ncy;&amp;softcy; &amp;acy;&amp;ncy;&amp;icy;&amp;mcy;&amp;acy;&amp;tscy;&amp;icy;&amp;yacy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573016"/>
            <a:ext cx="3936437" cy="255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4" descr="&amp;Vcy;&amp;iecy;&amp;chcy;&amp;ncy;&amp;ycy;&amp;jcy; &amp;ocy;&amp;gcy;&amp;ocy;&amp;ncy;&amp;softcy; &amp;acy;&amp;ncy;&amp;icy;&amp;mcy;&amp;acy;&amp;tscy;&amp;icy;&amp;yacy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720" y="3501008"/>
            <a:ext cx="3936437" cy="255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993382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052736"/>
            <a:ext cx="11247040" cy="496855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Вспомним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Мы победили в той страшной войне. И это наша общая Победа! И одно большое счастье на всех.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Мы склоняем головы перед светлой памятью не вернувшихся с войны сыновей, дочерей, отцов, матерей, бабушек, дедушек,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мужей, жен, братьев, 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сестер и друзей…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4" descr="&amp;Vcy;&amp;iecy;&amp;chcy;&amp;ncy;&amp;ycy;&amp;jcy; &amp;ocy;&amp;gcy;&amp;ocy;&amp;ncy;&amp;softcy; &amp;acy;&amp;ncy;&amp;icy;&amp;mcy;&amp;acy;&amp;tscy;&amp;icy;&amp;yacy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573016"/>
            <a:ext cx="3936437" cy="255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ПАМЯТЬ О ПОГИБШИХ ВЕЧНА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4" descr="&amp;Vcy;&amp;iecy;&amp;chcy;&amp;ncy;&amp;ycy;&amp;jcy; &amp;ocy;&amp;gcy;&amp;ocy;&amp;ncy;&amp;softcy; &amp;acy;&amp;ncy;&amp;icy;&amp;mcy;&amp;acy;&amp;tscy;&amp;icy;&amp;yacy;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720" y="3501008"/>
            <a:ext cx="3936437" cy="25533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993382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&amp;Vcy;&amp;iecy;&amp;tcy;&amp;iecy;&amp;rcy;&amp;acy;&amp;ncy;&amp;ycy; &amp;Vcy;&amp;iecy;&amp;lcy;&amp;icy;&amp;kcy;&amp;ocy;&amp;jcy; &amp;Ocy;&amp;tcy;&amp;iecy;&amp;chcy;&amp;iecy;&amp;scy;&amp;tcy;&amp;vcy;&amp;iecy;&amp;ncy;&amp;ncy;&amp;ocy;&amp;jcy; &amp;vcy;&amp;ocy;&amp;jcy;&amp;ncy;&amp;ycy; - &amp;Ocy;&amp;tcy;&amp;kcy;&amp;rcy;&amp;ycy;&amp;tcy;&amp;kcy;&amp;icy; 9 &amp;mcy;&amp;acy;&amp;yacy; &amp;dcy;&amp;iecy;&amp;ncy;&amp;softcy; &amp;Pcy;&amp;ocy;&amp;bcy;&amp;iecy;&amp;dcy;&amp;ycy; - &amp;Ocy;&amp;tcy;&amp;kcy;&amp;rcy;&amp;ycy;&amp;tcy;&amp;kcy;&amp;icy; &amp;pcy;&amp;ocy;&amp;zcy;&amp;dcy;&amp;rcy;&amp;acy;&amp;vcy;&amp;lcy;&amp;iecy;&amp;ncy;&amp;icy;&amp;yacy; - &amp;Acy;&amp;ncy;&amp;icy;&amp;mcy;&amp;icy;&amp;rcy;&amp;ocy;&amp;vcy;&amp;acy;&amp;ncy;&amp;ncy;&amp;ycy;&amp;iecy; &amp;kcy;&amp;acy;&amp;rcy;&amp;tcy;&amp;icy;&amp;ncy;&amp;kcy;&amp;icy; &amp;ocy;&amp;tcy;&amp;kcy;&amp;rcy;&amp;ycy;&amp;tcy;&amp;kcy;&amp;icy;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2656"/>
            <a:ext cx="11425269" cy="633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92293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4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§41.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133 – 136.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151784" y="3356992"/>
            <a:ext cx="3888432" cy="27921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Приведите примеры героизма воинов –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узбекистанцев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бабушкек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дедушек)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184232" y="3429000"/>
            <a:ext cx="3744416" cy="1499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 над вопросом № 5      Стр. 136.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47928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6200" y="1484784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40768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ъект 2"/>
          <p:cNvSpPr>
            <a:spLocks noGrp="1"/>
          </p:cNvSpPr>
          <p:nvPr>
            <p:ph sz="half" idx="1"/>
          </p:nvPr>
        </p:nvSpPr>
        <p:spPr>
          <a:xfrm>
            <a:off x="335361" y="1124744"/>
            <a:ext cx="11449271" cy="32403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Накануне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войны, в 1941 году, в Узбекистане проживало 6,5 миллионов человек. На фронт было отправлено 1,5 миллиона, т.е. половина населения,  способного взять в руки оружие. С войны не вернулись домой 420 тысяч человек, 640 тысяч получили ранения. Сегодня в республике число участников Второй мировой войны составляет более 50 тысячи человек, из них 36 тысяч – получившие ранения и инвалиды. </a:t>
            </a:r>
          </a:p>
          <a:p>
            <a:pPr marL="0" indent="0" eaLnBrk="1" hangingPunct="1">
              <a:buFont typeface="Arial" charset="0"/>
              <a:buNone/>
            </a:pPr>
            <a:endParaRPr lang="ru-RU" dirty="0" smtClean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2466" name="Picture 2" descr="https://makeup.uz/uploads/page/main_1494267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4509120"/>
            <a:ext cx="4320480" cy="2106984"/>
          </a:xfrm>
          <a:prstGeom prst="rect">
            <a:avLst/>
          </a:prstGeom>
          <a:noFill/>
        </p:spPr>
      </p:pic>
      <p:pic>
        <p:nvPicPr>
          <p:cNvPr id="62468" name="Picture 4" descr="https://img-fotki.yandex.ru/get/2712/57834385.f/0_ec4d1_dbf3f202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4509120"/>
            <a:ext cx="4608512" cy="2052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769624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052736"/>
            <a:ext cx="6696744" cy="54726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Когда, Германия, внезапно напала на Советский Союз, 22 июня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1941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года и уже 23 июня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в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Ташкенте прошел многотысячный митинг,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на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котором жители нашей республики выразили готовность сделать в тылу и на фронте все от них зависящее для победы.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С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первых дней войны народ Узбекистана, 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осознал 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всю опасность, нависшую над миром и страной.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dirty="0" smtClean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1986" name="Picture 2" descr="https://smolbattle.ru/data/attachments/569/569815-4432a9db1a870c82b2da03754c573f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1196752"/>
            <a:ext cx="3209499" cy="2246649"/>
          </a:xfrm>
          <a:prstGeom prst="rect">
            <a:avLst/>
          </a:prstGeom>
          <a:noFill/>
        </p:spPr>
      </p:pic>
      <p:pic>
        <p:nvPicPr>
          <p:cNvPr id="41988" name="Picture 4" descr="https://phototass3.cdnvideo.ru/width/1200_4ce85301/tass/m2/uploads/i/20150328/398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3933056"/>
            <a:ext cx="4220452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082483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3933056"/>
            <a:ext cx="11593288" cy="208823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первые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войны поступило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32000 заявлений об отправке на фронт.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ноябрю 1941 года в республике было сформировано 14 национальных бригад: 9 отдельных стрелковых и 5 кавалерийских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dirty="0" smtClean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5538" name="Picture 2" descr="https://ic.pics.livejournal.com/mius_front/47617221/431112/431112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052736"/>
            <a:ext cx="3884599" cy="2581095"/>
          </a:xfrm>
          <a:prstGeom prst="rect">
            <a:avLst/>
          </a:prstGeom>
          <a:noFill/>
        </p:spPr>
      </p:pic>
      <p:pic>
        <p:nvPicPr>
          <p:cNvPr id="65542" name="Picture 6" descr="https://cdn2.img.sputniknews-uz.com/images/730/20/7302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824" y="1052736"/>
            <a:ext cx="3312368" cy="2552539"/>
          </a:xfrm>
          <a:prstGeom prst="rect">
            <a:avLst/>
          </a:prstGeom>
          <a:noFill/>
        </p:spPr>
      </p:pic>
      <p:pic>
        <p:nvPicPr>
          <p:cNvPr id="65544" name="Picture 8" descr="https://cdn1.img.sputnik-news.ee/images/219/62/2196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4" y="1052736"/>
            <a:ext cx="3692352" cy="2580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0824834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10959008" cy="18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 фронтах Второй мировой войны мужественно сражались более полутора миллиона бойцов из Узбекистана.</a:t>
            </a:r>
            <a:endParaRPr lang="ru-RU" b="1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Ð£Ð·Ð±ÐµÐºÐ¸ÑÑÐ°Ð½ Ð²Ð¾ Ð²ÑÐµÐ¼Ñ ÐÑÐ¾ÑÐ¾Ð¹ Ð¼Ð¸ÑÐ¾Ð²Ð¾Ð¹ Ð²Ð¾Ð¹Ð½Ñ ÑÐ¿Ð°Ñ Ð±Ð¾Ð»ÐµÐµ 1,5 Ð¼Ð»Ð½. Ð»ÑÐ´ÐµÐ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3284984"/>
            <a:ext cx="4482075" cy="311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news.fergananews.com/photos/2015/02/vet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3284984"/>
            <a:ext cx="4704523" cy="312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124745"/>
            <a:ext cx="10972800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каких бы фронтах Второй мировой войны не воевали узбекистанцы, они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всюду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проявляли примеры стойкости и героизма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://player.myshared.ru/77/1379272/slides/slide_21.jpg"/>
          <p:cNvPicPr/>
          <p:nvPr/>
        </p:nvPicPr>
        <p:blipFill>
          <a:blip r:embed="rId2" cstate="print"/>
          <a:srcRect l="1924" t="45940" r="48295"/>
          <a:stretch>
            <a:fillRect/>
          </a:stretch>
        </p:blipFill>
        <p:spPr bwMode="auto">
          <a:xfrm>
            <a:off x="407368" y="3140968"/>
            <a:ext cx="51845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://player.myshared.ru/77/1379272/slides/slide_21.jpg"/>
          <p:cNvPicPr/>
          <p:nvPr/>
        </p:nvPicPr>
        <p:blipFill>
          <a:blip r:embed="rId2" cstate="print"/>
          <a:srcRect l="51960" t="45940" b="10812"/>
          <a:stretch>
            <a:fillRect/>
          </a:stretch>
        </p:blipFill>
        <p:spPr bwMode="auto">
          <a:xfrm>
            <a:off x="6384032" y="3140968"/>
            <a:ext cx="50405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35360" y="1052736"/>
            <a:ext cx="6120680" cy="554461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враг, стремясь обойти Москву с востока, рвался к Сталинграду, и началась беспримерная в истории битва у стен этого исторического города, узбекский народ обратился к воинам-узбекам с призывом. «Слышишь, Сталинград! Слышишь, фронт! – писали трудящиеся Узбекистана. - … В дом твоего старшего брата – русского, в дом твоих братьев – белоруса и украинца и других – ворвался германский басмач. </a:t>
            </a: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ФРОНТОВЫЕ ПОДВИГИ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7892" name="Picture 4" descr="https://avatars.mds.yandex.net/get-zen_doc/1899990/pub_5ec44c79bd57897717b4761f_5ec44c9e6acfae70773ccbe1/scale_1200"/>
          <p:cNvPicPr>
            <a:picLocks noChangeAspect="1" noChangeArrowheads="1"/>
          </p:cNvPicPr>
          <p:nvPr/>
        </p:nvPicPr>
        <p:blipFill>
          <a:blip r:embed="rId3" cstate="print"/>
          <a:srcRect l="17010"/>
          <a:stretch>
            <a:fillRect/>
          </a:stretch>
        </p:blipFill>
        <p:spPr bwMode="auto">
          <a:xfrm>
            <a:off x="6744072" y="1772816"/>
            <a:ext cx="5248349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45757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10471</TotalTime>
  <Words>1404</Words>
  <Application>Microsoft Office PowerPoint</Application>
  <PresentationFormat>Произвольный</PresentationFormat>
  <Paragraphs>112</Paragraphs>
  <Slides>38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2126</cp:revision>
  <dcterms:created xsi:type="dcterms:W3CDTF">2020-04-27T10:05:42Z</dcterms:created>
  <dcterms:modified xsi:type="dcterms:W3CDTF">2021-02-11T03:13:21Z</dcterms:modified>
</cp:coreProperties>
</file>