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8" r:id="rId2"/>
    <p:sldId id="400" r:id="rId3"/>
    <p:sldId id="405" r:id="rId4"/>
    <p:sldId id="406" r:id="rId5"/>
    <p:sldId id="407" r:id="rId6"/>
    <p:sldId id="411" r:id="rId7"/>
    <p:sldId id="412" r:id="rId8"/>
    <p:sldId id="413" r:id="rId9"/>
    <p:sldId id="414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4" r:id="rId23"/>
    <p:sldId id="445" r:id="rId24"/>
    <p:sldId id="446" r:id="rId25"/>
    <p:sldId id="447" r:id="rId26"/>
    <p:sldId id="450" r:id="rId27"/>
    <p:sldId id="451" r:id="rId28"/>
    <p:sldId id="454" r:id="rId29"/>
    <p:sldId id="455" r:id="rId30"/>
    <p:sldId id="456" r:id="rId31"/>
    <p:sldId id="459" r:id="rId32"/>
    <p:sldId id="460" r:id="rId33"/>
    <p:sldId id="462" r:id="rId34"/>
    <p:sldId id="464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9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 varScale="1">
        <p:scale>
          <a:sx n="73" d="100"/>
          <a:sy n="73" d="100"/>
        </p:scale>
        <p:origin x="-522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E7CA3-7260-4F1F-B654-584B52D33FD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25EBF86-A052-4E18-9706-BFA1F5CC29F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История помогает узнать о людях</a:t>
          </a:r>
          <a:endParaRPr lang="ru-RU" sz="28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7C8B33FF-23F2-49CB-A473-FDDA45174D44}" type="parTrans" cxnId="{196EB46D-A91C-4CFD-8080-006F491FC105}">
      <dgm:prSet/>
      <dgm:spPr/>
      <dgm:t>
        <a:bodyPr/>
        <a:lstStyle/>
        <a:p>
          <a:endParaRPr lang="ru-RU"/>
        </a:p>
      </dgm:t>
    </dgm:pt>
    <dgm:pt modelId="{92938EFA-9D5A-43DE-80B0-D3CB07EDF3CC}" type="sibTrans" cxnId="{196EB46D-A91C-4CFD-8080-006F491FC105}">
      <dgm:prSet/>
      <dgm:spPr/>
      <dgm:t>
        <a:bodyPr/>
        <a:lstStyle/>
        <a:p>
          <a:endParaRPr lang="ru-RU"/>
        </a:p>
      </dgm:t>
    </dgm:pt>
    <dgm:pt modelId="{68ADE6D4-1883-4AFF-A76F-F1B2C8966C6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жили?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78984C9-CD87-412E-9FBF-6A9E6CB2102E}" type="parTrans" cxnId="{8EDE8282-0EF7-4406-8F1F-AA6B7A233D31}">
      <dgm:prSet/>
      <dgm:spPr/>
      <dgm:t>
        <a:bodyPr/>
        <a:lstStyle/>
        <a:p>
          <a:endParaRPr lang="ru-RU"/>
        </a:p>
      </dgm:t>
    </dgm:pt>
    <dgm:pt modelId="{B2905F94-DDE6-4A52-BF6B-ADF1CBFC7732}" type="sibTrans" cxnId="{8EDE8282-0EF7-4406-8F1F-AA6B7A233D31}">
      <dgm:prSet/>
      <dgm:spPr/>
      <dgm:t>
        <a:bodyPr/>
        <a:lstStyle/>
        <a:p>
          <a:endParaRPr lang="ru-RU"/>
        </a:p>
      </dgm:t>
    </dgm:pt>
    <dgm:pt modelId="{9564151A-D9FD-4BAF-85DA-00D0A9D733E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Чем занимались?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AA3D95B-2104-4DF3-9607-ADCEA9280538}" type="parTrans" cxnId="{788146D0-7459-42C2-B150-7DF3F406BB97}">
      <dgm:prSet/>
      <dgm:spPr/>
      <dgm:t>
        <a:bodyPr/>
        <a:lstStyle/>
        <a:p>
          <a:endParaRPr lang="ru-RU"/>
        </a:p>
      </dgm:t>
    </dgm:pt>
    <dgm:pt modelId="{85A5C038-FC44-44DF-964F-3D6A875EF6E0}" type="sibTrans" cxnId="{788146D0-7459-42C2-B150-7DF3F406BB97}">
      <dgm:prSet/>
      <dgm:spPr/>
      <dgm:t>
        <a:bodyPr/>
        <a:lstStyle/>
        <a:p>
          <a:endParaRPr lang="ru-RU"/>
        </a:p>
      </dgm:t>
    </dgm:pt>
    <dgm:pt modelId="{9DBB8C18-F3A3-486D-93BD-B5935EE0F13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чему стремились?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77AE18-4291-458E-A812-9B6D77767280}" type="parTrans" cxnId="{073713ED-F37A-44A1-9AD4-A1B89E5DD2BD}">
      <dgm:prSet/>
      <dgm:spPr/>
      <dgm:t>
        <a:bodyPr/>
        <a:lstStyle/>
        <a:p>
          <a:endParaRPr lang="ru-RU"/>
        </a:p>
      </dgm:t>
    </dgm:pt>
    <dgm:pt modelId="{56DA92F4-6D16-429F-A3C7-408A6118599F}" type="sibTrans" cxnId="{073713ED-F37A-44A1-9AD4-A1B89E5DD2BD}">
      <dgm:prSet/>
      <dgm:spPr/>
      <dgm:t>
        <a:bodyPr/>
        <a:lstStyle/>
        <a:p>
          <a:endParaRPr lang="ru-RU"/>
        </a:p>
      </dgm:t>
    </dgm:pt>
    <dgm:pt modelId="{6B78C617-351A-4214-BE69-142BA38F4F41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Какие горести и радости испытывали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BA11B41-ECF7-4F13-B526-EE303150A587}" type="parTrans" cxnId="{F216BE4D-8368-49DD-A008-0A0E7EE6EFF4}">
      <dgm:prSet/>
      <dgm:spPr/>
      <dgm:t>
        <a:bodyPr/>
        <a:lstStyle/>
        <a:p>
          <a:endParaRPr lang="ru-RU"/>
        </a:p>
      </dgm:t>
    </dgm:pt>
    <dgm:pt modelId="{0006AA2E-E4B5-48BB-A474-516C01141ADA}" type="sibTrans" cxnId="{F216BE4D-8368-49DD-A008-0A0E7EE6EFF4}">
      <dgm:prSet/>
      <dgm:spPr/>
      <dgm:t>
        <a:bodyPr/>
        <a:lstStyle/>
        <a:p>
          <a:endParaRPr lang="ru-RU"/>
        </a:p>
      </dgm:t>
    </dgm:pt>
    <dgm:pt modelId="{3E3624C2-9765-4561-A6CB-9C2DCB312A57}" type="pres">
      <dgm:prSet presAssocID="{4DDE7CA3-7260-4F1F-B654-584B52D33F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ABB21F-52E9-48A9-B6AE-2875362215F0}" type="pres">
      <dgm:prSet presAssocID="{525EBF86-A052-4E18-9706-BFA1F5CC29F3}" presName="centerShape" presStyleLbl="node0" presStyleIdx="0" presStyleCnt="1" custScaleX="119163"/>
      <dgm:spPr/>
      <dgm:t>
        <a:bodyPr/>
        <a:lstStyle/>
        <a:p>
          <a:endParaRPr lang="ru-RU"/>
        </a:p>
      </dgm:t>
    </dgm:pt>
    <dgm:pt modelId="{4D3A7BED-8DC3-4EE7-8547-1456E8402100}" type="pres">
      <dgm:prSet presAssocID="{778984C9-CD87-412E-9FBF-6A9E6CB2102E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5E297C79-7101-48E8-B984-EBD7C41FCA06}" type="pres">
      <dgm:prSet presAssocID="{68ADE6D4-1883-4AFF-A76F-F1B2C8966C66}" presName="node" presStyleLbl="node1" presStyleIdx="0" presStyleCnt="4" custScaleX="144541" custRadScaleRad="129899" custRadScaleInc="-1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E7822-309D-404F-B6AC-C2F467B3FF3C}" type="pres">
      <dgm:prSet presAssocID="{0AA3D95B-2104-4DF3-9607-ADCEA9280538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F4DED972-BADD-42AD-8009-DEC582E2AAE7}" type="pres">
      <dgm:prSet presAssocID="{9564151A-D9FD-4BAF-85DA-00D0A9D733EA}" presName="node" presStyleLbl="node1" presStyleIdx="1" presStyleCnt="4" custScaleX="144983" custRadScaleRad="115321" custRadScaleInc="-37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DABCE-B980-4B20-AAC9-AC9B7DD3C878}" type="pres">
      <dgm:prSet presAssocID="{2D77AE18-4291-458E-A812-9B6D77767280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835B091-481C-4E02-B7D0-AF803890BAC9}" type="pres">
      <dgm:prSet presAssocID="{9DBB8C18-F3A3-486D-93BD-B5935EE0F138}" presName="node" presStyleLbl="node1" presStyleIdx="2" presStyleCnt="4" custScaleX="151688" custRadScaleRad="113876" custRadScaleInc="31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8023F-605F-4466-A5D0-F59758AB7199}" type="pres">
      <dgm:prSet presAssocID="{CBA11B41-ECF7-4F13-B526-EE303150A587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AA729F03-2617-4C69-91B1-A65F4A931225}" type="pres">
      <dgm:prSet presAssocID="{6B78C617-351A-4214-BE69-142BA38F4F41}" presName="node" presStyleLbl="node1" presStyleIdx="3" presStyleCnt="4" custScaleX="149604" custRadScaleRad="138124" custRadScaleInc="11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736B01-CE93-49AF-9813-C8BB3B3CE331}" type="presOf" srcId="{68ADE6D4-1883-4AFF-A76F-F1B2C8966C66}" destId="{5E297C79-7101-48E8-B984-EBD7C41FCA06}" srcOrd="0" destOrd="0" presId="urn:microsoft.com/office/officeart/2005/8/layout/radial4"/>
    <dgm:cxn modelId="{64D631AA-4E37-4E14-B0ED-4823A85CA15D}" type="presOf" srcId="{0AA3D95B-2104-4DF3-9607-ADCEA9280538}" destId="{CEDE7822-309D-404F-B6AC-C2F467B3FF3C}" srcOrd="0" destOrd="0" presId="urn:microsoft.com/office/officeart/2005/8/layout/radial4"/>
    <dgm:cxn modelId="{AE49D584-E307-4B38-AE39-DEC32B52E391}" type="presOf" srcId="{CBA11B41-ECF7-4F13-B526-EE303150A587}" destId="{D3C8023F-605F-4466-A5D0-F59758AB7199}" srcOrd="0" destOrd="0" presId="urn:microsoft.com/office/officeart/2005/8/layout/radial4"/>
    <dgm:cxn modelId="{073713ED-F37A-44A1-9AD4-A1B89E5DD2BD}" srcId="{525EBF86-A052-4E18-9706-BFA1F5CC29F3}" destId="{9DBB8C18-F3A3-486D-93BD-B5935EE0F138}" srcOrd="2" destOrd="0" parTransId="{2D77AE18-4291-458E-A812-9B6D77767280}" sibTransId="{56DA92F4-6D16-429F-A3C7-408A6118599F}"/>
    <dgm:cxn modelId="{F216BE4D-8368-49DD-A008-0A0E7EE6EFF4}" srcId="{525EBF86-A052-4E18-9706-BFA1F5CC29F3}" destId="{6B78C617-351A-4214-BE69-142BA38F4F41}" srcOrd="3" destOrd="0" parTransId="{CBA11B41-ECF7-4F13-B526-EE303150A587}" sibTransId="{0006AA2E-E4B5-48BB-A474-516C01141ADA}"/>
    <dgm:cxn modelId="{B7B3A107-87A0-4EA0-BD0F-F09B425B2F4A}" type="presOf" srcId="{9DBB8C18-F3A3-486D-93BD-B5935EE0F138}" destId="{6835B091-481C-4E02-B7D0-AF803890BAC9}" srcOrd="0" destOrd="0" presId="urn:microsoft.com/office/officeart/2005/8/layout/radial4"/>
    <dgm:cxn modelId="{8EEFF256-6D67-4D17-B87F-CBC710EFA28C}" type="presOf" srcId="{2D77AE18-4291-458E-A812-9B6D77767280}" destId="{35EDABCE-B980-4B20-AAC9-AC9B7DD3C878}" srcOrd="0" destOrd="0" presId="urn:microsoft.com/office/officeart/2005/8/layout/radial4"/>
    <dgm:cxn modelId="{7D41D720-F17C-4034-85C7-B7B2D064CF26}" type="presOf" srcId="{6B78C617-351A-4214-BE69-142BA38F4F41}" destId="{AA729F03-2617-4C69-91B1-A65F4A931225}" srcOrd="0" destOrd="0" presId="urn:microsoft.com/office/officeart/2005/8/layout/radial4"/>
    <dgm:cxn modelId="{788146D0-7459-42C2-B150-7DF3F406BB97}" srcId="{525EBF86-A052-4E18-9706-BFA1F5CC29F3}" destId="{9564151A-D9FD-4BAF-85DA-00D0A9D733EA}" srcOrd="1" destOrd="0" parTransId="{0AA3D95B-2104-4DF3-9607-ADCEA9280538}" sibTransId="{85A5C038-FC44-44DF-964F-3D6A875EF6E0}"/>
    <dgm:cxn modelId="{196EB46D-A91C-4CFD-8080-006F491FC105}" srcId="{4DDE7CA3-7260-4F1F-B654-584B52D33FDD}" destId="{525EBF86-A052-4E18-9706-BFA1F5CC29F3}" srcOrd="0" destOrd="0" parTransId="{7C8B33FF-23F2-49CB-A473-FDDA45174D44}" sibTransId="{92938EFA-9D5A-43DE-80B0-D3CB07EDF3CC}"/>
    <dgm:cxn modelId="{E6BECDE1-DD09-45CE-8651-1C1E368C816B}" type="presOf" srcId="{525EBF86-A052-4E18-9706-BFA1F5CC29F3}" destId="{C5ABB21F-52E9-48A9-B6AE-2875362215F0}" srcOrd="0" destOrd="0" presId="urn:microsoft.com/office/officeart/2005/8/layout/radial4"/>
    <dgm:cxn modelId="{8EDE8282-0EF7-4406-8F1F-AA6B7A233D31}" srcId="{525EBF86-A052-4E18-9706-BFA1F5CC29F3}" destId="{68ADE6D4-1883-4AFF-A76F-F1B2C8966C66}" srcOrd="0" destOrd="0" parTransId="{778984C9-CD87-412E-9FBF-6A9E6CB2102E}" sibTransId="{B2905F94-DDE6-4A52-BF6B-ADF1CBFC7732}"/>
    <dgm:cxn modelId="{9DFECA73-BD70-453B-A4CE-F77EE88D427D}" type="presOf" srcId="{4DDE7CA3-7260-4F1F-B654-584B52D33FDD}" destId="{3E3624C2-9765-4561-A6CB-9C2DCB312A57}" srcOrd="0" destOrd="0" presId="urn:microsoft.com/office/officeart/2005/8/layout/radial4"/>
    <dgm:cxn modelId="{DAE765C4-EBFB-4E9B-9176-7D07612C21F4}" type="presOf" srcId="{9564151A-D9FD-4BAF-85DA-00D0A9D733EA}" destId="{F4DED972-BADD-42AD-8009-DEC582E2AAE7}" srcOrd="0" destOrd="0" presId="urn:microsoft.com/office/officeart/2005/8/layout/radial4"/>
    <dgm:cxn modelId="{A1E7F6E9-415B-4471-9EE0-82F312C5959C}" type="presOf" srcId="{778984C9-CD87-412E-9FBF-6A9E6CB2102E}" destId="{4D3A7BED-8DC3-4EE7-8547-1456E8402100}" srcOrd="0" destOrd="0" presId="urn:microsoft.com/office/officeart/2005/8/layout/radial4"/>
    <dgm:cxn modelId="{DDDB8BA1-FBEC-446D-B1B0-D527D6EF98DF}" type="presParOf" srcId="{3E3624C2-9765-4561-A6CB-9C2DCB312A57}" destId="{C5ABB21F-52E9-48A9-B6AE-2875362215F0}" srcOrd="0" destOrd="0" presId="urn:microsoft.com/office/officeart/2005/8/layout/radial4"/>
    <dgm:cxn modelId="{A3F6C799-6102-403C-92CC-8DEAAECF89D2}" type="presParOf" srcId="{3E3624C2-9765-4561-A6CB-9C2DCB312A57}" destId="{4D3A7BED-8DC3-4EE7-8547-1456E8402100}" srcOrd="1" destOrd="0" presId="urn:microsoft.com/office/officeart/2005/8/layout/radial4"/>
    <dgm:cxn modelId="{DD1E9E66-BD76-4DED-A980-1E6A4ABEFDBB}" type="presParOf" srcId="{3E3624C2-9765-4561-A6CB-9C2DCB312A57}" destId="{5E297C79-7101-48E8-B984-EBD7C41FCA06}" srcOrd="2" destOrd="0" presId="urn:microsoft.com/office/officeart/2005/8/layout/radial4"/>
    <dgm:cxn modelId="{F438A4B0-C36C-4ECE-A8DE-52FBFA238074}" type="presParOf" srcId="{3E3624C2-9765-4561-A6CB-9C2DCB312A57}" destId="{CEDE7822-309D-404F-B6AC-C2F467B3FF3C}" srcOrd="3" destOrd="0" presId="urn:microsoft.com/office/officeart/2005/8/layout/radial4"/>
    <dgm:cxn modelId="{4F5358F8-12FB-4607-97D8-513D3B0D3730}" type="presParOf" srcId="{3E3624C2-9765-4561-A6CB-9C2DCB312A57}" destId="{F4DED972-BADD-42AD-8009-DEC582E2AAE7}" srcOrd="4" destOrd="0" presId="urn:microsoft.com/office/officeart/2005/8/layout/radial4"/>
    <dgm:cxn modelId="{98DD6D1F-DB69-4FEA-8AA2-C91D48828D15}" type="presParOf" srcId="{3E3624C2-9765-4561-A6CB-9C2DCB312A57}" destId="{35EDABCE-B980-4B20-AAC9-AC9B7DD3C878}" srcOrd="5" destOrd="0" presId="urn:microsoft.com/office/officeart/2005/8/layout/radial4"/>
    <dgm:cxn modelId="{3BB8A6CF-BA08-4CCA-A312-82651A802E4E}" type="presParOf" srcId="{3E3624C2-9765-4561-A6CB-9C2DCB312A57}" destId="{6835B091-481C-4E02-B7D0-AF803890BAC9}" srcOrd="6" destOrd="0" presId="urn:microsoft.com/office/officeart/2005/8/layout/radial4"/>
    <dgm:cxn modelId="{66F7E0F4-719F-44C3-B78C-6D814E2D6A87}" type="presParOf" srcId="{3E3624C2-9765-4561-A6CB-9C2DCB312A57}" destId="{D3C8023F-605F-4466-A5D0-F59758AB7199}" srcOrd="7" destOrd="0" presId="urn:microsoft.com/office/officeart/2005/8/layout/radial4"/>
    <dgm:cxn modelId="{213076FA-4E68-4E50-A222-F8BA139B79BF}" type="presParOf" srcId="{3E3624C2-9765-4561-A6CB-9C2DCB312A57}" destId="{AA729F03-2617-4C69-91B1-A65F4A93122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4F2F7-FF3F-4AEA-A0AA-D4D3EA717BF6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62576B51-5062-46D3-AA6A-67D538F5917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жили люди в далеком 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прошлом?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53E8416-0596-423D-A212-FC43949EB6CE}" type="parTrans" cxnId="{1DE041D2-66E1-4380-897A-67A3349F7FAB}">
      <dgm:prSet/>
      <dgm:spPr/>
      <dgm:t>
        <a:bodyPr/>
        <a:lstStyle/>
        <a:p>
          <a:endParaRPr lang="ru-RU"/>
        </a:p>
      </dgm:t>
    </dgm:pt>
    <dgm:pt modelId="{3582F638-1AF8-40A2-9BF8-F8D4DC697F2A}" type="sibTrans" cxnId="{1DE041D2-66E1-4380-897A-67A3349F7FAB}">
      <dgm:prSet/>
      <dgm:spPr/>
      <dgm:t>
        <a:bodyPr/>
        <a:lstStyle/>
        <a:p>
          <a:endParaRPr lang="ru-RU"/>
        </a:p>
      </dgm:t>
    </dgm:pt>
    <dgm:pt modelId="{C0A2020B-45C8-449A-AE45-314426B3170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Что они 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создавали?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2971194-D66D-4744-AAE6-D4A6368D2BDB}" type="parTrans" cxnId="{8391618C-B66D-4730-9430-C75FFE8213B8}">
      <dgm:prSet/>
      <dgm:spPr/>
      <dgm:t>
        <a:bodyPr/>
        <a:lstStyle/>
        <a:p>
          <a:endParaRPr lang="ru-RU"/>
        </a:p>
      </dgm:t>
    </dgm:pt>
    <dgm:pt modelId="{2751FDD5-09A9-44F4-90C8-3DFD3B7AFC47}" type="sibTrans" cxnId="{8391618C-B66D-4730-9430-C75FFE8213B8}">
      <dgm:prSet/>
      <dgm:spPr/>
      <dgm:t>
        <a:bodyPr/>
        <a:lstStyle/>
        <a:p>
          <a:endParaRPr lang="ru-RU"/>
        </a:p>
      </dgm:t>
    </dgm:pt>
    <dgm:pt modelId="{DD1E5111-E4B4-4C72-A3FC-ABF355A973C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Что происходило в 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прошлом?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BAE9E99-C525-47BB-8DF2-0132DD2838B8}" type="parTrans" cxnId="{11B547E3-59F5-4A0B-A52B-8070419F0615}">
      <dgm:prSet/>
      <dgm:spPr/>
      <dgm:t>
        <a:bodyPr/>
        <a:lstStyle/>
        <a:p>
          <a:endParaRPr lang="ru-RU"/>
        </a:p>
      </dgm:t>
    </dgm:pt>
    <dgm:pt modelId="{FFEE4CA9-39AB-4099-AFFF-94E43CBCF4F4}" type="sibTrans" cxnId="{11B547E3-59F5-4A0B-A52B-8070419F0615}">
      <dgm:prSet/>
      <dgm:spPr/>
      <dgm:t>
        <a:bodyPr/>
        <a:lstStyle/>
        <a:p>
          <a:endParaRPr lang="ru-RU"/>
        </a:p>
      </dgm:t>
    </dgm:pt>
    <dgm:pt modelId="{C0DFFE22-A2EE-463C-99DF-86EEB69E7EB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Почему происходило именно </a:t>
          </a:r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так?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C470A2-2DD3-4692-8B88-780662F7E317}" type="parTrans" cxnId="{24AD01FC-412F-4084-B60D-C3BCEF33C268}">
      <dgm:prSet/>
      <dgm:spPr/>
      <dgm:t>
        <a:bodyPr/>
        <a:lstStyle/>
        <a:p>
          <a:endParaRPr lang="ru-RU"/>
        </a:p>
      </dgm:t>
    </dgm:pt>
    <dgm:pt modelId="{98E9CFF6-2D13-42EB-BBF5-D5322B4C7B91}" type="sibTrans" cxnId="{24AD01FC-412F-4084-B60D-C3BCEF33C268}">
      <dgm:prSet/>
      <dgm:spPr/>
      <dgm:t>
        <a:bodyPr/>
        <a:lstStyle/>
        <a:p>
          <a:endParaRPr lang="ru-RU"/>
        </a:p>
      </dgm:t>
    </dgm:pt>
    <dgm:pt modelId="{AC266C46-3567-4075-94C2-AAD38B66BE0B}" type="pres">
      <dgm:prSet presAssocID="{D0C4F2F7-FF3F-4AEA-A0AA-D4D3EA717BF6}" presName="linearFlow" presStyleCnt="0">
        <dgm:presLayoutVars>
          <dgm:dir/>
          <dgm:resizeHandles val="exact"/>
        </dgm:presLayoutVars>
      </dgm:prSet>
      <dgm:spPr/>
    </dgm:pt>
    <dgm:pt modelId="{E08DC909-863C-4A9D-AA02-319DDAF067FB}" type="pres">
      <dgm:prSet presAssocID="{62576B51-5062-46D3-AA6A-67D538F59170}" presName="composite" presStyleCnt="0"/>
      <dgm:spPr/>
    </dgm:pt>
    <dgm:pt modelId="{9718B365-29C1-4451-93D7-34BA5A1765BB}" type="pres">
      <dgm:prSet presAssocID="{62576B51-5062-46D3-AA6A-67D538F59170}" presName="imgShp" presStyleLbl="fgImgPlace1" presStyleIdx="0" presStyleCnt="4" custLinFactX="-1178" custLinFactNeighborX="-100000" custLinFactNeighborY="-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28414C-0724-4EA6-86E4-BE698A4A1B0C}" type="pres">
      <dgm:prSet presAssocID="{62576B51-5062-46D3-AA6A-67D538F59170}" presName="txShp" presStyleLbl="node1" presStyleIdx="0" presStyleCnt="4" custScaleX="13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67890-67B9-4EBD-927C-8FD1450236A1}" type="pres">
      <dgm:prSet presAssocID="{3582F638-1AF8-40A2-9BF8-F8D4DC697F2A}" presName="spacing" presStyleCnt="0"/>
      <dgm:spPr/>
    </dgm:pt>
    <dgm:pt modelId="{46039207-8764-4D20-9EDF-3E1DCC68915B}" type="pres">
      <dgm:prSet presAssocID="{C0A2020B-45C8-449A-AE45-314426B3170B}" presName="composite" presStyleCnt="0"/>
      <dgm:spPr/>
    </dgm:pt>
    <dgm:pt modelId="{B4246031-FBCF-430C-BCD7-6C8F8B44E9D1}" type="pres">
      <dgm:prSet presAssocID="{C0A2020B-45C8-449A-AE45-314426B3170B}" presName="imgShp" presStyleLbl="fgImgPlace1" presStyleIdx="1" presStyleCnt="4" custLinFactX="-7297" custLinFactNeighborX="-100000" custLinFactNeighborY="108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BC0740-64EE-45D0-BC11-17E3D5EC2135}" type="pres">
      <dgm:prSet presAssocID="{C0A2020B-45C8-449A-AE45-314426B3170B}" presName="txShp" presStyleLbl="node1" presStyleIdx="1" presStyleCnt="4" custScaleX="13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D203-6506-42CC-AB25-3412D6970B41}" type="pres">
      <dgm:prSet presAssocID="{2751FDD5-09A9-44F4-90C8-3DFD3B7AFC47}" presName="spacing" presStyleCnt="0"/>
      <dgm:spPr/>
    </dgm:pt>
    <dgm:pt modelId="{175FFADF-FCE1-4A15-93A5-13723570CF1B}" type="pres">
      <dgm:prSet presAssocID="{DD1E5111-E4B4-4C72-A3FC-ABF355A973CA}" presName="composite" presStyleCnt="0"/>
      <dgm:spPr/>
    </dgm:pt>
    <dgm:pt modelId="{625F0B09-D8B2-4236-8FA7-0CE55E05788C}" type="pres">
      <dgm:prSet presAssocID="{DD1E5111-E4B4-4C72-A3FC-ABF355A973CA}" presName="imgShp" presStyleLbl="fgImgPlace1" presStyleIdx="2" presStyleCnt="4" custLinFactX="-7297" custLinFactNeighborX="-100000" custLinFactNeighborY="-26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B715A8D-E714-4C2A-8564-664E854E9F9B}" type="pres">
      <dgm:prSet presAssocID="{DD1E5111-E4B4-4C72-A3FC-ABF355A973CA}" presName="txShp" presStyleLbl="node1" presStyleIdx="2" presStyleCnt="4" custScaleX="13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0E409-5633-4178-904D-466850D2C949}" type="pres">
      <dgm:prSet presAssocID="{FFEE4CA9-39AB-4099-AFFF-94E43CBCF4F4}" presName="spacing" presStyleCnt="0"/>
      <dgm:spPr/>
    </dgm:pt>
    <dgm:pt modelId="{D8D4E33F-36A3-44C6-B655-6A9AEE4FF7E8}" type="pres">
      <dgm:prSet presAssocID="{C0DFFE22-A2EE-463C-99DF-86EEB69E7EBC}" presName="composite" presStyleCnt="0"/>
      <dgm:spPr/>
    </dgm:pt>
    <dgm:pt modelId="{70397737-E966-450A-9B14-EA8DBE5CD5D0}" type="pres">
      <dgm:prSet presAssocID="{C0DFFE22-A2EE-463C-99DF-86EEB69E7EBC}" presName="imgShp" presStyleLbl="fgImgPlace1" presStyleIdx="3" presStyleCnt="4" custLinFactNeighborX="-95058" custLinFactNeighborY="-402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9E66225-62B7-4C95-8E1A-C770BF998336}" type="pres">
      <dgm:prSet presAssocID="{C0DFFE22-A2EE-463C-99DF-86EEB69E7EBC}" presName="txShp" presStyleLbl="node1" presStyleIdx="3" presStyleCnt="4" custScaleX="131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1A03C-DF76-40DD-AD5A-CB3FBD177038}" type="presOf" srcId="{62576B51-5062-46D3-AA6A-67D538F59170}" destId="{9628414C-0724-4EA6-86E4-BE698A4A1B0C}" srcOrd="0" destOrd="0" presId="urn:microsoft.com/office/officeart/2005/8/layout/vList3"/>
    <dgm:cxn modelId="{24AD01FC-412F-4084-B60D-C3BCEF33C268}" srcId="{D0C4F2F7-FF3F-4AEA-A0AA-D4D3EA717BF6}" destId="{C0DFFE22-A2EE-463C-99DF-86EEB69E7EBC}" srcOrd="3" destOrd="0" parTransId="{AAC470A2-2DD3-4692-8B88-780662F7E317}" sibTransId="{98E9CFF6-2D13-42EB-BBF5-D5322B4C7B91}"/>
    <dgm:cxn modelId="{0825BB5A-973F-440B-A97C-2F7437974727}" type="presOf" srcId="{C0DFFE22-A2EE-463C-99DF-86EEB69E7EBC}" destId="{A9E66225-62B7-4C95-8E1A-C770BF998336}" srcOrd="0" destOrd="0" presId="urn:microsoft.com/office/officeart/2005/8/layout/vList3"/>
    <dgm:cxn modelId="{28E9CF5D-68D2-4358-A5AF-44454E323008}" type="presOf" srcId="{D0C4F2F7-FF3F-4AEA-A0AA-D4D3EA717BF6}" destId="{AC266C46-3567-4075-94C2-AAD38B66BE0B}" srcOrd="0" destOrd="0" presId="urn:microsoft.com/office/officeart/2005/8/layout/vList3"/>
    <dgm:cxn modelId="{8391618C-B66D-4730-9430-C75FFE8213B8}" srcId="{D0C4F2F7-FF3F-4AEA-A0AA-D4D3EA717BF6}" destId="{C0A2020B-45C8-449A-AE45-314426B3170B}" srcOrd="1" destOrd="0" parTransId="{42971194-D66D-4744-AAE6-D4A6368D2BDB}" sibTransId="{2751FDD5-09A9-44F4-90C8-3DFD3B7AFC47}"/>
    <dgm:cxn modelId="{1DE041D2-66E1-4380-897A-67A3349F7FAB}" srcId="{D0C4F2F7-FF3F-4AEA-A0AA-D4D3EA717BF6}" destId="{62576B51-5062-46D3-AA6A-67D538F59170}" srcOrd="0" destOrd="0" parTransId="{753E8416-0596-423D-A212-FC43949EB6CE}" sibTransId="{3582F638-1AF8-40A2-9BF8-F8D4DC697F2A}"/>
    <dgm:cxn modelId="{69D92C13-EA22-4F0A-9024-A10F7A70667C}" type="presOf" srcId="{C0A2020B-45C8-449A-AE45-314426B3170B}" destId="{62BC0740-64EE-45D0-BC11-17E3D5EC2135}" srcOrd="0" destOrd="0" presId="urn:microsoft.com/office/officeart/2005/8/layout/vList3"/>
    <dgm:cxn modelId="{11B547E3-59F5-4A0B-A52B-8070419F0615}" srcId="{D0C4F2F7-FF3F-4AEA-A0AA-D4D3EA717BF6}" destId="{DD1E5111-E4B4-4C72-A3FC-ABF355A973CA}" srcOrd="2" destOrd="0" parTransId="{3BAE9E99-C525-47BB-8DF2-0132DD2838B8}" sibTransId="{FFEE4CA9-39AB-4099-AFFF-94E43CBCF4F4}"/>
    <dgm:cxn modelId="{153EAC0E-9473-4986-851C-FBB1BEC41B9E}" type="presOf" srcId="{DD1E5111-E4B4-4C72-A3FC-ABF355A973CA}" destId="{1B715A8D-E714-4C2A-8564-664E854E9F9B}" srcOrd="0" destOrd="0" presId="urn:microsoft.com/office/officeart/2005/8/layout/vList3"/>
    <dgm:cxn modelId="{3AA270AE-72A2-4BD6-AB5E-2EF05285D3AF}" type="presParOf" srcId="{AC266C46-3567-4075-94C2-AAD38B66BE0B}" destId="{E08DC909-863C-4A9D-AA02-319DDAF067FB}" srcOrd="0" destOrd="0" presId="urn:microsoft.com/office/officeart/2005/8/layout/vList3"/>
    <dgm:cxn modelId="{3E5DA9C0-9464-49F7-AEE5-781F88A97F10}" type="presParOf" srcId="{E08DC909-863C-4A9D-AA02-319DDAF067FB}" destId="{9718B365-29C1-4451-93D7-34BA5A1765BB}" srcOrd="0" destOrd="0" presId="urn:microsoft.com/office/officeart/2005/8/layout/vList3"/>
    <dgm:cxn modelId="{CB81E208-49CC-4908-98FB-7BA1E8D4442C}" type="presParOf" srcId="{E08DC909-863C-4A9D-AA02-319DDAF067FB}" destId="{9628414C-0724-4EA6-86E4-BE698A4A1B0C}" srcOrd="1" destOrd="0" presId="urn:microsoft.com/office/officeart/2005/8/layout/vList3"/>
    <dgm:cxn modelId="{5D53789E-D031-4827-9861-430000EE69B7}" type="presParOf" srcId="{AC266C46-3567-4075-94C2-AAD38B66BE0B}" destId="{38F67890-67B9-4EBD-927C-8FD1450236A1}" srcOrd="1" destOrd="0" presId="urn:microsoft.com/office/officeart/2005/8/layout/vList3"/>
    <dgm:cxn modelId="{9DC3032D-C7A5-4BDA-ACF0-2C433E07DBDB}" type="presParOf" srcId="{AC266C46-3567-4075-94C2-AAD38B66BE0B}" destId="{46039207-8764-4D20-9EDF-3E1DCC68915B}" srcOrd="2" destOrd="0" presId="urn:microsoft.com/office/officeart/2005/8/layout/vList3"/>
    <dgm:cxn modelId="{ED1CFF97-6517-4CEB-9505-4B7DCF18A018}" type="presParOf" srcId="{46039207-8764-4D20-9EDF-3E1DCC68915B}" destId="{B4246031-FBCF-430C-BCD7-6C8F8B44E9D1}" srcOrd="0" destOrd="0" presId="urn:microsoft.com/office/officeart/2005/8/layout/vList3"/>
    <dgm:cxn modelId="{C4D34B9C-E00D-4820-A3EB-FE230B018A76}" type="presParOf" srcId="{46039207-8764-4D20-9EDF-3E1DCC68915B}" destId="{62BC0740-64EE-45D0-BC11-17E3D5EC2135}" srcOrd="1" destOrd="0" presId="urn:microsoft.com/office/officeart/2005/8/layout/vList3"/>
    <dgm:cxn modelId="{BC78B059-778A-4766-B686-C262A2BFC4D5}" type="presParOf" srcId="{AC266C46-3567-4075-94C2-AAD38B66BE0B}" destId="{0D43D203-6506-42CC-AB25-3412D6970B41}" srcOrd="3" destOrd="0" presId="urn:microsoft.com/office/officeart/2005/8/layout/vList3"/>
    <dgm:cxn modelId="{4243D3CF-AC8E-4DBB-A9D2-334D3A59DBDA}" type="presParOf" srcId="{AC266C46-3567-4075-94C2-AAD38B66BE0B}" destId="{175FFADF-FCE1-4A15-93A5-13723570CF1B}" srcOrd="4" destOrd="0" presId="urn:microsoft.com/office/officeart/2005/8/layout/vList3"/>
    <dgm:cxn modelId="{9AE26260-24DE-4105-BB56-8D7B5236A5AD}" type="presParOf" srcId="{175FFADF-FCE1-4A15-93A5-13723570CF1B}" destId="{625F0B09-D8B2-4236-8FA7-0CE55E05788C}" srcOrd="0" destOrd="0" presId="urn:microsoft.com/office/officeart/2005/8/layout/vList3"/>
    <dgm:cxn modelId="{9C3421FF-03A1-4E9B-BB26-FF64914F2DA1}" type="presParOf" srcId="{175FFADF-FCE1-4A15-93A5-13723570CF1B}" destId="{1B715A8D-E714-4C2A-8564-664E854E9F9B}" srcOrd="1" destOrd="0" presId="urn:microsoft.com/office/officeart/2005/8/layout/vList3"/>
    <dgm:cxn modelId="{A9901984-4019-4E5B-A602-E2F1208A949B}" type="presParOf" srcId="{AC266C46-3567-4075-94C2-AAD38B66BE0B}" destId="{9060E409-5633-4178-904D-466850D2C949}" srcOrd="5" destOrd="0" presId="urn:microsoft.com/office/officeart/2005/8/layout/vList3"/>
    <dgm:cxn modelId="{B239DC49-96C7-4CEA-B917-6E0070103050}" type="presParOf" srcId="{AC266C46-3567-4075-94C2-AAD38B66BE0B}" destId="{D8D4E33F-36A3-44C6-B655-6A9AEE4FF7E8}" srcOrd="6" destOrd="0" presId="urn:microsoft.com/office/officeart/2005/8/layout/vList3"/>
    <dgm:cxn modelId="{EEDA1C9A-CC3F-40C4-9B70-035BFFDEA348}" type="presParOf" srcId="{D8D4E33F-36A3-44C6-B655-6A9AEE4FF7E8}" destId="{70397737-E966-450A-9B14-EA8DBE5CD5D0}" srcOrd="0" destOrd="0" presId="urn:microsoft.com/office/officeart/2005/8/layout/vList3"/>
    <dgm:cxn modelId="{4AFBFE12-09A6-49E1-A417-2E60A8372BEF}" type="presParOf" srcId="{D8D4E33F-36A3-44C6-B655-6A9AEE4FF7E8}" destId="{A9E66225-62B7-4C95-8E1A-C770BF9983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1C8EB-A6B0-4C1D-B944-04930BF6B6DE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CE444D8-BC4F-43CB-B372-D096A45ABBE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исторический источник</a:t>
          </a:r>
        </a:p>
      </dgm:t>
    </dgm:pt>
    <dgm:pt modelId="{B84C58C6-3238-4306-A34D-AFC6E66F5AE6}" type="parTrans" cxnId="{EA8F2824-EBA9-44F9-99DC-B18346901AB5}">
      <dgm:prSet/>
      <dgm:spPr/>
      <dgm:t>
        <a:bodyPr/>
        <a:lstStyle/>
        <a:p>
          <a:endParaRPr lang="ru-RU"/>
        </a:p>
      </dgm:t>
    </dgm:pt>
    <dgm:pt modelId="{A28A40B1-94B5-4921-8F9E-688B16E1516D}" type="sibTrans" cxnId="{EA8F2824-EBA9-44F9-99DC-B18346901AB5}">
      <dgm:prSet/>
      <dgm:spPr/>
      <dgm:t>
        <a:bodyPr/>
        <a:lstStyle/>
        <a:p>
          <a:endParaRPr lang="ru-RU"/>
        </a:p>
      </dgm:t>
    </dgm:pt>
    <dgm:pt modelId="{CD3BD8E9-4443-466A-B172-4D3E34A73B9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Историческое описание</a:t>
          </a:r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научное </a:t>
          </a:r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исследование</a:t>
          </a:r>
        </a:p>
      </dgm:t>
    </dgm:pt>
    <dgm:pt modelId="{581A61D1-899F-4F0D-8A39-998AA57973F6}" type="parTrans" cxnId="{775ED35C-4EBA-4604-8D72-79D9C8CC9A78}">
      <dgm:prSet/>
      <dgm:spPr/>
      <dgm:t>
        <a:bodyPr/>
        <a:lstStyle/>
        <a:p>
          <a:endParaRPr lang="ru-RU"/>
        </a:p>
      </dgm:t>
    </dgm:pt>
    <dgm:pt modelId="{629E7E62-A61A-4979-90D5-9F2BE052E99B}" type="sibTrans" cxnId="{775ED35C-4EBA-4604-8D72-79D9C8CC9A78}">
      <dgm:prSet/>
      <dgm:spPr/>
      <dgm:t>
        <a:bodyPr/>
        <a:lstStyle/>
        <a:p>
          <a:endParaRPr lang="ru-RU"/>
        </a:p>
      </dgm:t>
    </dgm:pt>
    <dgm:pt modelId="{044A8110-2898-4A6D-B226-335E37E7709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исторический </a:t>
          </a:r>
          <a:endParaRPr lang="ru-RU" sz="32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факт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3BD3207-7348-41A5-B114-F9D722D0CFFD}" type="parTrans" cxnId="{F29961A3-F7EC-4109-AFB9-F800AE90C1FE}">
      <dgm:prSet/>
      <dgm:spPr/>
      <dgm:t>
        <a:bodyPr/>
        <a:lstStyle/>
        <a:p>
          <a:endParaRPr lang="ru-RU"/>
        </a:p>
      </dgm:t>
    </dgm:pt>
    <dgm:pt modelId="{C489FBFB-0284-4061-BF17-0B205A0A1DAE}" type="sibTrans" cxnId="{F29961A3-F7EC-4109-AFB9-F800AE90C1FE}">
      <dgm:prSet/>
      <dgm:spPr/>
      <dgm:t>
        <a:bodyPr/>
        <a:lstStyle/>
        <a:p>
          <a:endParaRPr lang="ru-RU"/>
        </a:p>
      </dgm:t>
    </dgm:pt>
    <dgm:pt modelId="{B40D95B3-2CEE-4A84-8B82-7858AAEC064D}" type="pres">
      <dgm:prSet presAssocID="{51D1C8EB-A6B0-4C1D-B944-04930BF6B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D2B0A2-9339-4EA1-B6D6-BEFB2209FC4B}" type="pres">
      <dgm:prSet presAssocID="{BCE444D8-BC4F-43CB-B372-D096A45ABBE5}" presName="node" presStyleLbl="node1" presStyleIdx="0" presStyleCnt="3" custScaleX="145650" custScaleY="86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1C01C-7E71-4BF3-ABD2-709957846845}" type="pres">
      <dgm:prSet presAssocID="{A28A40B1-94B5-4921-8F9E-688B16E1516D}" presName="sibTrans" presStyleLbl="sibTrans2D1" presStyleIdx="0" presStyleCnt="3" custScaleX="171958" custScaleY="156884"/>
      <dgm:spPr/>
      <dgm:t>
        <a:bodyPr/>
        <a:lstStyle/>
        <a:p>
          <a:endParaRPr lang="ru-RU"/>
        </a:p>
      </dgm:t>
    </dgm:pt>
    <dgm:pt modelId="{87CEA4A8-02AD-43C9-BEA7-1D4DFA4F435B}" type="pres">
      <dgm:prSet presAssocID="{A28A40B1-94B5-4921-8F9E-688B16E1516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CD5B2EF-AFD1-41D2-AD87-26C68508060A}" type="pres">
      <dgm:prSet presAssocID="{CD3BD8E9-4443-466A-B172-4D3E34A73B91}" presName="node" presStyleLbl="node1" presStyleIdx="1" presStyleCnt="3" custScaleX="189089" custScaleY="111230" custRadScaleRad="123713" custRadScaleInc="-10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6B7E7-B26F-477F-80C4-968B954D61F6}" type="pres">
      <dgm:prSet presAssocID="{629E7E62-A61A-4979-90D5-9F2BE052E99B}" presName="sibTrans" presStyleLbl="sibTrans2D1" presStyleIdx="1" presStyleCnt="3" custScaleX="127874" custScaleY="263519"/>
      <dgm:spPr/>
      <dgm:t>
        <a:bodyPr/>
        <a:lstStyle/>
        <a:p>
          <a:endParaRPr lang="ru-RU"/>
        </a:p>
      </dgm:t>
    </dgm:pt>
    <dgm:pt modelId="{ADE16E71-2950-4B35-8171-E56EF03CD47A}" type="pres">
      <dgm:prSet presAssocID="{629E7E62-A61A-4979-90D5-9F2BE052E99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17F29E-C9D1-413E-8FC1-95EE9802BF7E}" type="pres">
      <dgm:prSet presAssocID="{044A8110-2898-4A6D-B226-335E37E7709B}" presName="node" presStyleLbl="node1" presStyleIdx="2" presStyleCnt="3" custScaleX="136322" custScaleY="114806" custRadScaleRad="130406" custRadScaleInc="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286EB-2D77-4117-8B4E-D754C6695E8F}" type="pres">
      <dgm:prSet presAssocID="{C489FBFB-0284-4061-BF17-0B205A0A1DAE}" presName="sibTrans" presStyleLbl="sibTrans2D1" presStyleIdx="2" presStyleCnt="3" custScaleX="179746" custScaleY="174986"/>
      <dgm:spPr/>
      <dgm:t>
        <a:bodyPr/>
        <a:lstStyle/>
        <a:p>
          <a:endParaRPr lang="ru-RU"/>
        </a:p>
      </dgm:t>
    </dgm:pt>
    <dgm:pt modelId="{6C203287-3973-42B7-BBFC-6619D8E80FD6}" type="pres">
      <dgm:prSet presAssocID="{C489FBFB-0284-4061-BF17-0B205A0A1DA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75ED35C-4EBA-4604-8D72-79D9C8CC9A78}" srcId="{51D1C8EB-A6B0-4C1D-B944-04930BF6B6DE}" destId="{CD3BD8E9-4443-466A-B172-4D3E34A73B91}" srcOrd="1" destOrd="0" parTransId="{581A61D1-899F-4F0D-8A39-998AA57973F6}" sibTransId="{629E7E62-A61A-4979-90D5-9F2BE052E99B}"/>
    <dgm:cxn modelId="{CE0C76D4-390D-44EA-B008-4CF597450230}" type="presOf" srcId="{044A8110-2898-4A6D-B226-335E37E7709B}" destId="{C717F29E-C9D1-413E-8FC1-95EE9802BF7E}" srcOrd="0" destOrd="0" presId="urn:microsoft.com/office/officeart/2005/8/layout/cycle7"/>
    <dgm:cxn modelId="{CA92F62A-9A4C-4EBE-9A71-1515EB3E29E0}" type="presOf" srcId="{A28A40B1-94B5-4921-8F9E-688B16E1516D}" destId="{87CEA4A8-02AD-43C9-BEA7-1D4DFA4F435B}" srcOrd="1" destOrd="0" presId="urn:microsoft.com/office/officeart/2005/8/layout/cycle7"/>
    <dgm:cxn modelId="{58D301BC-3CDE-43D9-980B-39F611F87FCF}" type="presOf" srcId="{C489FBFB-0284-4061-BF17-0B205A0A1DAE}" destId="{6E1286EB-2D77-4117-8B4E-D754C6695E8F}" srcOrd="0" destOrd="0" presId="urn:microsoft.com/office/officeart/2005/8/layout/cycle7"/>
    <dgm:cxn modelId="{2A15013B-4D7D-4EA8-A16B-FF93DF9CEA97}" type="presOf" srcId="{C489FBFB-0284-4061-BF17-0B205A0A1DAE}" destId="{6C203287-3973-42B7-BBFC-6619D8E80FD6}" srcOrd="1" destOrd="0" presId="urn:microsoft.com/office/officeart/2005/8/layout/cycle7"/>
    <dgm:cxn modelId="{D44C317A-5A37-45AA-A882-96D45511BA6D}" type="presOf" srcId="{51D1C8EB-A6B0-4C1D-B944-04930BF6B6DE}" destId="{B40D95B3-2CEE-4A84-8B82-7858AAEC064D}" srcOrd="0" destOrd="0" presId="urn:microsoft.com/office/officeart/2005/8/layout/cycle7"/>
    <dgm:cxn modelId="{20A224F6-1B5B-4897-B828-D44836A9FA2D}" type="presOf" srcId="{A28A40B1-94B5-4921-8F9E-688B16E1516D}" destId="{F3F1C01C-7E71-4BF3-ABD2-709957846845}" srcOrd="0" destOrd="0" presId="urn:microsoft.com/office/officeart/2005/8/layout/cycle7"/>
    <dgm:cxn modelId="{DD9B4A82-079D-42B3-9F66-8BC5E761853E}" type="presOf" srcId="{CD3BD8E9-4443-466A-B172-4D3E34A73B91}" destId="{ECD5B2EF-AFD1-41D2-AD87-26C68508060A}" srcOrd="0" destOrd="0" presId="urn:microsoft.com/office/officeart/2005/8/layout/cycle7"/>
    <dgm:cxn modelId="{EA8F2824-EBA9-44F9-99DC-B18346901AB5}" srcId="{51D1C8EB-A6B0-4C1D-B944-04930BF6B6DE}" destId="{BCE444D8-BC4F-43CB-B372-D096A45ABBE5}" srcOrd="0" destOrd="0" parTransId="{B84C58C6-3238-4306-A34D-AFC6E66F5AE6}" sibTransId="{A28A40B1-94B5-4921-8F9E-688B16E1516D}"/>
    <dgm:cxn modelId="{92CEF46B-E111-4C05-8BF6-05B76400019F}" type="presOf" srcId="{629E7E62-A61A-4979-90D5-9F2BE052E99B}" destId="{ADE16E71-2950-4B35-8171-E56EF03CD47A}" srcOrd="1" destOrd="0" presId="urn:microsoft.com/office/officeart/2005/8/layout/cycle7"/>
    <dgm:cxn modelId="{BA8B1337-1A32-491C-A875-26D0B0ABA552}" type="presOf" srcId="{629E7E62-A61A-4979-90D5-9F2BE052E99B}" destId="{0BA6B7E7-B26F-477F-80C4-968B954D61F6}" srcOrd="0" destOrd="0" presId="urn:microsoft.com/office/officeart/2005/8/layout/cycle7"/>
    <dgm:cxn modelId="{F29961A3-F7EC-4109-AFB9-F800AE90C1FE}" srcId="{51D1C8EB-A6B0-4C1D-B944-04930BF6B6DE}" destId="{044A8110-2898-4A6D-B226-335E37E7709B}" srcOrd="2" destOrd="0" parTransId="{B3BD3207-7348-41A5-B114-F9D722D0CFFD}" sibTransId="{C489FBFB-0284-4061-BF17-0B205A0A1DAE}"/>
    <dgm:cxn modelId="{F9442E85-3A0E-4A3C-B4EC-6347B4C42919}" type="presOf" srcId="{BCE444D8-BC4F-43CB-B372-D096A45ABBE5}" destId="{6AD2B0A2-9339-4EA1-B6D6-BEFB2209FC4B}" srcOrd="0" destOrd="0" presId="urn:microsoft.com/office/officeart/2005/8/layout/cycle7"/>
    <dgm:cxn modelId="{D8FFD1CE-02BC-4C8B-B9C3-7485350469D0}" type="presParOf" srcId="{B40D95B3-2CEE-4A84-8B82-7858AAEC064D}" destId="{6AD2B0A2-9339-4EA1-B6D6-BEFB2209FC4B}" srcOrd="0" destOrd="0" presId="urn:microsoft.com/office/officeart/2005/8/layout/cycle7"/>
    <dgm:cxn modelId="{E7510FDA-1B08-48BE-BF95-6F5F7F91F319}" type="presParOf" srcId="{B40D95B3-2CEE-4A84-8B82-7858AAEC064D}" destId="{F3F1C01C-7E71-4BF3-ABD2-709957846845}" srcOrd="1" destOrd="0" presId="urn:microsoft.com/office/officeart/2005/8/layout/cycle7"/>
    <dgm:cxn modelId="{E67A5512-6163-403C-A09D-4888CE11354F}" type="presParOf" srcId="{F3F1C01C-7E71-4BF3-ABD2-709957846845}" destId="{87CEA4A8-02AD-43C9-BEA7-1D4DFA4F435B}" srcOrd="0" destOrd="0" presId="urn:microsoft.com/office/officeart/2005/8/layout/cycle7"/>
    <dgm:cxn modelId="{55326B13-6B33-46CD-BF78-D3E9A1572AD3}" type="presParOf" srcId="{B40D95B3-2CEE-4A84-8B82-7858AAEC064D}" destId="{ECD5B2EF-AFD1-41D2-AD87-26C68508060A}" srcOrd="2" destOrd="0" presId="urn:microsoft.com/office/officeart/2005/8/layout/cycle7"/>
    <dgm:cxn modelId="{9B158A9A-64E9-436A-B6EF-6293EAC9727D}" type="presParOf" srcId="{B40D95B3-2CEE-4A84-8B82-7858AAEC064D}" destId="{0BA6B7E7-B26F-477F-80C4-968B954D61F6}" srcOrd="3" destOrd="0" presId="urn:microsoft.com/office/officeart/2005/8/layout/cycle7"/>
    <dgm:cxn modelId="{38F96C7E-23CB-4AF0-9374-E224AAF1CEB8}" type="presParOf" srcId="{0BA6B7E7-B26F-477F-80C4-968B954D61F6}" destId="{ADE16E71-2950-4B35-8171-E56EF03CD47A}" srcOrd="0" destOrd="0" presId="urn:microsoft.com/office/officeart/2005/8/layout/cycle7"/>
    <dgm:cxn modelId="{9CFE5769-8208-44B4-B0A4-0A7D94699550}" type="presParOf" srcId="{B40D95B3-2CEE-4A84-8B82-7858AAEC064D}" destId="{C717F29E-C9D1-413E-8FC1-95EE9802BF7E}" srcOrd="4" destOrd="0" presId="urn:microsoft.com/office/officeart/2005/8/layout/cycle7"/>
    <dgm:cxn modelId="{BD8B8196-22B5-41EB-B830-BA8C1F76E4E7}" type="presParOf" srcId="{B40D95B3-2CEE-4A84-8B82-7858AAEC064D}" destId="{6E1286EB-2D77-4117-8B4E-D754C6695E8F}" srcOrd="5" destOrd="0" presId="urn:microsoft.com/office/officeart/2005/8/layout/cycle7"/>
    <dgm:cxn modelId="{61DEE342-63D7-4EF6-8F54-65B20264D834}" type="presParOf" srcId="{6E1286EB-2D77-4117-8B4E-D754C6695E8F}" destId="{6C203287-3973-42B7-BBFC-6619D8E80FD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251A4B-38FE-42F9-ADD4-EFA457BBF63E}" type="doc">
      <dgm:prSet loTypeId="urn:microsoft.com/office/officeart/2005/8/layout/radial5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EFAD478-99B2-40DE-98B7-DB1B25AF2334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Исторические источники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6895495A-5CA6-4FA7-8B51-9B5D6EA0B5C6}" type="parTrans" cxnId="{B3CBAB75-6678-4A0D-828B-EB91F5374A97}">
      <dgm:prSet/>
      <dgm:spPr/>
      <dgm:t>
        <a:bodyPr/>
        <a:lstStyle/>
        <a:p>
          <a:endParaRPr lang="ru-RU"/>
        </a:p>
      </dgm:t>
    </dgm:pt>
    <dgm:pt modelId="{A136AB21-1516-4E09-8A06-55203CA6F74D}" type="sibTrans" cxnId="{B3CBAB75-6678-4A0D-828B-EB91F5374A97}">
      <dgm:prSet/>
      <dgm:spPr/>
      <dgm:t>
        <a:bodyPr/>
        <a:lstStyle/>
        <a:p>
          <a:endParaRPr lang="ru-RU"/>
        </a:p>
      </dgm:t>
    </dgm:pt>
    <dgm:pt modelId="{8C7D3DA9-0539-4980-84C2-9637704D099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3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Археологические </a:t>
          </a:r>
          <a:r>
            <a:rPr lang="ru-RU" sz="24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вещи которые обнаружены под водой, </a:t>
          </a:r>
          <a:r>
            <a:rPr lang="en-US" sz="2400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u="none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 землей</a:t>
          </a:r>
          <a:endParaRPr lang="ru-RU" sz="2400" b="1" u="none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FE1D1DF-BA45-4AC5-B5F4-DBFFC10C7884}" type="parTrans" cxnId="{7673B545-0C27-4751-91D7-2E8AA5B5549D}">
      <dgm:prSet/>
      <dgm:spPr>
        <a:solidFill>
          <a:srgbClr val="C00000"/>
        </a:solidFill>
      </dgm:spPr>
      <dgm:t>
        <a:bodyPr/>
        <a:lstStyle/>
        <a:p>
          <a:endParaRPr lang="ru-RU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77E08C8-7C67-431E-82FF-286D33DC8322}" type="sibTrans" cxnId="{7673B545-0C27-4751-91D7-2E8AA5B5549D}">
      <dgm:prSet/>
      <dgm:spPr/>
      <dgm:t>
        <a:bodyPr/>
        <a:lstStyle/>
        <a:p>
          <a:endParaRPr lang="ru-RU"/>
        </a:p>
      </dgm:t>
    </dgm:pt>
    <dgm:pt modelId="{90441383-DB8C-4DE1-9E46-A44DFFE650B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3200" b="1" u="sng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Зрительные</a:t>
          </a:r>
          <a:r>
            <a:rPr lang="ru-RU" sz="2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рисунки, карты, фотографии, слайды, кино-видеофильмы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B20B72F-EAEA-4412-81A3-0E9C64B53DAA}" type="parTrans" cxnId="{23D63DA2-1B9E-4C4F-AC35-DBB8D2FE133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9ED2F1E-CC81-41F6-8DB6-AE50CF648A71}" type="sibTrans" cxnId="{23D63DA2-1B9E-4C4F-AC35-DBB8D2FE133D}">
      <dgm:prSet/>
      <dgm:spPr/>
      <dgm:t>
        <a:bodyPr/>
        <a:lstStyle/>
        <a:p>
          <a:endParaRPr lang="ru-RU"/>
        </a:p>
      </dgm:t>
    </dgm:pt>
    <dgm:pt modelId="{8D5301D7-AEA8-4DF4-B18A-45DA2E486E8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Устные</a:t>
          </a:r>
          <a:r>
            <a:rPr lang="ru-RU" sz="1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                       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сказания, пословицы, устаревшие слова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7E18240-24BB-417A-A794-4E8A67D648EA}" type="parTrans" cxnId="{A7A59F55-CF6D-4C3F-B4B4-1EBA06A497EF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056CCC7-59D0-41F0-9DE0-16491134CD74}" type="sibTrans" cxnId="{A7A59F55-CF6D-4C3F-B4B4-1EBA06A497EF}">
      <dgm:prSet/>
      <dgm:spPr/>
      <dgm:t>
        <a:bodyPr/>
        <a:lstStyle/>
        <a:p>
          <a:endParaRPr lang="ru-RU"/>
        </a:p>
      </dgm:t>
    </dgm:pt>
    <dgm:pt modelId="{34DAC615-AF95-4E80-A39D-23B906ED8A4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Письменные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летописи, письма, документы, книги </a:t>
          </a:r>
          <a:endParaRPr lang="ru-RU" sz="18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488569E-968F-4BDF-ACDF-0F2DE395833B}" type="parTrans" cxnId="{F1D8B822-093C-4FF3-9866-871D38ED08F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4E8889B-B7DB-407A-89C8-EAEE8BB8902A}" type="sibTrans" cxnId="{F1D8B822-093C-4FF3-9866-871D38ED08F0}">
      <dgm:prSet/>
      <dgm:spPr/>
      <dgm:t>
        <a:bodyPr/>
        <a:lstStyle/>
        <a:p>
          <a:endParaRPr lang="ru-RU"/>
        </a:p>
      </dgm:t>
    </dgm:pt>
    <dgm:pt modelId="{18BE7860-96B3-4BA0-9C24-8AB2E0962CE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800" b="1" u="sng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Звукозаписи</a:t>
          </a:r>
          <a:r>
            <a:rPr lang="ru-RU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грампластинки магнитофонные записи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3924A4D-9297-4E1D-A45C-C4B4574D9E16}" type="parTrans" cxnId="{03CD8634-EFBA-4091-8ABE-EC7AFB2CF9E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BC0DB92-9D55-49CF-85FB-15461824F8EE}" type="sibTrans" cxnId="{03CD8634-EFBA-4091-8ABE-EC7AFB2CF9E2}">
      <dgm:prSet/>
      <dgm:spPr/>
      <dgm:t>
        <a:bodyPr/>
        <a:lstStyle/>
        <a:p>
          <a:endParaRPr lang="ru-RU"/>
        </a:p>
      </dgm:t>
    </dgm:pt>
    <dgm:pt modelId="{1B38E391-EA6E-4B38-8660-FCFD5644EDA8}" type="pres">
      <dgm:prSet presAssocID="{44251A4B-38FE-42F9-ADD4-EFA457BBF6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2057B-F2CA-444C-8F08-D793CDD6F665}" type="pres">
      <dgm:prSet presAssocID="{5EFAD478-99B2-40DE-98B7-DB1B25AF2334}" presName="centerShape" presStyleLbl="node0" presStyleIdx="0" presStyleCnt="1" custScaleX="250029"/>
      <dgm:spPr/>
      <dgm:t>
        <a:bodyPr/>
        <a:lstStyle/>
        <a:p>
          <a:endParaRPr lang="ru-RU"/>
        </a:p>
      </dgm:t>
    </dgm:pt>
    <dgm:pt modelId="{B25F66B3-A2CD-43A0-8C8F-8D3B1C860756}" type="pres">
      <dgm:prSet presAssocID="{4FE1D1DF-BA45-4AC5-B5F4-DBFFC10C7884}" presName="parTrans" presStyleLbl="sibTrans2D1" presStyleIdx="0" presStyleCnt="5" custScaleX="183591"/>
      <dgm:spPr/>
      <dgm:t>
        <a:bodyPr/>
        <a:lstStyle/>
        <a:p>
          <a:endParaRPr lang="ru-RU"/>
        </a:p>
      </dgm:t>
    </dgm:pt>
    <dgm:pt modelId="{A7222C72-9761-4656-BE7B-27C6A6023B95}" type="pres">
      <dgm:prSet presAssocID="{4FE1D1DF-BA45-4AC5-B5F4-DBFFC10C788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B28566E-6BD8-4870-A0AE-20572137991C}" type="pres">
      <dgm:prSet presAssocID="{8C7D3DA9-0539-4980-84C2-9637704D099E}" presName="node" presStyleLbl="node1" presStyleIdx="0" presStyleCnt="5" custScaleX="326852" custScaleY="93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8A87-5002-425F-9FD1-48778EBA13F7}" type="pres">
      <dgm:prSet presAssocID="{B488569E-968F-4BDF-ACDF-0F2DE395833B}" presName="parTrans" presStyleLbl="sibTrans2D1" presStyleIdx="1" presStyleCnt="5" custAng="19170496" custScaleX="137209"/>
      <dgm:spPr/>
      <dgm:t>
        <a:bodyPr/>
        <a:lstStyle/>
        <a:p>
          <a:endParaRPr lang="ru-RU"/>
        </a:p>
      </dgm:t>
    </dgm:pt>
    <dgm:pt modelId="{E363CDD2-06CA-416A-BA9E-F202BFDAB4B6}" type="pres">
      <dgm:prSet presAssocID="{B488569E-968F-4BDF-ACDF-0F2DE395833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F448B61-AEDE-42B6-8457-5FDD1818F862}" type="pres">
      <dgm:prSet presAssocID="{34DAC615-AF95-4E80-A39D-23B906ED8A4E}" presName="node" presStyleLbl="node1" presStyleIdx="1" presStyleCnt="5" custScaleX="256168" custScaleY="104576" custRadScaleRad="176972" custRadScaleInc="7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610E-3A1E-4B96-800A-087FF3B52F02}" type="pres">
      <dgm:prSet presAssocID="{77E18240-24BB-417A-A794-4E8A67D648EA}" presName="parTrans" presStyleLbl="sibTrans2D1" presStyleIdx="2" presStyleCnt="5" custAng="2338021" custScaleX="162938"/>
      <dgm:spPr/>
      <dgm:t>
        <a:bodyPr/>
        <a:lstStyle/>
        <a:p>
          <a:endParaRPr lang="ru-RU"/>
        </a:p>
      </dgm:t>
    </dgm:pt>
    <dgm:pt modelId="{2465B0FB-8759-4A42-A66D-16C9C02004A5}" type="pres">
      <dgm:prSet presAssocID="{77E18240-24BB-417A-A794-4E8A67D648E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2CFB8EE-32E3-43F2-AE36-458D099597BA}" type="pres">
      <dgm:prSet presAssocID="{8D5301D7-AEA8-4DF4-B18A-45DA2E486E8B}" presName="node" presStyleLbl="node1" presStyleIdx="2" presStyleCnt="5" custScaleX="279803" custScaleY="113418" custRadScaleRad="151968" custRadScaleInc="-67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9081F-EE77-4A6E-BE52-C84478DC8250}" type="pres">
      <dgm:prSet presAssocID="{9B20B72F-EAEA-4412-81A3-0E9C64B53DAA}" presName="parTrans" presStyleLbl="sibTrans2D1" presStyleIdx="3" presStyleCnt="5" custAng="19818249" custScaleX="157590"/>
      <dgm:spPr/>
      <dgm:t>
        <a:bodyPr/>
        <a:lstStyle/>
        <a:p>
          <a:endParaRPr lang="ru-RU"/>
        </a:p>
      </dgm:t>
    </dgm:pt>
    <dgm:pt modelId="{B1F8E3D1-EE7D-46FC-A3A5-E18208D9AC82}" type="pres">
      <dgm:prSet presAssocID="{9B20B72F-EAEA-4412-81A3-0E9C64B53DA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93A0D39-6CA2-48AD-B37C-8617B72C1BD7}" type="pres">
      <dgm:prSet presAssocID="{90441383-DB8C-4DE1-9E46-A44DFFE650B2}" presName="node" presStyleLbl="node1" presStyleIdx="3" presStyleCnt="5" custScaleX="299022" custScaleY="115432" custRadScaleRad="140255" custRadScaleInc="60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8D4E-E2BD-4382-B1A0-33287CB9EB68}" type="pres">
      <dgm:prSet presAssocID="{63924A4D-9297-4E1D-A45C-C4B4574D9E16}" presName="parTrans" presStyleLbl="sibTrans2D1" presStyleIdx="4" presStyleCnt="5" custAng="2663690" custScaleX="181029"/>
      <dgm:spPr/>
      <dgm:t>
        <a:bodyPr/>
        <a:lstStyle/>
        <a:p>
          <a:endParaRPr lang="ru-RU"/>
        </a:p>
      </dgm:t>
    </dgm:pt>
    <dgm:pt modelId="{0CD1DD2A-724D-4EC5-A0BA-A60A3C2D8B0D}" type="pres">
      <dgm:prSet presAssocID="{63924A4D-9297-4E1D-A45C-C4B4574D9E1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1D8AF6A-97CE-44C4-847B-E747751903D8}" type="pres">
      <dgm:prSet presAssocID="{18BE7860-96B3-4BA0-9C24-8AB2E0962CE5}" presName="node" presStyleLbl="node1" presStyleIdx="4" presStyleCnt="5" custScaleX="264843" custScaleY="122536" custRadScaleRad="178882" custRadScaleInc="-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5ADA1-4728-40FE-811A-E7F673BEE799}" type="presOf" srcId="{77E18240-24BB-417A-A794-4E8A67D648EA}" destId="{2465B0FB-8759-4A42-A66D-16C9C02004A5}" srcOrd="1" destOrd="0" presId="urn:microsoft.com/office/officeart/2005/8/layout/radial5"/>
    <dgm:cxn modelId="{CABCEA1B-7198-4B12-BADA-4F29DB620F29}" type="presOf" srcId="{B488569E-968F-4BDF-ACDF-0F2DE395833B}" destId="{E363CDD2-06CA-416A-BA9E-F202BFDAB4B6}" srcOrd="1" destOrd="0" presId="urn:microsoft.com/office/officeart/2005/8/layout/radial5"/>
    <dgm:cxn modelId="{03CD8634-EFBA-4091-8ABE-EC7AFB2CF9E2}" srcId="{5EFAD478-99B2-40DE-98B7-DB1B25AF2334}" destId="{18BE7860-96B3-4BA0-9C24-8AB2E0962CE5}" srcOrd="4" destOrd="0" parTransId="{63924A4D-9297-4E1D-A45C-C4B4574D9E16}" sibTransId="{FBC0DB92-9D55-49CF-85FB-15461824F8EE}"/>
    <dgm:cxn modelId="{8D547A67-B4DC-45AB-A2FD-FF8264923877}" type="presOf" srcId="{77E18240-24BB-417A-A794-4E8A67D648EA}" destId="{A85F610E-3A1E-4B96-800A-087FF3B52F02}" srcOrd="0" destOrd="0" presId="urn:microsoft.com/office/officeart/2005/8/layout/radial5"/>
    <dgm:cxn modelId="{CC936B7E-1A17-41D2-9414-EAEDFC418923}" type="presOf" srcId="{5EFAD478-99B2-40DE-98B7-DB1B25AF2334}" destId="{7452057B-F2CA-444C-8F08-D793CDD6F665}" srcOrd="0" destOrd="0" presId="urn:microsoft.com/office/officeart/2005/8/layout/radial5"/>
    <dgm:cxn modelId="{7673B545-0C27-4751-91D7-2E8AA5B5549D}" srcId="{5EFAD478-99B2-40DE-98B7-DB1B25AF2334}" destId="{8C7D3DA9-0539-4980-84C2-9637704D099E}" srcOrd="0" destOrd="0" parTransId="{4FE1D1DF-BA45-4AC5-B5F4-DBFFC10C7884}" sibTransId="{777E08C8-7C67-431E-82FF-286D33DC8322}"/>
    <dgm:cxn modelId="{2F4F6051-7949-4B45-9484-D0D9669BC8B9}" type="presOf" srcId="{34DAC615-AF95-4E80-A39D-23B906ED8A4E}" destId="{2F448B61-AEDE-42B6-8457-5FDD1818F862}" srcOrd="0" destOrd="0" presId="urn:microsoft.com/office/officeart/2005/8/layout/radial5"/>
    <dgm:cxn modelId="{80506EB9-F0A9-4FCC-8579-5F95C6AE9C55}" type="presOf" srcId="{8D5301D7-AEA8-4DF4-B18A-45DA2E486E8B}" destId="{62CFB8EE-32E3-43F2-AE36-458D099597BA}" srcOrd="0" destOrd="0" presId="urn:microsoft.com/office/officeart/2005/8/layout/radial5"/>
    <dgm:cxn modelId="{23D63DA2-1B9E-4C4F-AC35-DBB8D2FE133D}" srcId="{5EFAD478-99B2-40DE-98B7-DB1B25AF2334}" destId="{90441383-DB8C-4DE1-9E46-A44DFFE650B2}" srcOrd="3" destOrd="0" parTransId="{9B20B72F-EAEA-4412-81A3-0E9C64B53DAA}" sibTransId="{D9ED2F1E-CC81-41F6-8DB6-AE50CF648A71}"/>
    <dgm:cxn modelId="{A7A59F55-CF6D-4C3F-B4B4-1EBA06A497EF}" srcId="{5EFAD478-99B2-40DE-98B7-DB1B25AF2334}" destId="{8D5301D7-AEA8-4DF4-B18A-45DA2E486E8B}" srcOrd="2" destOrd="0" parTransId="{77E18240-24BB-417A-A794-4E8A67D648EA}" sibTransId="{3056CCC7-59D0-41F0-9DE0-16491134CD74}"/>
    <dgm:cxn modelId="{710701F8-E53A-47A9-9BAA-8E76B139AA09}" type="presOf" srcId="{4FE1D1DF-BA45-4AC5-B5F4-DBFFC10C7884}" destId="{B25F66B3-A2CD-43A0-8C8F-8D3B1C860756}" srcOrd="0" destOrd="0" presId="urn:microsoft.com/office/officeart/2005/8/layout/radial5"/>
    <dgm:cxn modelId="{540F61B7-933B-4F6E-9006-008141641CCD}" type="presOf" srcId="{18BE7860-96B3-4BA0-9C24-8AB2E0962CE5}" destId="{81D8AF6A-97CE-44C4-847B-E747751903D8}" srcOrd="0" destOrd="0" presId="urn:microsoft.com/office/officeart/2005/8/layout/radial5"/>
    <dgm:cxn modelId="{B3CBAB75-6678-4A0D-828B-EB91F5374A97}" srcId="{44251A4B-38FE-42F9-ADD4-EFA457BBF63E}" destId="{5EFAD478-99B2-40DE-98B7-DB1B25AF2334}" srcOrd="0" destOrd="0" parTransId="{6895495A-5CA6-4FA7-8B51-9B5D6EA0B5C6}" sibTransId="{A136AB21-1516-4E09-8A06-55203CA6F74D}"/>
    <dgm:cxn modelId="{F1D8B822-093C-4FF3-9866-871D38ED08F0}" srcId="{5EFAD478-99B2-40DE-98B7-DB1B25AF2334}" destId="{34DAC615-AF95-4E80-A39D-23B906ED8A4E}" srcOrd="1" destOrd="0" parTransId="{B488569E-968F-4BDF-ACDF-0F2DE395833B}" sibTransId="{34E8889B-B7DB-407A-89C8-EAEE8BB8902A}"/>
    <dgm:cxn modelId="{13041FF1-E246-48C1-B77E-F3E52859B120}" type="presOf" srcId="{9B20B72F-EAEA-4412-81A3-0E9C64B53DAA}" destId="{B1F8E3D1-EE7D-46FC-A3A5-E18208D9AC82}" srcOrd="1" destOrd="0" presId="urn:microsoft.com/office/officeart/2005/8/layout/radial5"/>
    <dgm:cxn modelId="{61BE7789-D87D-4307-B408-ED8D01E8CC82}" type="presOf" srcId="{9B20B72F-EAEA-4412-81A3-0E9C64B53DAA}" destId="{CAE9081F-EE77-4A6E-BE52-C84478DC8250}" srcOrd="0" destOrd="0" presId="urn:microsoft.com/office/officeart/2005/8/layout/radial5"/>
    <dgm:cxn modelId="{A613ACBC-7047-44EA-90ED-B9CBBB537F5B}" type="presOf" srcId="{90441383-DB8C-4DE1-9E46-A44DFFE650B2}" destId="{893A0D39-6CA2-48AD-B37C-8617B72C1BD7}" srcOrd="0" destOrd="0" presId="urn:microsoft.com/office/officeart/2005/8/layout/radial5"/>
    <dgm:cxn modelId="{CC29BBB7-55EF-4930-9290-5E844174973F}" type="presOf" srcId="{63924A4D-9297-4E1D-A45C-C4B4574D9E16}" destId="{F7408D4E-E2BD-4382-B1A0-33287CB9EB68}" srcOrd="0" destOrd="0" presId="urn:microsoft.com/office/officeart/2005/8/layout/radial5"/>
    <dgm:cxn modelId="{C53550F9-ED49-4F07-830A-284C61EA856A}" type="presOf" srcId="{B488569E-968F-4BDF-ACDF-0F2DE395833B}" destId="{1A5E8A87-5002-425F-9FD1-48778EBA13F7}" srcOrd="0" destOrd="0" presId="urn:microsoft.com/office/officeart/2005/8/layout/radial5"/>
    <dgm:cxn modelId="{50EE08FC-F7A8-43B8-9E9D-0CBBAD8B94C2}" type="presOf" srcId="{4FE1D1DF-BA45-4AC5-B5F4-DBFFC10C7884}" destId="{A7222C72-9761-4656-BE7B-27C6A6023B95}" srcOrd="1" destOrd="0" presId="urn:microsoft.com/office/officeart/2005/8/layout/radial5"/>
    <dgm:cxn modelId="{AAB420BF-873A-4793-B0EA-2AD862FA5A43}" type="presOf" srcId="{8C7D3DA9-0539-4980-84C2-9637704D099E}" destId="{5B28566E-6BD8-4870-A0AE-20572137991C}" srcOrd="0" destOrd="0" presId="urn:microsoft.com/office/officeart/2005/8/layout/radial5"/>
    <dgm:cxn modelId="{863C8DA1-CA61-476C-9335-6A4112E91BD8}" type="presOf" srcId="{63924A4D-9297-4E1D-A45C-C4B4574D9E16}" destId="{0CD1DD2A-724D-4EC5-A0BA-A60A3C2D8B0D}" srcOrd="1" destOrd="0" presId="urn:microsoft.com/office/officeart/2005/8/layout/radial5"/>
    <dgm:cxn modelId="{EFBF52C7-D7A9-45D7-8654-1BEC9C5FB2E6}" type="presOf" srcId="{44251A4B-38FE-42F9-ADD4-EFA457BBF63E}" destId="{1B38E391-EA6E-4B38-8660-FCFD5644EDA8}" srcOrd="0" destOrd="0" presId="urn:microsoft.com/office/officeart/2005/8/layout/radial5"/>
    <dgm:cxn modelId="{F198D012-345C-49EF-B7A6-7CEDA2F48B87}" type="presParOf" srcId="{1B38E391-EA6E-4B38-8660-FCFD5644EDA8}" destId="{7452057B-F2CA-444C-8F08-D793CDD6F665}" srcOrd="0" destOrd="0" presId="urn:microsoft.com/office/officeart/2005/8/layout/radial5"/>
    <dgm:cxn modelId="{38E26B0D-2FC6-46FE-8825-BBF3BC61E1B6}" type="presParOf" srcId="{1B38E391-EA6E-4B38-8660-FCFD5644EDA8}" destId="{B25F66B3-A2CD-43A0-8C8F-8D3B1C860756}" srcOrd="1" destOrd="0" presId="urn:microsoft.com/office/officeart/2005/8/layout/radial5"/>
    <dgm:cxn modelId="{8FAFAE7D-F365-48BD-9DA2-5B5A3ED08B7C}" type="presParOf" srcId="{B25F66B3-A2CD-43A0-8C8F-8D3B1C860756}" destId="{A7222C72-9761-4656-BE7B-27C6A6023B95}" srcOrd="0" destOrd="0" presId="urn:microsoft.com/office/officeart/2005/8/layout/radial5"/>
    <dgm:cxn modelId="{A92BAD14-0A2C-4081-A988-FC1AA1BA4EB6}" type="presParOf" srcId="{1B38E391-EA6E-4B38-8660-FCFD5644EDA8}" destId="{5B28566E-6BD8-4870-A0AE-20572137991C}" srcOrd="2" destOrd="0" presId="urn:microsoft.com/office/officeart/2005/8/layout/radial5"/>
    <dgm:cxn modelId="{6AFA6E25-8CC9-4F3C-9D65-D88AFBA98626}" type="presParOf" srcId="{1B38E391-EA6E-4B38-8660-FCFD5644EDA8}" destId="{1A5E8A87-5002-425F-9FD1-48778EBA13F7}" srcOrd="3" destOrd="0" presId="urn:microsoft.com/office/officeart/2005/8/layout/radial5"/>
    <dgm:cxn modelId="{3AF42E97-A556-42B0-8B84-6E6462F47484}" type="presParOf" srcId="{1A5E8A87-5002-425F-9FD1-48778EBA13F7}" destId="{E363CDD2-06CA-416A-BA9E-F202BFDAB4B6}" srcOrd="0" destOrd="0" presId="urn:microsoft.com/office/officeart/2005/8/layout/radial5"/>
    <dgm:cxn modelId="{077B23BA-60D4-489C-B2CE-63226DBC855C}" type="presParOf" srcId="{1B38E391-EA6E-4B38-8660-FCFD5644EDA8}" destId="{2F448B61-AEDE-42B6-8457-5FDD1818F862}" srcOrd="4" destOrd="0" presId="urn:microsoft.com/office/officeart/2005/8/layout/radial5"/>
    <dgm:cxn modelId="{22B10B87-2145-4788-9B70-AB84C96CC344}" type="presParOf" srcId="{1B38E391-EA6E-4B38-8660-FCFD5644EDA8}" destId="{A85F610E-3A1E-4B96-800A-087FF3B52F02}" srcOrd="5" destOrd="0" presId="urn:microsoft.com/office/officeart/2005/8/layout/radial5"/>
    <dgm:cxn modelId="{75F60DD5-9BE9-448C-99A9-B2744D844655}" type="presParOf" srcId="{A85F610E-3A1E-4B96-800A-087FF3B52F02}" destId="{2465B0FB-8759-4A42-A66D-16C9C02004A5}" srcOrd="0" destOrd="0" presId="urn:microsoft.com/office/officeart/2005/8/layout/radial5"/>
    <dgm:cxn modelId="{9CB85301-A2AE-44B0-889B-06B857A470F0}" type="presParOf" srcId="{1B38E391-EA6E-4B38-8660-FCFD5644EDA8}" destId="{62CFB8EE-32E3-43F2-AE36-458D099597BA}" srcOrd="6" destOrd="0" presId="urn:microsoft.com/office/officeart/2005/8/layout/radial5"/>
    <dgm:cxn modelId="{91B2E3ED-A93D-46EA-8B49-0FF177BCED2F}" type="presParOf" srcId="{1B38E391-EA6E-4B38-8660-FCFD5644EDA8}" destId="{CAE9081F-EE77-4A6E-BE52-C84478DC8250}" srcOrd="7" destOrd="0" presId="urn:microsoft.com/office/officeart/2005/8/layout/radial5"/>
    <dgm:cxn modelId="{A020BDB5-693A-4F11-9233-C7DBECD1AE05}" type="presParOf" srcId="{CAE9081F-EE77-4A6E-BE52-C84478DC8250}" destId="{B1F8E3D1-EE7D-46FC-A3A5-E18208D9AC82}" srcOrd="0" destOrd="0" presId="urn:microsoft.com/office/officeart/2005/8/layout/radial5"/>
    <dgm:cxn modelId="{E065AE62-9138-4D58-A973-FD63CB3245FA}" type="presParOf" srcId="{1B38E391-EA6E-4B38-8660-FCFD5644EDA8}" destId="{893A0D39-6CA2-48AD-B37C-8617B72C1BD7}" srcOrd="8" destOrd="0" presId="urn:microsoft.com/office/officeart/2005/8/layout/radial5"/>
    <dgm:cxn modelId="{4C2B0D50-699B-4608-9C59-E13F04B1528A}" type="presParOf" srcId="{1B38E391-EA6E-4B38-8660-FCFD5644EDA8}" destId="{F7408D4E-E2BD-4382-B1A0-33287CB9EB68}" srcOrd="9" destOrd="0" presId="urn:microsoft.com/office/officeart/2005/8/layout/radial5"/>
    <dgm:cxn modelId="{010860FB-D2E8-4DB2-A846-EDED81EA8960}" type="presParOf" srcId="{F7408D4E-E2BD-4382-B1A0-33287CB9EB68}" destId="{0CD1DD2A-724D-4EC5-A0BA-A60A3C2D8B0D}" srcOrd="0" destOrd="0" presId="urn:microsoft.com/office/officeart/2005/8/layout/radial5"/>
    <dgm:cxn modelId="{E9237BA6-1331-4A4F-8654-1356686FA4E4}" type="presParOf" srcId="{1B38E391-EA6E-4B38-8660-FCFD5644EDA8}" destId="{81D8AF6A-97CE-44C4-847B-E747751903D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ABB21F-52E9-48A9-B6AE-2875362215F0}">
      <dsp:nvSpPr>
        <dsp:cNvPr id="0" name=""/>
        <dsp:cNvSpPr/>
      </dsp:nvSpPr>
      <dsp:spPr>
        <a:xfrm>
          <a:off x="4408869" y="2246490"/>
          <a:ext cx="2555945" cy="21449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История помогает узнать о людях</a:t>
          </a:r>
          <a:endParaRPr lang="ru-RU" sz="28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4408869" y="2246490"/>
        <a:ext cx="2555945" cy="2144915"/>
      </dsp:txXfrm>
    </dsp:sp>
    <dsp:sp modelId="{4D3A7BED-8DC3-4EE7-8547-1456E8402100}">
      <dsp:nvSpPr>
        <dsp:cNvPr id="0" name=""/>
        <dsp:cNvSpPr/>
      </dsp:nvSpPr>
      <dsp:spPr>
        <a:xfrm rot="11356992">
          <a:off x="2132288" y="2611169"/>
          <a:ext cx="2188767" cy="6113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297C79-7101-48E8-B984-EBD7C41FCA06}">
      <dsp:nvSpPr>
        <dsp:cNvPr id="0" name=""/>
        <dsp:cNvSpPr/>
      </dsp:nvSpPr>
      <dsp:spPr>
        <a:xfrm>
          <a:off x="673987" y="1925212"/>
          <a:ext cx="2945268" cy="1630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жили?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73987" y="1925212"/>
        <a:ext cx="2945268" cy="1630135"/>
      </dsp:txXfrm>
    </dsp:sp>
    <dsp:sp modelId="{CEDE7822-309D-404F-B6AC-C2F467B3FF3C}">
      <dsp:nvSpPr>
        <dsp:cNvPr id="0" name=""/>
        <dsp:cNvSpPr/>
      </dsp:nvSpPr>
      <dsp:spPr>
        <a:xfrm rot="13693710">
          <a:off x="3244526" y="1354949"/>
          <a:ext cx="1922132" cy="6113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DED972-BADD-42AD-8009-DEC582E2AAE7}">
      <dsp:nvSpPr>
        <dsp:cNvPr id="0" name=""/>
        <dsp:cNvSpPr/>
      </dsp:nvSpPr>
      <dsp:spPr>
        <a:xfrm>
          <a:off x="2088229" y="128762"/>
          <a:ext cx="2954275" cy="1630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Чем занимались?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88229" y="128762"/>
        <a:ext cx="2954275" cy="1630135"/>
      </dsp:txXfrm>
    </dsp:sp>
    <dsp:sp modelId="{35EDABCE-B980-4B20-AAC9-AC9B7DD3C878}">
      <dsp:nvSpPr>
        <dsp:cNvPr id="0" name=""/>
        <dsp:cNvSpPr/>
      </dsp:nvSpPr>
      <dsp:spPr>
        <a:xfrm rot="18548016">
          <a:off x="6127922" y="1308086"/>
          <a:ext cx="1892737" cy="6113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35B091-481C-4E02-B7D0-AF803890BAC9}">
      <dsp:nvSpPr>
        <dsp:cNvPr id="0" name=""/>
        <dsp:cNvSpPr/>
      </dsp:nvSpPr>
      <dsp:spPr>
        <a:xfrm>
          <a:off x="6126123" y="64593"/>
          <a:ext cx="3090900" cy="1630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чему стремились?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126123" y="64593"/>
        <a:ext cx="3090900" cy="1630135"/>
      </dsp:txXfrm>
    </dsp:sp>
    <dsp:sp modelId="{D3C8023F-605F-4466-A5D0-F59758AB7199}">
      <dsp:nvSpPr>
        <dsp:cNvPr id="0" name=""/>
        <dsp:cNvSpPr/>
      </dsp:nvSpPr>
      <dsp:spPr>
        <a:xfrm rot="21017871">
          <a:off x="7059813" y="2573049"/>
          <a:ext cx="2404004" cy="6113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729F03-2617-4C69-91B1-A65F4A931225}">
      <dsp:nvSpPr>
        <dsp:cNvPr id="0" name=""/>
        <dsp:cNvSpPr/>
      </dsp:nvSpPr>
      <dsp:spPr>
        <a:xfrm>
          <a:off x="7922407" y="1861063"/>
          <a:ext cx="3048435" cy="1630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Какие горести и радости испытывали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22407" y="1861063"/>
        <a:ext cx="3048435" cy="16301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28414C-0724-4EA6-86E4-BE698A4A1B0C}">
      <dsp:nvSpPr>
        <dsp:cNvPr id="0" name=""/>
        <dsp:cNvSpPr/>
      </dsp:nvSpPr>
      <dsp:spPr>
        <a:xfrm rot="10800000">
          <a:off x="613613" y="2154"/>
          <a:ext cx="10773429" cy="1175835"/>
        </a:xfrm>
        <a:prstGeom prst="homePlat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1851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Как жили люди в далеком </a:t>
          </a: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прошлом?</a:t>
          </a:r>
          <a:endParaRPr lang="ru-RU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13613" y="2154"/>
        <a:ext cx="10773429" cy="1175835"/>
      </dsp:txXfrm>
    </dsp:sp>
    <dsp:sp modelId="{9718B365-29C1-4451-93D7-34BA5A1765BB}">
      <dsp:nvSpPr>
        <dsp:cNvPr id="0" name=""/>
        <dsp:cNvSpPr/>
      </dsp:nvSpPr>
      <dsp:spPr>
        <a:xfrm>
          <a:off x="232504" y="1954"/>
          <a:ext cx="1175835" cy="11758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C0740-64EE-45D0-BC11-17E3D5EC2135}">
      <dsp:nvSpPr>
        <dsp:cNvPr id="0" name=""/>
        <dsp:cNvSpPr/>
      </dsp:nvSpPr>
      <dsp:spPr>
        <a:xfrm rot="10800000">
          <a:off x="613613" y="1528986"/>
          <a:ext cx="10773429" cy="1175835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1851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Что они </a:t>
          </a: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создавали?</a:t>
          </a:r>
          <a:endParaRPr lang="ru-RU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13613" y="1528986"/>
        <a:ext cx="10773429" cy="1175835"/>
      </dsp:txXfrm>
    </dsp:sp>
    <dsp:sp modelId="{B4246031-FBCF-430C-BCD7-6C8F8B44E9D1}">
      <dsp:nvSpPr>
        <dsp:cNvPr id="0" name=""/>
        <dsp:cNvSpPr/>
      </dsp:nvSpPr>
      <dsp:spPr>
        <a:xfrm>
          <a:off x="160555" y="1657011"/>
          <a:ext cx="1175835" cy="11758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15A8D-E714-4C2A-8564-664E854E9F9B}">
      <dsp:nvSpPr>
        <dsp:cNvPr id="0" name=""/>
        <dsp:cNvSpPr/>
      </dsp:nvSpPr>
      <dsp:spPr>
        <a:xfrm rot="10800000">
          <a:off x="684479" y="3055817"/>
          <a:ext cx="10631696" cy="1175835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18511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Что происходило в </a:t>
          </a:r>
          <a:r>
            <a:rPr lang="ru-RU" sz="3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прошлом?</a:t>
          </a:r>
          <a:endParaRPr lang="ru-RU" sz="3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684479" y="3055817"/>
        <a:ext cx="10631696" cy="1175835"/>
      </dsp:txXfrm>
    </dsp:sp>
    <dsp:sp modelId="{625F0B09-D8B2-4236-8FA7-0CE55E05788C}">
      <dsp:nvSpPr>
        <dsp:cNvPr id="0" name=""/>
        <dsp:cNvSpPr/>
      </dsp:nvSpPr>
      <dsp:spPr>
        <a:xfrm>
          <a:off x="160555" y="3024234"/>
          <a:ext cx="1175835" cy="11758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66225-62B7-4C95-8E1A-C770BF998336}">
      <dsp:nvSpPr>
        <dsp:cNvPr id="0" name=""/>
        <dsp:cNvSpPr/>
      </dsp:nvSpPr>
      <dsp:spPr>
        <a:xfrm rot="10800000">
          <a:off x="755345" y="4582649"/>
          <a:ext cx="10489964" cy="1175835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18511" tIns="148590" rIns="277368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Почему происходило именно </a:t>
          </a:r>
          <a:r>
            <a:rPr lang="ru-RU" sz="39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так?</a:t>
          </a:r>
          <a:endParaRPr lang="ru-RU" sz="3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55345" y="4582649"/>
        <a:ext cx="10489964" cy="1175835"/>
      </dsp:txXfrm>
    </dsp:sp>
    <dsp:sp modelId="{70397737-E966-450A-9B14-EA8DBE5CD5D0}">
      <dsp:nvSpPr>
        <dsp:cNvPr id="0" name=""/>
        <dsp:cNvSpPr/>
      </dsp:nvSpPr>
      <dsp:spPr>
        <a:xfrm>
          <a:off x="304466" y="4535380"/>
          <a:ext cx="1175835" cy="11758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2B0A2-9339-4EA1-B6D6-BEFB2209FC4B}">
      <dsp:nvSpPr>
        <dsp:cNvPr id="0" name=""/>
        <dsp:cNvSpPr/>
      </dsp:nvSpPr>
      <dsp:spPr>
        <a:xfrm>
          <a:off x="3212535" y="49400"/>
          <a:ext cx="4233355" cy="12510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исторический источник</a:t>
          </a:r>
        </a:p>
      </dsp:txBody>
      <dsp:txXfrm>
        <a:off x="3212535" y="49400"/>
        <a:ext cx="4233355" cy="1251055"/>
      </dsp:txXfrm>
    </dsp:sp>
    <dsp:sp modelId="{F3F1C01C-7E71-4BF3-ABD2-709957846845}">
      <dsp:nvSpPr>
        <dsp:cNvPr id="0" name=""/>
        <dsp:cNvSpPr/>
      </dsp:nvSpPr>
      <dsp:spPr>
        <a:xfrm rot="3173340">
          <a:off x="5667290" y="2260349"/>
          <a:ext cx="2326636" cy="79797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3173340">
        <a:off x="5667290" y="2260349"/>
        <a:ext cx="2326636" cy="797977"/>
      </dsp:txXfrm>
    </dsp:sp>
    <dsp:sp modelId="{ECD5B2EF-AFD1-41D2-AD87-26C68508060A}">
      <dsp:nvSpPr>
        <dsp:cNvPr id="0" name=""/>
        <dsp:cNvSpPr/>
      </dsp:nvSpPr>
      <dsp:spPr>
        <a:xfrm>
          <a:off x="5722278" y="4018219"/>
          <a:ext cx="5495920" cy="16164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Историческое описание</a:t>
          </a: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научное </a:t>
          </a: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исследование</a:t>
          </a:r>
        </a:p>
      </dsp:txBody>
      <dsp:txXfrm>
        <a:off x="5722278" y="4018219"/>
        <a:ext cx="5495920" cy="1616464"/>
      </dsp:txXfrm>
    </dsp:sp>
    <dsp:sp modelId="{0BA6B7E7-B26F-477F-80C4-968B954D61F6}">
      <dsp:nvSpPr>
        <dsp:cNvPr id="0" name=""/>
        <dsp:cNvSpPr/>
      </dsp:nvSpPr>
      <dsp:spPr>
        <a:xfrm rot="10795899">
          <a:off x="4011552" y="4160554"/>
          <a:ext cx="1730168" cy="13403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 rot="10795899">
        <a:off x="4011552" y="4160554"/>
        <a:ext cx="1730168" cy="1340368"/>
      </dsp:txXfrm>
    </dsp:sp>
    <dsp:sp modelId="{C717F29E-C9D1-413E-8FC1-95EE9802BF7E}">
      <dsp:nvSpPr>
        <dsp:cNvPr id="0" name=""/>
        <dsp:cNvSpPr/>
      </dsp:nvSpPr>
      <dsp:spPr>
        <a:xfrm>
          <a:off x="68762" y="3999893"/>
          <a:ext cx="3962234" cy="16684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исторический </a:t>
          </a:r>
          <a:endParaRPr lang="ru-RU" sz="32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факт</a:t>
          </a:r>
          <a:endParaRPr lang="ru-RU" sz="3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8762" y="3999893"/>
        <a:ext cx="3962234" cy="1668433"/>
      </dsp:txXfrm>
    </dsp:sp>
    <dsp:sp modelId="{6E1286EB-2D77-4117-8B4E-D754C6695E8F}">
      <dsp:nvSpPr>
        <dsp:cNvPr id="0" name=""/>
        <dsp:cNvSpPr/>
      </dsp:nvSpPr>
      <dsp:spPr>
        <a:xfrm rot="18495254">
          <a:off x="2555811" y="2205149"/>
          <a:ext cx="2432010" cy="89005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/>
        </a:p>
      </dsp:txBody>
      <dsp:txXfrm rot="18495254">
        <a:off x="2555811" y="2205149"/>
        <a:ext cx="2432010" cy="89005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52057B-F2CA-444C-8F08-D793CDD6F665}">
      <dsp:nvSpPr>
        <dsp:cNvPr id="0" name=""/>
        <dsp:cNvSpPr/>
      </dsp:nvSpPr>
      <dsp:spPr>
        <a:xfrm>
          <a:off x="3784139" y="2167213"/>
          <a:ext cx="4022788" cy="160892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Исторические источники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84139" y="2167213"/>
        <a:ext cx="4022788" cy="1608928"/>
      </dsp:txXfrm>
    </dsp:sp>
    <dsp:sp modelId="{B25F66B3-A2CD-43A0-8C8F-8D3B1C860756}">
      <dsp:nvSpPr>
        <dsp:cNvPr id="0" name=""/>
        <dsp:cNvSpPr/>
      </dsp:nvSpPr>
      <dsp:spPr>
        <a:xfrm rot="16200000">
          <a:off x="5457689" y="1556904"/>
          <a:ext cx="675688" cy="54703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 rot="16200000">
        <a:off x="5457689" y="1556904"/>
        <a:ext cx="675688" cy="547035"/>
      </dsp:txXfrm>
    </dsp:sp>
    <dsp:sp modelId="{5B28566E-6BD8-4870-A0AE-20572137991C}">
      <dsp:nvSpPr>
        <dsp:cNvPr id="0" name=""/>
        <dsp:cNvSpPr/>
      </dsp:nvSpPr>
      <dsp:spPr>
        <a:xfrm>
          <a:off x="3166125" y="-33641"/>
          <a:ext cx="5258815" cy="1506439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Археологические </a:t>
          </a:r>
          <a:r>
            <a:rPr lang="ru-RU" sz="2400" b="1" u="sng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вещи которые обнаружены под водой, </a:t>
          </a:r>
          <a:r>
            <a:rPr lang="en-US" sz="240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u="none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 землей</a:t>
          </a:r>
          <a:endParaRPr lang="ru-RU" sz="2400" b="1" u="none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166125" y="-33641"/>
        <a:ext cx="5258815" cy="1506439"/>
      </dsp:txXfrm>
    </dsp:sp>
    <dsp:sp modelId="{1A5E8A87-5002-425F-9FD1-48778EBA13F7}">
      <dsp:nvSpPr>
        <dsp:cNvPr id="0" name=""/>
        <dsp:cNvSpPr/>
      </dsp:nvSpPr>
      <dsp:spPr>
        <a:xfrm rot="18201688">
          <a:off x="7462605" y="2176635"/>
          <a:ext cx="268534" cy="54703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8201688">
        <a:off x="7462605" y="2176635"/>
        <a:ext cx="268534" cy="547035"/>
      </dsp:txXfrm>
    </dsp:sp>
    <dsp:sp modelId="{2F448B61-AEDE-42B6-8457-5FDD1818F862}">
      <dsp:nvSpPr>
        <dsp:cNvPr id="0" name=""/>
        <dsp:cNvSpPr/>
      </dsp:nvSpPr>
      <dsp:spPr>
        <a:xfrm>
          <a:off x="7399719" y="1069319"/>
          <a:ext cx="4121560" cy="168255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Письменные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летописи, письма, документы, книги </a:t>
          </a:r>
          <a:endParaRPr lang="ru-RU" sz="180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399719" y="1069319"/>
        <a:ext cx="4121560" cy="1682553"/>
      </dsp:txXfrm>
    </dsp:sp>
    <dsp:sp modelId="{A85F610E-3A1E-4B96-800A-087FF3B52F02}">
      <dsp:nvSpPr>
        <dsp:cNvPr id="0" name=""/>
        <dsp:cNvSpPr/>
      </dsp:nvSpPr>
      <dsp:spPr>
        <a:xfrm rot="4121425">
          <a:off x="6943291" y="3499657"/>
          <a:ext cx="512169" cy="54703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4121425">
        <a:off x="6943291" y="3499657"/>
        <a:ext cx="512169" cy="547035"/>
      </dsp:txXfrm>
    </dsp:sp>
    <dsp:sp modelId="{62CFB8EE-32E3-43F2-AE36-458D099597BA}">
      <dsp:nvSpPr>
        <dsp:cNvPr id="0" name=""/>
        <dsp:cNvSpPr/>
      </dsp:nvSpPr>
      <dsp:spPr>
        <a:xfrm>
          <a:off x="6516790" y="3756176"/>
          <a:ext cx="4501830" cy="182481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Устные</a:t>
          </a:r>
          <a:r>
            <a:rPr lang="ru-RU" sz="18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                        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сказания, пословицы, устаревшие слова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516790" y="3756176"/>
        <a:ext cx="4501830" cy="1824814"/>
      </dsp:txXfrm>
    </dsp:sp>
    <dsp:sp modelId="{CAE9081F-EE77-4A6E-BE52-C84478DC8250}">
      <dsp:nvSpPr>
        <dsp:cNvPr id="0" name=""/>
        <dsp:cNvSpPr/>
      </dsp:nvSpPr>
      <dsp:spPr>
        <a:xfrm rot="7080275">
          <a:off x="4386419" y="3482492"/>
          <a:ext cx="336801" cy="54703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7080275">
        <a:off x="4386419" y="3482492"/>
        <a:ext cx="336801" cy="547035"/>
      </dsp:txXfrm>
    </dsp:sp>
    <dsp:sp modelId="{893A0D39-6CA2-48AD-B37C-8617B72C1BD7}">
      <dsp:nvSpPr>
        <dsp:cNvPr id="0" name=""/>
        <dsp:cNvSpPr/>
      </dsp:nvSpPr>
      <dsp:spPr>
        <a:xfrm>
          <a:off x="720081" y="3730896"/>
          <a:ext cx="4811050" cy="185721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Зрительные</a:t>
          </a:r>
          <a:r>
            <a:rPr lang="ru-RU" sz="2000" b="1" kern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рисунки, карты, фотографии, слайды, кино-видеофильмы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20081" y="3730896"/>
        <a:ext cx="4811050" cy="1857218"/>
      </dsp:txXfrm>
    </dsp:sp>
    <dsp:sp modelId="{F7408D4E-E2BD-4382-B1A0-33287CB9EB68}">
      <dsp:nvSpPr>
        <dsp:cNvPr id="0" name=""/>
        <dsp:cNvSpPr/>
      </dsp:nvSpPr>
      <dsp:spPr>
        <a:xfrm rot="14438499">
          <a:off x="3936972" y="2190993"/>
          <a:ext cx="236387" cy="547035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4438499">
        <a:off x="3936972" y="2190993"/>
        <a:ext cx="236387" cy="547035"/>
      </dsp:txXfrm>
    </dsp:sp>
    <dsp:sp modelId="{81D8AF6A-97CE-44C4-847B-E747751903D8}">
      <dsp:nvSpPr>
        <dsp:cNvPr id="0" name=""/>
        <dsp:cNvSpPr/>
      </dsp:nvSpPr>
      <dsp:spPr>
        <a:xfrm>
          <a:off x="0" y="917900"/>
          <a:ext cx="4261135" cy="197151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Звукозаписи</a:t>
          </a: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грампластинки магнитофонные записи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917900"/>
        <a:ext cx="4261135" cy="1971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4" y="28002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4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647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3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Заголовок, текст и два объект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6197600" y="3938607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два объекта и текст" type="twoObjAndTx">
  <p:cSld name="Заголовок, два объекта и текс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09600" y="3938601"/>
            <a:ext cx="53848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232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071" y="535625"/>
            <a:ext cx="6853767" cy="995676"/>
          </a:xfrm>
        </p:spPr>
        <p:txBody>
          <a:bodyPr wrap="square" tIns="25927">
            <a:spAutoFit/>
          </a:bodyPr>
          <a:lstStyle/>
          <a:p>
            <a:pPr marL="22545" algn="l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780928"/>
            <a:ext cx="9577064" cy="473883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/>
                <a:cs typeface="Arial"/>
              </a:rPr>
              <a:t>Тема: 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 Исторические    источники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12424" y="476672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2" y="2492953"/>
            <a:ext cx="768629" cy="15190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1512" y="4438107"/>
            <a:ext cx="727493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object 4">
            <a:extLst/>
          </p:cNvPr>
          <p:cNvSpPr txBox="1"/>
          <p:nvPr/>
        </p:nvSpPr>
        <p:spPr>
          <a:xfrm>
            <a:off x="1487488" y="4509121"/>
            <a:ext cx="8928992" cy="94837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cs typeface="Arial"/>
              </a:rPr>
              <a:t>Учитель: Иванова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cs typeface="Arial"/>
              </a:rPr>
              <a:t>Татьяна Валентиновна</a:t>
            </a:r>
          </a:p>
        </p:txBody>
      </p:sp>
      <p:pic>
        <p:nvPicPr>
          <p:cNvPr id="1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6250" r="3333" b="6250"/>
          <a:stretch>
            <a:fillRect/>
          </a:stretch>
        </p:blipFill>
        <p:spPr>
          <a:xfrm>
            <a:off x="5159897" y="3429000"/>
            <a:ext cx="6408712" cy="273630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352" y="1052736"/>
            <a:ext cx="5544616" cy="3096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«Из того, о чем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говорят источники,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догадаться о чем они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молчали.»</a:t>
            </a:r>
            <a:endParaRPr lang="ru-RU" sz="3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68009" y="1268760"/>
            <a:ext cx="5544616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пишется по  документам   и, если их нет, то нет и истории.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879977" y="4941168"/>
            <a:ext cx="5912859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1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- это не то, что было, а то, что осталось. </a:t>
            </a:r>
            <a:endParaRPr lang="ru-RU" sz="9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9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http://img1.liveinternet.ru/images/attach/c/4/81/216/81216355_large_x_fe2ff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3068960"/>
            <a:ext cx="1728192" cy="161884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agput.ru/pics/large/46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4365105"/>
            <a:ext cx="4123432" cy="20353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9359" y="1412776"/>
            <a:ext cx="31323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КНИГА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2460" y="2246077"/>
            <a:ext cx="302723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35360" y="3333976"/>
            <a:ext cx="302433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СОЛНЦЕ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7805" y="4508872"/>
            <a:ext cx="313189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35360" y="5548384"/>
            <a:ext cx="302433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РОДНИК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962908" y="141277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МУДРОСТИ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962050" y="2233198"/>
            <a:ext cx="296662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ЗНАНИЙ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8832304" y="3312006"/>
            <a:ext cx="302433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СВЕТА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809802" y="4287441"/>
            <a:ext cx="304686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ЖИЗНИ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832304" y="5548384"/>
            <a:ext cx="295232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ИСТОЧНИК</a:t>
            </a:r>
          </a:p>
        </p:txBody>
      </p:sp>
      <p:pic>
        <p:nvPicPr>
          <p:cNvPr id="12290" name="Picture 2" descr="https://www.mgpu.ru/wp-content/uploads/2018/10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3" y="1268761"/>
            <a:ext cx="2207948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https://ds05.infourok.ru/uploads/ex/0622/0008cc39-453cfcbb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66" y="1961838"/>
            <a:ext cx="2232247" cy="1323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4" name="Picture 6" descr="https://proza.ru/pics/2017/02/12/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8144" y="3018992"/>
            <a:ext cx="2065848" cy="1227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6" name="Picture 8" descr="https://t3.ftcdn.net/jpg/02/81/21/34/240_F_281213414_r4AkbOjrlvyIjVFTbnS6YnDnhLlTi8o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516" y="4940673"/>
            <a:ext cx="2398477" cy="131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8" name="Picture 10" descr="https://wallbox.ru/wallpapers/main/201546/5ae14c59367ac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15" y="4077283"/>
            <a:ext cx="2560633" cy="1151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object 2"/>
          <p:cNvSpPr>
            <a:spLocks/>
          </p:cNvSpPr>
          <p:nvPr/>
        </p:nvSpPr>
        <p:spPr bwMode="auto">
          <a:xfrm>
            <a:off x="0" y="3215"/>
            <a:ext cx="12192000" cy="1121567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ИСТОЧНИКИ</a:t>
            </a:r>
            <a:endParaRPr lang="ru-RU" sz="4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35360" y="1052736"/>
          <a:ext cx="11425269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Рисунок2"/>
          <p:cNvPicPr>
            <a:picLocks noChangeAspect="1" noChangeArrowheads="1"/>
          </p:cNvPicPr>
          <p:nvPr/>
        </p:nvPicPr>
        <p:blipFill>
          <a:blip r:embed="rId7" cstate="print">
            <a:lum bright="12000" contrast="12000"/>
          </a:blip>
          <a:srcRect t="1918"/>
          <a:stretch>
            <a:fillRect/>
          </a:stretch>
        </p:blipFill>
        <p:spPr bwMode="auto">
          <a:xfrm>
            <a:off x="8832329" y="1556828"/>
            <a:ext cx="2607087" cy="273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oogle Shape;194;p26" descr="Картинка 62 из 641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335384" y="2348880"/>
            <a:ext cx="307220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836746"/>
            <a:ext cx="11332840" cy="12858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 – любая дошедшая до нас частица прошлого, это напоминание о прошлом</a:t>
            </a: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http://img-fotki.yandex.ru/get/9/tapirr.21/0_56e0_15e39c8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9" y="2204898"/>
            <a:ext cx="36195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russianvoyage.ru/images/stories/erevan/ar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3" y="2132856"/>
            <a:ext cx="3619500" cy="20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ttp://www.hmml.org/preservation10/images/ACC_00225_004r_003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91" y="4437112"/>
            <a:ext cx="4095751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http://img1.liveinternet.ru/images/attach/c/4/81/216/81216355_x_fe2ff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1907" y="4500562"/>
            <a:ext cx="20955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http://img1.liveinternet.ru/images/attach/c/1/56/937/56937318_drevnyaya_bibl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0278" y="4365104"/>
            <a:ext cx="3143249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¡Ð°Ð¼Ð°ÑÐºÐ°Ð½Ð´: Ð´ÑÐµÐ²Ð½Ð¸Ð¹ Ð³Ð¾ÑÐ¾Ð´ | Botirali Yuldashev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369" y="2132856"/>
            <a:ext cx="384042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3872" y="1196752"/>
            <a:ext cx="2448272" cy="19939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еще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гибнут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памятники?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2" descr="http://s51.radikal.ru/i132/1011/28/a63563ed33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66" y="3933056"/>
            <a:ext cx="4476751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extremecentrepoint.com/wp-content/uploads/2008/08/00gw7z04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81" y="980760"/>
            <a:ext cx="431287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i1233.photobucket.com/albums/ff391/Quarterbean/Bunker%20Times%20Pix/a162667_zps02bf23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66" y="1052736"/>
            <a:ext cx="4476751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7369" y="2924976"/>
            <a:ext cx="3905251" cy="500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время войны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80179" y="2852968"/>
            <a:ext cx="40005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время пожара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1366" y="6165336"/>
            <a:ext cx="4476751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землетрясении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92145" y="6237344"/>
            <a:ext cx="4488499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обезлюдевших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местах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ÐÑÑÐ¾ÑÐ¸Ñ Ð£Ð·Ð±ÐµÐºÐ¸ÑÑÐ°Ð½Ð° - Ñ Ð´ÑÐµÐ²Ð½ÐµÐ¹ÑÐ¸Ñ Ð²ÑÐµÐ¼ÐµÐ½ Ð´Ð¾ Ð½Ð°ÑÐ¸Ñ Ð´Ð½ÐµÐ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152" y="3933056"/>
            <a:ext cx="43204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ГИБЕЛЬ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ПАМЯТНИКОВ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871864" y="4797152"/>
            <a:ext cx="2448272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Подумайте.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5229230"/>
            <a:ext cx="11593288" cy="136683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Исторический источник – все то, что дает нам знания о прошлом.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Содержимое 3" descr="сл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412" y="980728"/>
            <a:ext cx="11185241" cy="4248472"/>
          </a:xfrm>
        </p:spPr>
      </p:pic>
      <p:pic>
        <p:nvPicPr>
          <p:cNvPr id="4" name="Рисунок 3" descr="Ð­ÐºÑÐºÑÑÑÐ¸Ñ Ð² ÐÑÐ·ÐµÐ¹ Ð¸ÑÑÐ¾ÑÐ¸Ð¸ Ð£Ð·Ð±ÐµÐºÐ¸ÑÑÐ°Ð½Ð° â ÐÐ¸ÑÑÐ¼Ð° Ð¾ Ð¢Ð°ÑÐºÐµÐ½ÑÐµ"/>
          <p:cNvPicPr/>
          <p:nvPr/>
        </p:nvPicPr>
        <p:blipFill>
          <a:blip r:embed="rId3" cstate="print"/>
          <a:srcRect t="21849" r="71747" b="10924"/>
          <a:stretch>
            <a:fillRect/>
          </a:stretch>
        </p:blipFill>
        <p:spPr bwMode="auto">
          <a:xfrm>
            <a:off x="1127448" y="4149080"/>
            <a:ext cx="23762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352" y="4622373"/>
            <a:ext cx="11737304" cy="193899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561975"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источников появились давно. Другие, такие как кино- и видеофильмы, возникли недавно. Одни созданы при помощи техники, другие - вручную. </a:t>
            </a:r>
            <a:endParaRPr lang="ru-RU" sz="3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561975"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сберегают 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память о прошлом. </a:t>
            </a:r>
          </a:p>
        </p:txBody>
      </p:sp>
      <p:pic>
        <p:nvPicPr>
          <p:cNvPr id="7" name="Рисунок 6" descr="2. Ð Ð°Ð½Ð½Ð¸Ðµ ÑÑÐ°Ð¿Ñ ÑÐ°Ð·Ð²Ð¸ÑÐ¸Ñ Ð´ÑÐµÐ²Ð½ÐµÐ¹ÑÐµÐ³Ð¾ ÑÐµÐ»Ð¾Ð²ÐµÐºÐ° | Vek-Noviy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268760"/>
            <a:ext cx="69127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www.eventr.ru/media/events_img/2018/04/03/e20833fc-c482-4ae3-8466-61c6b76b9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224" y="908720"/>
            <a:ext cx="3168352" cy="1944216"/>
          </a:xfrm>
          <a:prstGeom prst="rect">
            <a:avLst/>
          </a:prstGeom>
          <a:noFill/>
        </p:spPr>
      </p:pic>
      <p:pic>
        <p:nvPicPr>
          <p:cNvPr id="1028" name="Picture 4" descr="https://static.360tv.ru/get_resized/NEriVsmlYpnzxqc1mmSQm76z9ts_ifK70bYA1pN87G8/resizing_type:fill/size:1600:900/gravity:fp:0.5:0.5/enlarge:1/aHR0cHM6Ly8zNjB0di5ydS9tZWRpYS9pbWFnZXMvYXJ0aWNsZXMvY3JvcHMvMWI0NTlmNjEtZTU5My00NmQyLWFlMDgtYzIyMGNkOTIwNjU5L2Nyb3BfOTIxXzUxOC5qcG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2924947"/>
            <a:ext cx="2640293" cy="15121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img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10" b="-1010"/>
          <a:stretch/>
        </p:blipFill>
        <p:spPr bwMode="auto">
          <a:xfrm>
            <a:off x="119336" y="4841776"/>
            <a:ext cx="119182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343472" y="1484784"/>
            <a:ext cx="1104123" cy="1774986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447928" y="1988840"/>
            <a:ext cx="1176131" cy="13377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624392" y="1556792"/>
            <a:ext cx="1104123" cy="16553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3356992"/>
            <a:ext cx="3456384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Вещественные</a:t>
            </a: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11824" y="3429000"/>
            <a:ext cx="316835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Письменные</a:t>
            </a:r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400256" y="3429000"/>
            <a:ext cx="31683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Устные</a:t>
            </a:r>
          </a:p>
          <a:p>
            <a:pPr algn="ctr"/>
            <a:endParaRPr lang="ru-RU" sz="2400" dirty="0"/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376" y="836712"/>
            <a:ext cx="10729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Исторический источник – все то, что дает нам знания о прошлом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0403142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712" y="980728"/>
            <a:ext cx="5066505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ВЕЩЕСТВЕННЫЕ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4365104"/>
            <a:ext cx="4752528" cy="229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2801" y="0"/>
            <a:ext cx="3649203" cy="271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6359"/>
            <a:ext cx="3238480" cy="3481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" y="188640"/>
            <a:ext cx="3206113" cy="321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8480" y="2924944"/>
            <a:ext cx="3392125" cy="393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7809" y="2348905"/>
            <a:ext cx="3226987" cy="195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osada[1]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976335" y="908742"/>
            <a:ext cx="3024335" cy="2456085"/>
          </a:xfrm>
          <a:prstGeom prst="rect">
            <a:avLst/>
          </a:prstGeom>
          <a:noFill/>
          <a:ln w="19050" cap="flat" cmpd="sng">
            <a:solidFill>
              <a:srgbClr val="CC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17" name="Google Shape;117;p17" descr="n34[1]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600071" y="2420888"/>
            <a:ext cx="3240327" cy="2376264"/>
          </a:xfrm>
          <a:prstGeom prst="rect">
            <a:avLst/>
          </a:prstGeom>
          <a:noFill/>
          <a:ln w="19050" cap="flat" cmpd="sng">
            <a:solidFill>
              <a:srgbClr val="CC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18" name="Google Shape;118;p17" descr="national-treasures-museum_3_full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447943" y="4653158"/>
            <a:ext cx="3528391" cy="1872207"/>
          </a:xfrm>
          <a:prstGeom prst="rect">
            <a:avLst/>
          </a:prstGeom>
          <a:noFill/>
          <a:ln w="19050" cap="flat" cmpd="sng">
            <a:solidFill>
              <a:srgbClr val="CC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263352" y="1268760"/>
            <a:ext cx="5400600" cy="4824536"/>
          </a:xfrm>
          <a:prstGeom prst="wave">
            <a:avLst>
              <a:gd name="adj1" fmla="val 12500"/>
              <a:gd name="adj2" fmla="val -32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lnSpc>
                <a:spcPct val="80000"/>
              </a:lnSpc>
              <a:buClr>
                <a:schemeClr val="dk1"/>
              </a:buClr>
              <a:buSzPts val="3200"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Во многих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</a:p>
          <a:p>
            <a:pPr marL="342900" lvl="0" indent="-342900" algn="ctr">
              <a:lnSpc>
                <a:spcPct val="80000"/>
              </a:lnSpc>
              <a:buClr>
                <a:schemeClr val="dk1"/>
              </a:buClr>
              <a:buSzPts val="3200"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музеях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мира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хранятся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вещественные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lnSpc>
                <a:spcPct val="8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памятники.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340768"/>
            <a:ext cx="11137237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 ИСТОРИЧЕСКОЙ НАУКЕ</a:t>
            </a:r>
            <a:endParaRPr lang="ru-RU" sz="4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23392" y="2564904"/>
            <a:ext cx="11233247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717032"/>
            <a:ext cx="11137237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МАТЕРИАЛЬНЫЕ ИСТОЧНИКИ</a:t>
            </a:r>
            <a:endParaRPr lang="ru-RU" sz="4400" dirty="0" smtClean="0">
              <a:solidFill>
                <a:srgbClr val="7030A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4869160"/>
            <a:ext cx="11137237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ПИСЬМЕННЫЕ ИСТОЧНИКИ</a:t>
            </a:r>
            <a:endParaRPr lang="ru-RU" sz="4400" dirty="0" smtClean="0">
              <a:solidFill>
                <a:srgbClr val="7030A0"/>
              </a:solidFill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33" y="0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ПЛАН: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3392" y="5949280"/>
            <a:ext cx="11137237" cy="76944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УСТНЫЕ ИСТОЧНИКИ</a:t>
            </a:r>
            <a:endParaRPr lang="ru-RU" sz="4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7680176" y="1340768"/>
            <a:ext cx="4320480" cy="504056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ОРУДИЯ ТРУДА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;</a:t>
            </a:r>
            <a:endParaRPr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ОДЕЖДА;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ОРУЖИЕ;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ПРЕДМЕТЫ БЫТА;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УКРАШЕНИЯ;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ЖИЛИЩА;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МОНЕТЫ.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2" descr="403c70fd877e5a980258090101819771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63352" y="3645024"/>
            <a:ext cx="3888432" cy="208823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58" name="Google Shape;158;p22" descr="slovar1[1]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79376" y="1196752"/>
            <a:ext cx="5568949" cy="1800200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59" name="Google Shape;159;p22" descr="slovar2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367822" y="3356992"/>
            <a:ext cx="3069167" cy="2736850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ВЕЩЕСТВЕННЫЕ 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0" y="704869"/>
            <a:ext cx="4572000" cy="15097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ПИСЬМЕННЫЕ</a:t>
            </a:r>
            <a:b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09600" y="3143250"/>
            <a:ext cx="10972800" cy="3181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64" y="3664022"/>
            <a:ext cx="5953589" cy="297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529" y="428604"/>
            <a:ext cx="3409059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0" y="292220"/>
            <a:ext cx="3143272" cy="321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4" y="3717180"/>
            <a:ext cx="5147573" cy="292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7176120" y="1268760"/>
            <a:ext cx="4510616" cy="47525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Письменные</a:t>
            </a:r>
            <a:r>
              <a:rPr lang="en-US" sz="44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источники</a:t>
            </a:r>
            <a:r>
              <a:rPr lang="en-US" sz="44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сохраняются</a:t>
            </a:r>
            <a:r>
              <a:rPr lang="en-US" sz="44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в </a:t>
            </a:r>
            <a:endParaRPr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хранилищах</a:t>
            </a:r>
            <a:r>
              <a:rPr lang="en-US" sz="44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4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документов</a:t>
            </a:r>
            <a:r>
              <a:rPr lang="en-US" sz="44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– </a:t>
            </a:r>
            <a:endParaRPr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800" b="1" i="1" u="none" dirty="0" err="1">
                <a:solidFill>
                  <a:srgbClr val="0070C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архивах</a:t>
            </a:r>
            <a:endParaRPr sz="5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" name="Google Shape;124;p18" descr="24586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51396" y="1124744"/>
            <a:ext cx="4144433" cy="3167062"/>
          </a:xfrm>
          <a:prstGeom prst="rect">
            <a:avLst/>
          </a:prstGeom>
          <a:noFill/>
          <a:ln w="38100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25" name="Google Shape;125;p18" descr="372447301[1]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631505" y="3978293"/>
            <a:ext cx="5088467" cy="2879725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ПИСЬМЕННЫЕ 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695400" y="1052736"/>
            <a:ext cx="4464496" cy="554461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ЛЕТОПИСИ;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ХРОНИКИ;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УКАЗЫ;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ЗАКОНЫ;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ИСТОРИЧЕСКИЕ СОЧИНЕНИЯ;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НАУЧНЫЕ ТРУДЫ;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МЕМУАРЫ.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3" descr="IMGL1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735968" y="908720"/>
            <a:ext cx="2446991" cy="2592288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68" name="Google Shape;168;p23" descr="petr1[1]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744084" y="3140968"/>
            <a:ext cx="2578183" cy="2520280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69" name="Google Shape;169;p23" descr="petr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9192344" y="4221088"/>
            <a:ext cx="2707216" cy="244951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8" name="Рисунок 7" descr="ÐÐ¼Ð¸Ñ Ð¢ÐµÐ¼ÑÑ Â» Ð¡ÐÐÐ§ÐÐ¢Ð¬ Ð ÐÐ¤ÐÐ ÐÐ¢ ÐÐ ÐÐ®ÐÐ£Ð® Ð¢ÐÐÐ£, ÐÐÐ¡ÐÐÐÐ¢ÐÐ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6413" y="1412794"/>
            <a:ext cx="2100943" cy="2100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ПИСЬМЕННЫЕ 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ÐÑÐ¾ÑÐ¸ÑÐ°ÑÐµÐ»Ð¸ (Ð ÐµÐ¹Ð¼ÐµÐ½) / ÐÑÐ¾Ð·Ð°.ÑÑ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4077072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ÐµÐ½ÑÐºÐ¾Ð² ÐÐ°Ð²ÐµÐ» ÐÐµÑÑÐ¾Ð²Ð¸Ñ (Ð Ð¾ÑÑÐ¸Ñ/Ð£Ð·Ð±ÐµÐºÐ¸ÑÑÐ°Ð½, 1879-1949) (Ð¾ÐºÐ¾Ð½ÑÐ°Ð½Ð¸Ðµ ..."/>
          <p:cNvPicPr/>
          <p:nvPr/>
        </p:nvPicPr>
        <p:blipFill>
          <a:blip r:embed="rId3" cstate="print"/>
          <a:srcRect l="3777" t="5141" r="6066" b="11524"/>
          <a:stretch>
            <a:fillRect/>
          </a:stretch>
        </p:blipFill>
        <p:spPr bwMode="auto">
          <a:xfrm>
            <a:off x="479376" y="1196752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ÑÐ»ÑÑÑÑÐ° Ð£Ð·Ð±ÐµÐºÐ¸ÑÑÐ°Ð½Ð° â ÑÐ·Ð±ÐµÐºÑÐºÐ°Ñ Ð¶Ð¸Ð²Ð¾Ð¿Ð¸ÑÑ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820" y="4149081"/>
            <a:ext cx="3720413" cy="204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Ð¥ÑÐ´Ð¾Ð¶Ð½Ð¸Ðº ÐÐ»Ð¸ÑÐµÑ ÐÐ»Ð¸ÐºÑÐ»Ð¾Ð² .(ÐÑÑÐ¾ÑÐ¸Ñ Ð¸ Ð±ÑÑ Ð¡ÑÐµÐ´Ð½ÐµÐ¹ ÐÐ·Ð¸Ð¸ Ð² ÐµÐ³Ð¾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8288" y="4221088"/>
            <a:ext cx="3168352" cy="193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Ð£Ð·Ð±ÐµÐºÑÐºÐ¸Ðµ Ð²ÐµÑÐµÑÐ°Ð½Ñ Ð²Ð¾Ð¹Ð½Ñ Ð¿Ð¾Ð»ÑÑÐ°Ñ Ð²Ð¾Ð·Ð½Ð°Ð³ÑÐ°Ð¶Ð´ÐµÐ½Ð¸Ðµ Ð² ÑÐ°Ð·Ð¼ÐµÑÐµ 10 Ð¼Ð»Ð½ ÑÑÐ¼Ð¾Ð²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1824" y="1196752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Ð° Ð¿Ð»Ð¾ÑÐ°Ð´Ð¸ ÐÐ°Ð¼ÑÑÐ¸ Ð¿ÑÐ¾ÑÐ»Ð° Â«ÐÑÑÑÐµÑÐ° Ð¿Ð¾ÐºÐ¾Ð»ÐµÐ½Ð¸Ð¹Â» - ÐÐ¾Ð²Ð¾ÑÑÐ¸ - ÐÐ½Ð¸Ð³Ð° 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44273" y="1196752"/>
            <a:ext cx="32643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УСТНЫЕ 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79379" y="908720"/>
            <a:ext cx="5183716" cy="547260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каждого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народа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есть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свои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сказания</a:t>
            </a:r>
            <a:r>
              <a:rPr lang="en-US" sz="40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4000" b="1" i="0" u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мифы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легенды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,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которые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сначала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передавались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из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уст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в </a:t>
            </a:r>
            <a:r>
              <a:rPr lang="en-US" sz="4000" b="1" i="0" u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уста</a:t>
            </a:r>
            <a:r>
              <a:rPr lang="ru-RU" sz="40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.</a:t>
            </a:r>
            <a:endParaRPr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19" descr="275107773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456049" y="1124758"/>
            <a:ext cx="5185833" cy="2492375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32" name="Google Shape;132;p19" descr="slovar4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479126" y="3860800"/>
            <a:ext cx="5185833" cy="243046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УСТНЫЕ 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7247468" y="908050"/>
            <a:ext cx="3961101" cy="525725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ЛЕГЕНДЫ;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СКАЗАНИЯ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МИФЫ;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ПЕСНИ;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ПОСЛОВИЦЫ;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ПОГОВОРКИ;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ОБРЯДЫ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;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sz="36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ЗАГАДКИ.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" name="Google Shape;176;p24" descr="dregipet[1]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39416" y="836712"/>
            <a:ext cx="5472608" cy="232251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77" name="Google Shape;177;p24" descr="zeix-224f[1]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719744" y="3501008"/>
            <a:ext cx="2813049" cy="309721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78" name="Google Shape;178;p24" descr="161104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51387" y="3429000"/>
            <a:ext cx="2821516" cy="309721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УСТНЫЕ 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7104113" y="836712"/>
            <a:ext cx="4417483" cy="403244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Многое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могут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рассказать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о </a:t>
            </a: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жизни</a:t>
            </a:r>
            <a:r>
              <a:rPr lang="en-US" sz="4000" b="1" i="0" u="none" dirty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л</a:t>
            </a:r>
            <a:r>
              <a:rPr lang="en-US" sz="4000" b="1" i="0" u="none" dirty="0" err="1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юдей</a:t>
            </a:r>
            <a:r>
              <a:rPr lang="ru-RU" sz="4000" b="1" i="0" u="none" dirty="0" smtClean="0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и 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произведения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000" b="1" i="0" u="none" dirty="0" err="1">
                <a:solidFill>
                  <a:srgbClr val="00206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искусства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" name="Google Shape;138;p20" descr="8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83432" y="764704"/>
            <a:ext cx="2819400" cy="2881312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39" name="Google Shape;139;p20" descr="Chudo_01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847528" y="2708923"/>
            <a:ext cx="4129616" cy="2065337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40" name="Google Shape;140;p20" descr="image071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4295809" y="4725156"/>
            <a:ext cx="2688167" cy="1938337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6" name="Рисунок 5" descr="100 Ð²ÑÐ´Ð°ÑÑÐ¸ÑÑÑ ÑÑÐºÐ¾Ð¿Ð¸ÑÐ½ÑÑ ÑÐµÐ´ÐµÐ²ÑÐ¾Ð² | ÐÑÐ¾ÐµÐºÑ Â«ÐÑÐ»ÑÑÑÑÐ½Ð¾Ðµ Ð½Ð°ÑÐ»ÐµÐ´Ð¸Ðµ ..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344" y="4797164"/>
            <a:ext cx="2520280" cy="181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ÐÑÐ»ÑÐ½Ð¾ÑÐ° - Ð­ÑÐ¼Ð°ÑÐ¾Ð² Ð. (Ð£Ð·Ð±ÐµÐºÐ¸ÑÑÐ°Ð½) - ÐÐ½ÑÐµÑÑÐµÑ - ÐÐ½ÑÐµÑÐ½ÐµÑ-Ð¼Ð°Ð³Ð°Ð·Ð¸Ð½ ..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240" y="5013176"/>
            <a:ext cx="264029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79377" y="908723"/>
            <a:ext cx="3408379" cy="547213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ФРЕСКИ;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СТАТУИ;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МОЗАИКА;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КНИЖНАЯ МИНИАТЮРА;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СОБОРЫ  И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  ХРАМЫ;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ДВОРЦЫ;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ru-RU" b="1" i="0" u="none" dirty="0" smtClean="0">
                <a:solidFill>
                  <a:schemeClr val="dk1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ПРИКЛАДНОЕ ИСКУССТВО.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5" name="Google Shape;185;p25" descr="mavzolei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976323" y="908720"/>
            <a:ext cx="2313516" cy="2520950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86" name="Google Shape;186;p25" descr="448px-Athena_holding_Nike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896200" y="4077082"/>
            <a:ext cx="2226733" cy="2232025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87" name="Google Shape;187;p25" descr="Culture_img%5Cs_ptr_spb_1v3s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087888" y="1628810"/>
            <a:ext cx="2438565" cy="2448173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188" name="Google Shape;188;p25" descr="brun[1]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583838" y="4797162"/>
            <a:ext cx="1807633" cy="1800225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ob-rb.ru/templates/styles/images/full_Ar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1" y="0"/>
            <a:ext cx="4191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с вырезом 6"/>
          <p:cNvSpPr/>
          <p:nvPr/>
        </p:nvSpPr>
        <p:spPr>
          <a:xfrm>
            <a:off x="335360" y="500042"/>
            <a:ext cx="6903648" cy="1857388"/>
          </a:xfrm>
          <a:prstGeom prst="notched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АРХИВЫ</a:t>
            </a: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79376" y="2714620"/>
            <a:ext cx="6664381" cy="1714512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БИБЛИОТЕКИ</a:t>
            </a: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79377" y="4714884"/>
            <a:ext cx="6473880" cy="1714512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МУЗЕИ</a:t>
            </a:r>
          </a:p>
        </p:txBody>
      </p:sp>
      <p:pic>
        <p:nvPicPr>
          <p:cNvPr id="14348" name="Picture 8" descr="http://russian.ucla.edu/beginnersrussian/student/CH15/pictures15/libr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1" y="2357438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e-crimea.info/pictures/h_3V0bOeGqp9fngEvkjUNlKTwJcM4ZS7Cz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8184" y="4725144"/>
            <a:ext cx="4224469" cy="19442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807968" y="1412776"/>
            <a:ext cx="6096000" cy="49685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История –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свидетельница веков,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факел истины,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душа памяти,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наставница жизни.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Цицерон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player.myshared.ru/5/351287/slides/slide_5.jpg"/>
          <p:cNvPicPr/>
          <p:nvPr/>
        </p:nvPicPr>
        <p:blipFill>
          <a:blip r:embed="rId2" cstate="print"/>
          <a:srcRect t="23282" r="53064" b="12714"/>
          <a:stretch>
            <a:fillRect/>
          </a:stretch>
        </p:blipFill>
        <p:spPr bwMode="auto">
          <a:xfrm>
            <a:off x="263353" y="1556792"/>
            <a:ext cx="5256584" cy="482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2117" y="3233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 ИСТОРИЧЕСКОЙ НАУКЕ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35360" y="908720"/>
          <a:ext cx="115212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"/>
          <p:cNvSpPr txBox="1">
            <a:spLocks noGrp="1"/>
          </p:cNvSpPr>
          <p:nvPr>
            <p:ph type="title" idx="4294967295"/>
          </p:nvPr>
        </p:nvSpPr>
        <p:spPr>
          <a:xfrm>
            <a:off x="407368" y="4005068"/>
            <a:ext cx="11233248" cy="2592387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Исторические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источники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это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источники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наших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знаний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истории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человеческой</a:t>
            </a:r>
            <a:r>
              <a:rPr lang="en-US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цивилизации</a:t>
            </a:r>
            <a:endParaRPr sz="4800" dirty="0">
              <a:solidFill>
                <a:srgbClr val="002060"/>
              </a:solidFill>
            </a:endParaRPr>
          </a:p>
        </p:txBody>
      </p:sp>
      <p:pic>
        <p:nvPicPr>
          <p:cNvPr id="255" name="Google Shape;255;p29" descr="135-1[1]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367810" y="1628804"/>
            <a:ext cx="3456516" cy="2016819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256" name="Google Shape;256;p29" descr="luksor[1]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51384" y="980728"/>
            <a:ext cx="3454400" cy="2016224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pic>
        <p:nvPicPr>
          <p:cNvPr id="257" name="Google Shape;257;p29" descr="piramidy[1]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8328248" y="908720"/>
            <a:ext cx="3359149" cy="2016224"/>
          </a:xfrm>
          <a:prstGeom prst="rect">
            <a:avLst/>
          </a:prstGeom>
          <a:noFill/>
          <a:ln w="28575" cap="flat" cmpd="sng">
            <a:solidFill>
              <a:srgbClr val="9966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18900000">
              <a:srgbClr val="808080">
                <a:alpha val="49803"/>
              </a:srgbClr>
            </a:outerShdw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ИСТОРИЧЕСКИЕ ИСТОЧНИКИ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335360" y="980730"/>
            <a:ext cx="11377264" cy="861774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Исторические источники – результаты деятельности человека, которые до </a:t>
            </a:r>
            <a:r>
              <a:rPr lang="ru-RU" sz="25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 дошли, </a:t>
            </a:r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которые помогают изучать прошлое</a:t>
            </a:r>
            <a:endParaRPr lang="ru-RU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276872"/>
            <a:ext cx="11281253" cy="861774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можно разделить на три группы: устные, письменные, вещественные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3573017"/>
            <a:ext cx="11137237" cy="861774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того, чтобы найти ответ на изучаемый вопрос историку надо найти и исследовать исторические источники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085185"/>
            <a:ext cx="11137237" cy="1246495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получить верную информацию следует определить подлинность и датировку исторического источника, и проверить ее по другим источникам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8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ДОМАШНЯЯ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594" y="3368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2" y="3059908"/>
            <a:ext cx="3264363" cy="2176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7 - 9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11824" y="3645024"/>
            <a:ext cx="3552395" cy="21765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таблицу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«исторические источники»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92278" y="3212976"/>
            <a:ext cx="3018413" cy="21765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Составить кластер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«история и источники»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499" y="1484784"/>
            <a:ext cx="1560173" cy="12232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0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46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231905" y="1988840"/>
            <a:ext cx="1577408" cy="129530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3" y="1484784"/>
            <a:ext cx="1560173" cy="122329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8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ДОМАШНЯЯ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594" y="3368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439816" y="1268760"/>
            <a:ext cx="7416824" cy="11916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таблицу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«исторические источники»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0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46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2135560" y="1340768"/>
            <a:ext cx="1577408" cy="129530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39418" y="3236211"/>
          <a:ext cx="10657183" cy="30011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2023"/>
                <a:gridCol w="3552023"/>
                <a:gridCol w="3553137"/>
              </a:tblGrid>
              <a:tr h="770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ВЕЩЕСТВЕННЫЕ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ПИСЬМЕННЫЕ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УСТНЫЕ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3083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Орудия труда;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Оружие;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Летопись;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Папирус;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Сказки;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Мифы;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Рисунок 15" descr="Рисунок6.png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31704" y="4509120"/>
            <a:ext cx="788283" cy="1224136"/>
          </a:xfrm>
          <a:prstGeom prst="rect">
            <a:avLst/>
          </a:prstGeom>
        </p:spPr>
      </p:pic>
      <p:pic>
        <p:nvPicPr>
          <p:cNvPr id="22" name="Рисунок 21" descr="0012-013-Predmety-byta-slavjan.pn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1487488" y="5085184"/>
            <a:ext cx="1728192" cy="838130"/>
          </a:xfrm>
          <a:prstGeom prst="rect">
            <a:avLst/>
          </a:prstGeom>
        </p:spPr>
      </p:pic>
      <p:pic>
        <p:nvPicPr>
          <p:cNvPr id="23" name="Рисунок 22" descr="12.png"/>
          <p:cNvPicPr/>
          <p:nvPr/>
        </p:nvPicPr>
        <p:blipFill>
          <a:blip r:embed="rId4" cstate="screen"/>
          <a:stretch>
            <a:fillRect/>
          </a:stretch>
        </p:blipFill>
        <p:spPr>
          <a:xfrm flipH="1">
            <a:off x="9912424" y="4365104"/>
            <a:ext cx="1183149" cy="1323975"/>
          </a:xfrm>
          <a:prstGeom prst="rect">
            <a:avLst/>
          </a:prstGeom>
        </p:spPr>
      </p:pic>
      <p:pic>
        <p:nvPicPr>
          <p:cNvPr id="24" name="Рисунок 23" descr="19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472264" y="4941168"/>
            <a:ext cx="936104" cy="1234422"/>
          </a:xfrm>
          <a:prstGeom prst="rect">
            <a:avLst/>
          </a:prstGeom>
        </p:spPr>
      </p:pic>
      <p:pic>
        <p:nvPicPr>
          <p:cNvPr id="26" name="Рисунок 25" descr="Рисунок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72064" y="4149080"/>
            <a:ext cx="1149325" cy="2001578"/>
          </a:xfrm>
          <a:prstGeom prst="rect">
            <a:avLst/>
          </a:prstGeom>
        </p:spPr>
      </p:pic>
      <p:pic>
        <p:nvPicPr>
          <p:cNvPr id="27" name="Рисунок 26" descr="Рисунок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159896" y="5008960"/>
            <a:ext cx="720080" cy="11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479376" y="1268760"/>
            <a:ext cx="11017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-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 общая память,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память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человечества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своём прошлом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38" name="Picture 14" descr="http://img1.liveinternet.ru/images/attach/c/0/31/601/31601240_kutuz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2564904"/>
            <a:ext cx="441662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jplus.ru/img4/n/i/nineonetwo/142215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0" y="2564904"/>
            <a:ext cx="3528392" cy="1901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2117" y="3233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ИСТОРИЯ?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s://tojikdotcom.files.wordpress.com/2015/04/1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2924944"/>
            <a:ext cx="32156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sarbon-tour.com/thumb/view/w/1170/h/500/src/uploads/photo/c5639d58823a365fc4149aa6da7bf9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7341" y="4653136"/>
            <a:ext cx="4133231" cy="176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415481" y="1196752"/>
            <a:ext cx="1248139" cy="170297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552385" y="1268760"/>
            <a:ext cx="1248139" cy="179939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2924944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Всегда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связана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людьми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41701" y="3284985"/>
            <a:ext cx="23208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Изучает 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прошлое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303913" y="1196754"/>
            <a:ext cx="1248139" cy="176984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5849" y="2924944"/>
            <a:ext cx="35842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Изучает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деятельность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людей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9" descr="evol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6268" y="4797152"/>
            <a:ext cx="282483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im2-tub-ru.yandex.net/i?id=370729553-1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820" y="4797152"/>
            <a:ext cx="3072341" cy="16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http://img1.liveinternet.ru/images/attach/c/0/31/601/31601240_kutuz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797152"/>
            <a:ext cx="3168352" cy="1738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2"/>
          <p:cNvSpPr>
            <a:spLocks/>
          </p:cNvSpPr>
          <p:nvPr/>
        </p:nvSpPr>
        <p:spPr bwMode="auto">
          <a:xfrm>
            <a:off x="2117" y="3233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886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516753841"/>
              </p:ext>
            </p:extLst>
          </p:nvPr>
        </p:nvGraphicFramePr>
        <p:xfrm>
          <a:off x="335360" y="1124744"/>
          <a:ext cx="1142526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7368" y="5661248"/>
            <a:ext cx="11449272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– наука, которая изучает жизнь и деятельность людей в прошлом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2117" y="3233"/>
            <a:ext cx="12175067" cy="104954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265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91344" y="1097360"/>
          <a:ext cx="12000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2117" y="3191"/>
            <a:ext cx="12175067" cy="90553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ИЗУЧАЯ ИСТОРИЮ МЫ УЗНАЕМ:</a:t>
            </a:r>
            <a:endParaRPr lang="ru-RU" sz="6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1344" y="980728"/>
            <a:ext cx="11665296" cy="9132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изучении событий историк должен уметь отвечать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следующие вопросы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9377" y="2132856"/>
            <a:ext cx="398457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и как?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1385" y="2996952"/>
            <a:ext cx="391256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Где?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51384" y="3861048"/>
            <a:ext cx="384056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51385" y="4869203"/>
            <a:ext cx="3912568" cy="4320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608168" y="2132856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Событие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680176" y="2924944"/>
            <a:ext cx="3816424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632172" y="3789040"/>
            <a:ext cx="393643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Время – дата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08168" y="4797152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</a:t>
            </a:r>
            <a:r>
              <a:rPr lang="ru-RU" sz="2800" dirty="0" smtClean="0"/>
              <a:t> 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WordArt 23"/>
          <p:cNvSpPr>
            <a:spLocks noChangeArrowheads="1" noChangeShapeType="1" noTextEdit="1"/>
          </p:cNvSpPr>
          <p:nvPr/>
        </p:nvSpPr>
        <p:spPr bwMode="auto">
          <a:xfrm>
            <a:off x="5231905" y="2348880"/>
            <a:ext cx="1728192" cy="30246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88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pic>
        <p:nvPicPr>
          <p:cNvPr id="19" name="Picture 12" descr="http://s015.radikal.ru/i330/1208/f0/12f2f467e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5517232"/>
            <a:ext cx="4367808" cy="1196752"/>
          </a:xfrm>
          <a:prstGeom prst="rect">
            <a:avLst/>
          </a:prstGeom>
          <a:ln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://prehistoryforkids.archeologia.ru/04/9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5517232"/>
            <a:ext cx="4286280" cy="113445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5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368" y="1772816"/>
            <a:ext cx="10972800" cy="438725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408368" y="1772850"/>
            <a:ext cx="2088232" cy="2657277"/>
            <a:chOff x="2398" y="1525"/>
            <a:chExt cx="848" cy="1345"/>
          </a:xfrm>
        </p:grpSpPr>
        <p:pic>
          <p:nvPicPr>
            <p:cNvPr id="8215" name="Picture 11" descr="j0283631"/>
            <p:cNvPicPr>
              <a:picLocks noChangeAspect="1" noChangeArrowheads="1" noCrop="1"/>
            </p:cNvPicPr>
            <p:nvPr/>
          </p:nvPicPr>
          <p:blipFill>
            <a:blip r:embed="rId2" cstate="print">
              <a:lum bright="12000" contrast="18000"/>
            </a:blip>
            <a:srcRect/>
            <a:stretch>
              <a:fillRect/>
            </a:stretch>
          </p:blipFill>
          <p:spPr bwMode="auto">
            <a:xfrm>
              <a:off x="2513" y="1525"/>
              <a:ext cx="733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6" name="Text Box 12"/>
            <p:cNvSpPr txBox="1">
              <a:spLocks noChangeArrowheads="1"/>
            </p:cNvSpPr>
            <p:nvPr/>
          </p:nvSpPr>
          <p:spPr bwMode="auto">
            <a:xfrm>
              <a:off x="2398" y="2387"/>
              <a:ext cx="848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науке.</a:t>
              </a:r>
              <a:endPara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В школе</a:t>
              </a:r>
              <a:r>
                <a: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4727875" y="2564904"/>
            <a:ext cx="3168351" cy="12962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Как</a:t>
            </a:r>
            <a:r>
              <a:rPr lang="ru-RU" sz="40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170792" y="4868861"/>
            <a:ext cx="5266271" cy="1747836"/>
            <a:chOff x="1498" y="3067"/>
            <a:chExt cx="2488" cy="1101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498" y="3067"/>
              <a:ext cx="1180" cy="1101"/>
              <a:chOff x="113" y="3067"/>
              <a:chExt cx="1180" cy="1101"/>
            </a:xfrm>
          </p:grpSpPr>
          <p:pic>
            <p:nvPicPr>
              <p:cNvPr id="8213" name="Picture 17" descr="j0283803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86" y="3067"/>
                <a:ext cx="816" cy="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14" name="Text Box 18"/>
              <p:cNvSpPr txBox="1">
                <a:spLocks noChangeArrowheads="1"/>
              </p:cNvSpPr>
              <p:nvPr/>
            </p:nvSpPr>
            <p:spPr bwMode="auto">
              <a:xfrm>
                <a:off x="113" y="3838"/>
                <a:ext cx="11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следователь</a:t>
                </a: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222" y="3067"/>
              <a:ext cx="764" cy="1085"/>
              <a:chOff x="3267" y="3067"/>
              <a:chExt cx="764" cy="1085"/>
            </a:xfrm>
          </p:grpSpPr>
          <p:sp>
            <p:nvSpPr>
              <p:cNvPr id="8211" name="Text Box 20"/>
              <p:cNvSpPr txBox="1">
                <a:spLocks noChangeArrowheads="1"/>
              </p:cNvSpPr>
              <p:nvPr/>
            </p:nvSpPr>
            <p:spPr bwMode="auto">
              <a:xfrm>
                <a:off x="3267" y="3822"/>
                <a:ext cx="76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chemeClr val="hlink"/>
                    </a:solidFill>
                    <a:latin typeface="Arial" pitchFamily="34" charset="0"/>
                    <a:cs typeface="Arial" pitchFamily="34" charset="0"/>
                  </a:rPr>
                  <a:t>историк</a:t>
                </a:r>
              </a:p>
            </p:txBody>
          </p:sp>
          <p:pic>
            <p:nvPicPr>
              <p:cNvPr id="8212" name="Picture 21" descr="j0336914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31" y="3067"/>
                <a:ext cx="555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1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790" y="3648"/>
              <a:ext cx="408" cy="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=</a:t>
              </a:r>
            </a:p>
          </p:txBody>
        </p:sp>
      </p:grpSp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6000752" y="4840288"/>
            <a:ext cx="768349" cy="749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591606" y="4941888"/>
            <a:ext cx="3261783" cy="1889124"/>
            <a:chOff x="4059" y="3113"/>
            <a:chExt cx="1541" cy="1190"/>
          </a:xfrm>
        </p:grpSpPr>
        <p:sp>
          <p:nvSpPr>
            <p:cNvPr id="8205" name="Line 29"/>
            <p:cNvSpPr>
              <a:spLocks noChangeShapeType="1"/>
            </p:cNvSpPr>
            <p:nvPr/>
          </p:nvSpPr>
          <p:spPr bwMode="auto">
            <a:xfrm>
              <a:off x="4059" y="3612"/>
              <a:ext cx="49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Text Box 30"/>
            <p:cNvSpPr txBox="1">
              <a:spLocks noChangeArrowheads="1"/>
            </p:cNvSpPr>
            <p:nvPr/>
          </p:nvSpPr>
          <p:spPr bwMode="auto">
            <a:xfrm>
              <a:off x="4334" y="3702"/>
              <a:ext cx="126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Исторические</a:t>
              </a:r>
            </a:p>
            <a:p>
              <a:pPr algn="ctr"/>
              <a:r>
                <a:rPr lang="ru-RU" sz="2800" b="1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источники</a:t>
              </a:r>
              <a:endParaRPr lang="ru-RU" sz="2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207" name="Picture 31" descr="j02404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9" y="3113"/>
              <a:ext cx="816" cy="6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27051" y="4968878"/>
            <a:ext cx="2976033" cy="1622426"/>
            <a:chOff x="249" y="3130"/>
            <a:chExt cx="1406" cy="1022"/>
          </a:xfrm>
        </p:grpSpPr>
        <p:pic>
          <p:nvPicPr>
            <p:cNvPr id="8202" name="Picture 33" descr="j02308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9" y="3130"/>
              <a:ext cx="817" cy="5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203" name="Text Box 34"/>
            <p:cNvSpPr txBox="1">
              <a:spLocks noChangeArrowheads="1"/>
            </p:cNvSpPr>
            <p:nvPr/>
          </p:nvSpPr>
          <p:spPr bwMode="auto">
            <a:xfrm>
              <a:off x="319" y="3822"/>
              <a:ext cx="58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chemeClr val="hlink"/>
                  </a:solidFill>
                  <a:latin typeface="Arial" pitchFamily="34" charset="0"/>
                  <a:cs typeface="Arial" pitchFamily="34" charset="0"/>
                </a:rPr>
                <a:t>улики</a:t>
              </a:r>
            </a:p>
          </p:txBody>
        </p:sp>
        <p:sp>
          <p:nvSpPr>
            <p:cNvPr id="8204" name="Line 35"/>
            <p:cNvSpPr>
              <a:spLocks noChangeShapeType="1"/>
            </p:cNvSpPr>
            <p:nvPr/>
          </p:nvSpPr>
          <p:spPr bwMode="auto">
            <a:xfrm flipH="1">
              <a:off x="1156" y="3612"/>
              <a:ext cx="499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5" name="Рисунок 24" descr="Ð¡ÐµÐ¼ÑÐ½Ð¾Ð²Ð° Ð¢. Â«Ð¢Ð°Ð¼ÐµÑÐ»Ð°Ð½. ÐÐ¾Ð¿ÑÑ Ð¡ÑÐ´ÑÐ±ÑÂ» â ÐÐ·Ð´Ð°ÑÐµÐ»ÑÑÑÐ²Ð¾ ÐÐÐÐÐÐÐÐÐ¯-Ð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441" y="2204864"/>
            <a:ext cx="240026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ject 2"/>
          <p:cNvSpPr>
            <a:spLocks/>
          </p:cNvSpPr>
          <p:nvPr/>
        </p:nvSpPr>
        <p:spPr bwMode="auto">
          <a:xfrm>
            <a:off x="2117" y="3233"/>
            <a:ext cx="12175067" cy="7615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360" y="980728"/>
            <a:ext cx="11521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История – это наука, которая изучает жизнь людей ,      общества   с древности до наших дней.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9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700</Words>
  <Application>Microsoft Office PowerPoint</Application>
  <PresentationFormat>Произвольный</PresentationFormat>
  <Paragraphs>227</Paragraphs>
  <Slides>34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ПАМЯТНИК – любая дошедшая до нас частица прошлого, это напоминание о прошлом.</vt:lpstr>
      <vt:lpstr>Слайд 14</vt:lpstr>
      <vt:lpstr>Исторический источник – все то, что дает нам знания о прошлом.</vt:lpstr>
      <vt:lpstr>Слайд 16</vt:lpstr>
      <vt:lpstr>Слайд 17</vt:lpstr>
      <vt:lpstr>ВЕЩЕСТВЕННЫЕ ИСТОЧНИКИ</vt:lpstr>
      <vt:lpstr>Слайд 19</vt:lpstr>
      <vt:lpstr>Слайд 20</vt:lpstr>
      <vt:lpstr>ПИСЬМЕННЫЕ ИСТОЧНИКИ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Исторические источники – это источники наших знаний по истории человеческой цивилизации</vt:lpstr>
      <vt:lpstr>Слайд 32</vt:lpstr>
      <vt:lpstr>  ДОМАШНЯЯ РАБОТА</vt:lpstr>
      <vt:lpstr>  ДОМАШНЯЯ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219</cp:revision>
  <dcterms:created xsi:type="dcterms:W3CDTF">2020-04-27T09:08:17Z</dcterms:created>
  <dcterms:modified xsi:type="dcterms:W3CDTF">2021-03-27T02:52:45Z</dcterms:modified>
</cp:coreProperties>
</file>