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quickStyle5.xml" ContentType="application/vnd.openxmlformats-officedocument.drawingml.diagramStyl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gif" ContentType="image/gif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564" r:id="rId2"/>
    <p:sldId id="566" r:id="rId3"/>
    <p:sldId id="577" r:id="rId4"/>
    <p:sldId id="578" r:id="rId5"/>
    <p:sldId id="579" r:id="rId6"/>
    <p:sldId id="580" r:id="rId7"/>
    <p:sldId id="581" r:id="rId8"/>
    <p:sldId id="582" r:id="rId9"/>
    <p:sldId id="583" r:id="rId10"/>
    <p:sldId id="584" r:id="rId11"/>
    <p:sldId id="585" r:id="rId12"/>
    <p:sldId id="606" r:id="rId13"/>
    <p:sldId id="607" r:id="rId14"/>
    <p:sldId id="608" r:id="rId15"/>
    <p:sldId id="609" r:id="rId16"/>
    <p:sldId id="610" r:id="rId17"/>
    <p:sldId id="611" r:id="rId18"/>
    <p:sldId id="612" r:id="rId19"/>
    <p:sldId id="613" r:id="rId20"/>
    <p:sldId id="614" r:id="rId21"/>
    <p:sldId id="615" r:id="rId22"/>
    <p:sldId id="632" r:id="rId23"/>
    <p:sldId id="616" r:id="rId24"/>
    <p:sldId id="617" r:id="rId25"/>
    <p:sldId id="618" r:id="rId26"/>
    <p:sldId id="634" r:id="rId27"/>
    <p:sldId id="619" r:id="rId28"/>
    <p:sldId id="620" r:id="rId29"/>
    <p:sldId id="621" r:id="rId30"/>
    <p:sldId id="622" r:id="rId31"/>
    <p:sldId id="623" r:id="rId32"/>
    <p:sldId id="624" r:id="rId33"/>
    <p:sldId id="625" r:id="rId34"/>
    <p:sldId id="626" r:id="rId35"/>
    <p:sldId id="644" r:id="rId36"/>
    <p:sldId id="636" r:id="rId37"/>
    <p:sldId id="629" r:id="rId38"/>
    <p:sldId id="638" r:id="rId39"/>
    <p:sldId id="640" r:id="rId40"/>
    <p:sldId id="630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6" d="100"/>
          <a:sy n="86" d="100"/>
        </p:scale>
        <p:origin x="-870" y="-5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Relationship Id="rId4" Type="http://schemas.openxmlformats.org/officeDocument/2006/relationships/image" Target="../media/image50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Relationship Id="rId4" Type="http://schemas.openxmlformats.org/officeDocument/2006/relationships/image" Target="../media/image5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D03A8F-9103-43AC-B696-364A83E76E1A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3C6CDC9-89A0-4750-995E-9A9661D24847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Цель:</a:t>
          </a:r>
          <a:r>
            <a:rPr lang="ru-RU" sz="2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Создать державу, подобную могущественной  Западной Римской империи.</a:t>
          </a:r>
          <a:endParaRPr lang="ru-RU" sz="28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E6DC44DA-03B6-49C9-81BF-8FF51A6C2D4B}" type="parTrans" cxnId="{81DDCF2F-DB93-4ABD-9B40-D7E4DDF6FE5E}">
      <dgm:prSet/>
      <dgm:spPr/>
      <dgm:t>
        <a:bodyPr/>
        <a:lstStyle/>
        <a:p>
          <a:endParaRPr lang="ru-RU"/>
        </a:p>
      </dgm:t>
    </dgm:pt>
    <dgm:pt modelId="{B97B205F-071A-4BF6-AC82-0D2DB57C0567}" type="sibTrans" cxnId="{81DDCF2F-DB93-4ABD-9B40-D7E4DDF6FE5E}">
      <dgm:prSet/>
      <dgm:spPr/>
      <dgm:t>
        <a:bodyPr/>
        <a:lstStyle/>
        <a:p>
          <a:endParaRPr lang="ru-RU"/>
        </a:p>
      </dgm:t>
    </dgm:pt>
    <dgm:pt modelId="{CE0BF015-44AB-48D6-8CB7-23187B978198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Как осуществить эту цель</a:t>
          </a:r>
          <a:r>
            <a:rPr lang="ru-RU" sz="2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: </a:t>
          </a:r>
        </a:p>
        <a:p>
          <a:r>
            <a:rPr lang="ru-RU" sz="2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Только в результате завоеваний соседних с Франкским</a:t>
          </a:r>
          <a:r>
            <a:rPr lang="en-US" sz="2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2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государством территорий. </a:t>
          </a:r>
          <a:endParaRPr lang="ru-RU" sz="2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61E25521-73CE-4361-8C6D-AAA7861049F1}" type="parTrans" cxnId="{F4D15B02-3B7F-4CC5-8180-6B27FFC00041}">
      <dgm:prSet/>
      <dgm:spPr/>
      <dgm:t>
        <a:bodyPr/>
        <a:lstStyle/>
        <a:p>
          <a:endParaRPr lang="ru-RU"/>
        </a:p>
      </dgm:t>
    </dgm:pt>
    <dgm:pt modelId="{BDC202EB-CF10-4607-B6A5-B79BB6D87589}" type="sibTrans" cxnId="{F4D15B02-3B7F-4CC5-8180-6B27FFC00041}">
      <dgm:prSet/>
      <dgm:spPr/>
      <dgm:t>
        <a:bodyPr/>
        <a:lstStyle/>
        <a:p>
          <a:endParaRPr lang="ru-RU"/>
        </a:p>
      </dgm:t>
    </dgm:pt>
    <dgm:pt modelId="{52699F64-3FB5-4F19-B476-B3989A605B96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773 - 774г.г. - походы на Италию.</a:t>
          </a:r>
          <a:endParaRPr lang="ru-RU" sz="2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1C58A5A9-3DBD-4B8D-A1C4-B8C0AF7304CA}" type="parTrans" cxnId="{E80A35AB-41B6-4DB9-8873-A3A9811F6D51}">
      <dgm:prSet/>
      <dgm:spPr/>
      <dgm:t>
        <a:bodyPr/>
        <a:lstStyle/>
        <a:p>
          <a:endParaRPr lang="ru-RU"/>
        </a:p>
      </dgm:t>
    </dgm:pt>
    <dgm:pt modelId="{283672CB-3955-4CA8-A0D5-2391BB6F683D}" type="sibTrans" cxnId="{E80A35AB-41B6-4DB9-8873-A3A9811F6D51}">
      <dgm:prSet/>
      <dgm:spPr/>
      <dgm:t>
        <a:bodyPr/>
        <a:lstStyle/>
        <a:p>
          <a:endParaRPr lang="ru-RU"/>
        </a:p>
      </dgm:t>
    </dgm:pt>
    <dgm:pt modelId="{1B3C8B92-FE8B-478A-8C6E-A12F5A4C10A0}">
      <dgm:prSet phldrT="[Текст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С 778 г.- походы на арабов в Испанию.</a:t>
          </a:r>
          <a:endParaRPr lang="ru-RU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E9126136-A296-461F-88EA-20330F8BC5A9}" type="parTrans" cxnId="{84BE4E11-26EE-47D4-9880-353C75E5E15A}">
      <dgm:prSet/>
      <dgm:spPr/>
      <dgm:t>
        <a:bodyPr/>
        <a:lstStyle/>
        <a:p>
          <a:endParaRPr lang="ru-RU"/>
        </a:p>
      </dgm:t>
    </dgm:pt>
    <dgm:pt modelId="{83F8CAA7-A00E-446E-916B-1AC418BDB076}" type="sibTrans" cxnId="{84BE4E11-26EE-47D4-9880-353C75E5E15A}">
      <dgm:prSet/>
      <dgm:spPr/>
      <dgm:t>
        <a:bodyPr/>
        <a:lstStyle/>
        <a:p>
          <a:endParaRPr lang="ru-RU"/>
        </a:p>
      </dgm:t>
    </dgm:pt>
    <dgm:pt modelId="{C8D88677-7169-499A-82CD-23B13B7BB81F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772-804 г. –война с саксами.</a:t>
          </a:r>
          <a:endParaRPr lang="ru-RU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D9551B52-0539-41F4-B9DD-DAE19D06FC8B}" type="parTrans" cxnId="{69A47FD4-C85E-4425-A33E-BA0BD425BC74}">
      <dgm:prSet/>
      <dgm:spPr/>
      <dgm:t>
        <a:bodyPr/>
        <a:lstStyle/>
        <a:p>
          <a:endParaRPr lang="ru-RU"/>
        </a:p>
      </dgm:t>
    </dgm:pt>
    <dgm:pt modelId="{F53734F3-799D-4F99-B181-996012DCDD6C}" type="sibTrans" cxnId="{69A47FD4-C85E-4425-A33E-BA0BD425BC74}">
      <dgm:prSet/>
      <dgm:spPr/>
      <dgm:t>
        <a:bodyPr/>
        <a:lstStyle/>
        <a:p>
          <a:endParaRPr lang="ru-RU"/>
        </a:p>
      </dgm:t>
    </dgm:pt>
    <dgm:pt modelId="{CD588566-71B3-4C89-80F1-B6057AFC6DF5}">
      <dgm:prSet phldrT="[Текст]" phldr="1"/>
      <dgm:spPr/>
      <dgm:t>
        <a:bodyPr/>
        <a:lstStyle/>
        <a:p>
          <a:endParaRPr lang="ru-RU" dirty="0"/>
        </a:p>
      </dgm:t>
    </dgm:pt>
    <dgm:pt modelId="{77B0C3F6-F1E1-4EDA-B719-7D9562E3D5F6}" type="sibTrans" cxnId="{CB7FD9CE-9E1A-413F-812E-44B8940967F0}">
      <dgm:prSet/>
      <dgm:spPr/>
      <dgm:t>
        <a:bodyPr/>
        <a:lstStyle/>
        <a:p>
          <a:endParaRPr lang="ru-RU"/>
        </a:p>
      </dgm:t>
    </dgm:pt>
    <dgm:pt modelId="{4A1B85C4-5559-4603-8DD4-4AC5A897465E}" type="parTrans" cxnId="{CB7FD9CE-9E1A-413F-812E-44B8940967F0}">
      <dgm:prSet/>
      <dgm:spPr/>
      <dgm:t>
        <a:bodyPr/>
        <a:lstStyle/>
        <a:p>
          <a:endParaRPr lang="ru-RU"/>
        </a:p>
      </dgm:t>
    </dgm:pt>
    <dgm:pt modelId="{BF1A2732-9597-440A-82C9-FB531B57F610}" type="pres">
      <dgm:prSet presAssocID="{61D03A8F-9103-43AC-B696-364A83E76E1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DFA7AE2-CE33-4F7B-AC68-53EDDE28D580}" type="pres">
      <dgm:prSet presAssocID="{03C6CDC9-89A0-4750-995E-9A9661D24847}" presName="vertOne" presStyleCnt="0"/>
      <dgm:spPr/>
    </dgm:pt>
    <dgm:pt modelId="{995ED5AE-6F5B-4056-93FA-0B705EA76ACD}" type="pres">
      <dgm:prSet presAssocID="{03C6CDC9-89A0-4750-995E-9A9661D24847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12408ED-3020-455C-BED3-4785B9458C6A}" type="pres">
      <dgm:prSet presAssocID="{03C6CDC9-89A0-4750-995E-9A9661D24847}" presName="parTransOne" presStyleCnt="0"/>
      <dgm:spPr/>
    </dgm:pt>
    <dgm:pt modelId="{4FA5B079-1AC7-4A7E-A224-70DEF645B18A}" type="pres">
      <dgm:prSet presAssocID="{03C6CDC9-89A0-4750-995E-9A9661D24847}" presName="horzOne" presStyleCnt="0"/>
      <dgm:spPr/>
    </dgm:pt>
    <dgm:pt modelId="{A9C4FD25-DC9D-47C1-95FD-AC8335177F16}" type="pres">
      <dgm:prSet presAssocID="{CE0BF015-44AB-48D6-8CB7-23187B978198}" presName="vertTwo" presStyleCnt="0"/>
      <dgm:spPr/>
    </dgm:pt>
    <dgm:pt modelId="{2C0A45B7-878A-4D29-97DF-23F957E04D4D}" type="pres">
      <dgm:prSet presAssocID="{CE0BF015-44AB-48D6-8CB7-23187B978198}" presName="txTwo" presStyleLbl="node2" presStyleIdx="0" presStyleCnt="2" custScaleX="127749" custScaleY="10535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10DA180-2275-4BB7-9B00-795C578D6948}" type="pres">
      <dgm:prSet presAssocID="{CE0BF015-44AB-48D6-8CB7-23187B978198}" presName="parTransTwo" presStyleCnt="0"/>
      <dgm:spPr/>
    </dgm:pt>
    <dgm:pt modelId="{E153EFFF-D187-4F9E-85B2-9682F437CCEB}" type="pres">
      <dgm:prSet presAssocID="{CE0BF015-44AB-48D6-8CB7-23187B978198}" presName="horzTwo" presStyleCnt="0"/>
      <dgm:spPr/>
    </dgm:pt>
    <dgm:pt modelId="{E27ABA9E-891D-4A31-974F-C5C1BCBFF309}" type="pres">
      <dgm:prSet presAssocID="{52699F64-3FB5-4F19-B476-B3989A605B96}" presName="vertThree" presStyleCnt="0"/>
      <dgm:spPr/>
    </dgm:pt>
    <dgm:pt modelId="{8B9D0095-9E33-4A40-BC18-37336F2CAAA7}" type="pres">
      <dgm:prSet presAssocID="{52699F64-3FB5-4F19-B476-B3989A605B96}" presName="txThree" presStyleLbl="node3" presStyleIdx="0" presStyleCnt="3" custLinFactNeighborX="-11401" custLinFactNeighborY="-156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62D2962-0145-40E3-87C9-9BEB24312287}" type="pres">
      <dgm:prSet presAssocID="{52699F64-3FB5-4F19-B476-B3989A605B96}" presName="horzThree" presStyleCnt="0"/>
      <dgm:spPr/>
    </dgm:pt>
    <dgm:pt modelId="{04968B99-B166-40F2-9467-5C3F44D4445E}" type="pres">
      <dgm:prSet presAssocID="{283672CB-3955-4CA8-A0D5-2391BB6F683D}" presName="sibSpaceThree" presStyleCnt="0"/>
      <dgm:spPr/>
    </dgm:pt>
    <dgm:pt modelId="{76038EDC-6B27-4E7A-BCFA-9265A9EE1265}" type="pres">
      <dgm:prSet presAssocID="{1B3C8B92-FE8B-478A-8C6E-A12F5A4C10A0}" presName="vertThree" presStyleCnt="0"/>
      <dgm:spPr/>
    </dgm:pt>
    <dgm:pt modelId="{B108F566-EEB8-4909-AF72-B6F3B4472F8D}" type="pres">
      <dgm:prSet presAssocID="{1B3C8B92-FE8B-478A-8C6E-A12F5A4C10A0}" presName="txThree" presStyleLbl="node3" presStyleIdx="1" presStyleCnt="3" custLinFactNeighborX="2743" custLinFactNeighborY="-156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84EAA91-8081-47B6-8943-70CAB890DB15}" type="pres">
      <dgm:prSet presAssocID="{1B3C8B92-FE8B-478A-8C6E-A12F5A4C10A0}" presName="horzThree" presStyleCnt="0"/>
      <dgm:spPr/>
    </dgm:pt>
    <dgm:pt modelId="{3590A471-16EE-4FA5-A91F-623F13652E22}" type="pres">
      <dgm:prSet presAssocID="{BDC202EB-CF10-4607-B6A5-B79BB6D87589}" presName="sibSpaceTwo" presStyleCnt="0"/>
      <dgm:spPr/>
    </dgm:pt>
    <dgm:pt modelId="{59885D3B-0A32-48E8-A653-26AD9457B254}" type="pres">
      <dgm:prSet presAssocID="{CD588566-71B3-4C89-80F1-B6057AFC6DF5}" presName="vertTwo" presStyleCnt="0"/>
      <dgm:spPr/>
    </dgm:pt>
    <dgm:pt modelId="{F8BFCC7C-248A-4B51-B4AC-ADD0E1246AB3}" type="pres">
      <dgm:prSet presAssocID="{CD588566-71B3-4C89-80F1-B6057AFC6DF5}" presName="txTwo" presStyleLbl="node2" presStyleIdx="1" presStyleCnt="2" custScaleX="6265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DEDE759-A39B-407E-89C0-462B24257E1B}" type="pres">
      <dgm:prSet presAssocID="{CD588566-71B3-4C89-80F1-B6057AFC6DF5}" presName="parTransTwo" presStyleCnt="0"/>
      <dgm:spPr/>
    </dgm:pt>
    <dgm:pt modelId="{D855FEE1-51E4-4FC5-B107-4EA58181B01C}" type="pres">
      <dgm:prSet presAssocID="{CD588566-71B3-4C89-80F1-B6057AFC6DF5}" presName="horzTwo" presStyleCnt="0"/>
      <dgm:spPr/>
    </dgm:pt>
    <dgm:pt modelId="{79A01E35-8E55-4741-9C5D-09568530A502}" type="pres">
      <dgm:prSet presAssocID="{C8D88677-7169-499A-82CD-23B13B7BB81F}" presName="vertThree" presStyleCnt="0"/>
      <dgm:spPr/>
    </dgm:pt>
    <dgm:pt modelId="{5D47E24D-D573-414C-BB07-332E26441F58}" type="pres">
      <dgm:prSet presAssocID="{C8D88677-7169-499A-82CD-23B13B7BB81F}" presName="txThree" presStyleLbl="node3" presStyleIdx="2" presStyleCnt="3" custLinFactNeighborX="-4950" custLinFactNeighborY="293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6638A8A-E5FD-4428-A729-1ACD017DCD3D}" type="pres">
      <dgm:prSet presAssocID="{C8D88677-7169-499A-82CD-23B13B7BB81F}" presName="horzThree" presStyleCnt="0"/>
      <dgm:spPr/>
    </dgm:pt>
  </dgm:ptLst>
  <dgm:cxnLst>
    <dgm:cxn modelId="{81DDCF2F-DB93-4ABD-9B40-D7E4DDF6FE5E}" srcId="{61D03A8F-9103-43AC-B696-364A83E76E1A}" destId="{03C6CDC9-89A0-4750-995E-9A9661D24847}" srcOrd="0" destOrd="0" parTransId="{E6DC44DA-03B6-49C9-81BF-8FF51A6C2D4B}" sibTransId="{B97B205F-071A-4BF6-AC82-0D2DB57C0567}"/>
    <dgm:cxn modelId="{545D32FF-1743-4BF2-A10A-8C14EBBE8D71}" type="presOf" srcId="{61D03A8F-9103-43AC-B696-364A83E76E1A}" destId="{BF1A2732-9597-440A-82C9-FB531B57F610}" srcOrd="0" destOrd="0" presId="urn:microsoft.com/office/officeart/2005/8/layout/hierarchy4"/>
    <dgm:cxn modelId="{E80A35AB-41B6-4DB9-8873-A3A9811F6D51}" srcId="{CE0BF015-44AB-48D6-8CB7-23187B978198}" destId="{52699F64-3FB5-4F19-B476-B3989A605B96}" srcOrd="0" destOrd="0" parTransId="{1C58A5A9-3DBD-4B8D-A1C4-B8C0AF7304CA}" sibTransId="{283672CB-3955-4CA8-A0D5-2391BB6F683D}"/>
    <dgm:cxn modelId="{69A47FD4-C85E-4425-A33E-BA0BD425BC74}" srcId="{CD588566-71B3-4C89-80F1-B6057AFC6DF5}" destId="{C8D88677-7169-499A-82CD-23B13B7BB81F}" srcOrd="0" destOrd="0" parTransId="{D9551B52-0539-41F4-B9DD-DAE19D06FC8B}" sibTransId="{F53734F3-799D-4F99-B181-996012DCDD6C}"/>
    <dgm:cxn modelId="{9AFDD084-A049-477C-B5D1-CF8157CCC595}" type="presOf" srcId="{CE0BF015-44AB-48D6-8CB7-23187B978198}" destId="{2C0A45B7-878A-4D29-97DF-23F957E04D4D}" srcOrd="0" destOrd="0" presId="urn:microsoft.com/office/officeart/2005/8/layout/hierarchy4"/>
    <dgm:cxn modelId="{F4D15B02-3B7F-4CC5-8180-6B27FFC00041}" srcId="{03C6CDC9-89A0-4750-995E-9A9661D24847}" destId="{CE0BF015-44AB-48D6-8CB7-23187B978198}" srcOrd="0" destOrd="0" parTransId="{61E25521-73CE-4361-8C6D-AAA7861049F1}" sibTransId="{BDC202EB-CF10-4607-B6A5-B79BB6D87589}"/>
    <dgm:cxn modelId="{7F39DD4C-9024-4478-9E11-FD2B68B932A9}" type="presOf" srcId="{CD588566-71B3-4C89-80F1-B6057AFC6DF5}" destId="{F8BFCC7C-248A-4B51-B4AC-ADD0E1246AB3}" srcOrd="0" destOrd="0" presId="urn:microsoft.com/office/officeart/2005/8/layout/hierarchy4"/>
    <dgm:cxn modelId="{84BE4E11-26EE-47D4-9880-353C75E5E15A}" srcId="{CE0BF015-44AB-48D6-8CB7-23187B978198}" destId="{1B3C8B92-FE8B-478A-8C6E-A12F5A4C10A0}" srcOrd="1" destOrd="0" parTransId="{E9126136-A296-461F-88EA-20330F8BC5A9}" sibTransId="{83F8CAA7-A00E-446E-916B-1AC418BDB076}"/>
    <dgm:cxn modelId="{CA5C5448-A4E1-40A4-94AD-2887D4F62132}" type="presOf" srcId="{52699F64-3FB5-4F19-B476-B3989A605B96}" destId="{8B9D0095-9E33-4A40-BC18-37336F2CAAA7}" srcOrd="0" destOrd="0" presId="urn:microsoft.com/office/officeart/2005/8/layout/hierarchy4"/>
    <dgm:cxn modelId="{AED42174-CBD6-49B6-98A4-C4173DE3717A}" type="presOf" srcId="{1B3C8B92-FE8B-478A-8C6E-A12F5A4C10A0}" destId="{B108F566-EEB8-4909-AF72-B6F3B4472F8D}" srcOrd="0" destOrd="0" presId="urn:microsoft.com/office/officeart/2005/8/layout/hierarchy4"/>
    <dgm:cxn modelId="{5D808DCD-AC9D-480B-9F40-6A4768528A50}" type="presOf" srcId="{03C6CDC9-89A0-4750-995E-9A9661D24847}" destId="{995ED5AE-6F5B-4056-93FA-0B705EA76ACD}" srcOrd="0" destOrd="0" presId="urn:microsoft.com/office/officeart/2005/8/layout/hierarchy4"/>
    <dgm:cxn modelId="{CCE5AA88-283B-4628-B501-CC08A53AB922}" type="presOf" srcId="{C8D88677-7169-499A-82CD-23B13B7BB81F}" destId="{5D47E24D-D573-414C-BB07-332E26441F58}" srcOrd="0" destOrd="0" presId="urn:microsoft.com/office/officeart/2005/8/layout/hierarchy4"/>
    <dgm:cxn modelId="{CB7FD9CE-9E1A-413F-812E-44B8940967F0}" srcId="{03C6CDC9-89A0-4750-995E-9A9661D24847}" destId="{CD588566-71B3-4C89-80F1-B6057AFC6DF5}" srcOrd="1" destOrd="0" parTransId="{4A1B85C4-5559-4603-8DD4-4AC5A897465E}" sibTransId="{77B0C3F6-F1E1-4EDA-B719-7D9562E3D5F6}"/>
    <dgm:cxn modelId="{26B66127-AAE4-4C74-837D-F2CD8A756AA1}" type="presParOf" srcId="{BF1A2732-9597-440A-82C9-FB531B57F610}" destId="{7DFA7AE2-CE33-4F7B-AC68-53EDDE28D580}" srcOrd="0" destOrd="0" presId="urn:microsoft.com/office/officeart/2005/8/layout/hierarchy4"/>
    <dgm:cxn modelId="{5B09CC17-71C3-4E9E-8456-93D90B0DDF2B}" type="presParOf" srcId="{7DFA7AE2-CE33-4F7B-AC68-53EDDE28D580}" destId="{995ED5AE-6F5B-4056-93FA-0B705EA76ACD}" srcOrd="0" destOrd="0" presId="urn:microsoft.com/office/officeart/2005/8/layout/hierarchy4"/>
    <dgm:cxn modelId="{B3E6F475-451D-482C-B8DA-FEE7EF93639A}" type="presParOf" srcId="{7DFA7AE2-CE33-4F7B-AC68-53EDDE28D580}" destId="{A12408ED-3020-455C-BED3-4785B9458C6A}" srcOrd="1" destOrd="0" presId="urn:microsoft.com/office/officeart/2005/8/layout/hierarchy4"/>
    <dgm:cxn modelId="{244E80E9-4C78-4E36-ACFC-C2742B1476C7}" type="presParOf" srcId="{7DFA7AE2-CE33-4F7B-AC68-53EDDE28D580}" destId="{4FA5B079-1AC7-4A7E-A224-70DEF645B18A}" srcOrd="2" destOrd="0" presId="urn:microsoft.com/office/officeart/2005/8/layout/hierarchy4"/>
    <dgm:cxn modelId="{68E426E5-46BA-4532-89B0-BD20001D9DD4}" type="presParOf" srcId="{4FA5B079-1AC7-4A7E-A224-70DEF645B18A}" destId="{A9C4FD25-DC9D-47C1-95FD-AC8335177F16}" srcOrd="0" destOrd="0" presId="urn:microsoft.com/office/officeart/2005/8/layout/hierarchy4"/>
    <dgm:cxn modelId="{6CDC4AE1-6EDC-48CE-A61B-682DE3D98E91}" type="presParOf" srcId="{A9C4FD25-DC9D-47C1-95FD-AC8335177F16}" destId="{2C0A45B7-878A-4D29-97DF-23F957E04D4D}" srcOrd="0" destOrd="0" presId="urn:microsoft.com/office/officeart/2005/8/layout/hierarchy4"/>
    <dgm:cxn modelId="{5C8C2331-4906-427E-9931-D6513CAE87BF}" type="presParOf" srcId="{A9C4FD25-DC9D-47C1-95FD-AC8335177F16}" destId="{210DA180-2275-4BB7-9B00-795C578D6948}" srcOrd="1" destOrd="0" presId="urn:microsoft.com/office/officeart/2005/8/layout/hierarchy4"/>
    <dgm:cxn modelId="{C3246885-E97E-4417-A5D0-EABF0D60BDDF}" type="presParOf" srcId="{A9C4FD25-DC9D-47C1-95FD-AC8335177F16}" destId="{E153EFFF-D187-4F9E-85B2-9682F437CCEB}" srcOrd="2" destOrd="0" presId="urn:microsoft.com/office/officeart/2005/8/layout/hierarchy4"/>
    <dgm:cxn modelId="{718984C8-75F8-46B2-9089-A29EB9D2DFEF}" type="presParOf" srcId="{E153EFFF-D187-4F9E-85B2-9682F437CCEB}" destId="{E27ABA9E-891D-4A31-974F-C5C1BCBFF309}" srcOrd="0" destOrd="0" presId="urn:microsoft.com/office/officeart/2005/8/layout/hierarchy4"/>
    <dgm:cxn modelId="{84240831-5EA6-4D28-A9AC-57AC33E94A51}" type="presParOf" srcId="{E27ABA9E-891D-4A31-974F-C5C1BCBFF309}" destId="{8B9D0095-9E33-4A40-BC18-37336F2CAAA7}" srcOrd="0" destOrd="0" presId="urn:microsoft.com/office/officeart/2005/8/layout/hierarchy4"/>
    <dgm:cxn modelId="{BC9AE001-B14A-46A1-8F59-CF2D95A0C464}" type="presParOf" srcId="{E27ABA9E-891D-4A31-974F-C5C1BCBFF309}" destId="{162D2962-0145-40E3-87C9-9BEB24312287}" srcOrd="1" destOrd="0" presId="urn:microsoft.com/office/officeart/2005/8/layout/hierarchy4"/>
    <dgm:cxn modelId="{0060AC25-3B10-4DD3-A914-4F098C8B33A0}" type="presParOf" srcId="{E153EFFF-D187-4F9E-85B2-9682F437CCEB}" destId="{04968B99-B166-40F2-9467-5C3F44D4445E}" srcOrd="1" destOrd="0" presId="urn:microsoft.com/office/officeart/2005/8/layout/hierarchy4"/>
    <dgm:cxn modelId="{926868C0-0C4F-48B0-9C78-57456504DE3D}" type="presParOf" srcId="{E153EFFF-D187-4F9E-85B2-9682F437CCEB}" destId="{76038EDC-6B27-4E7A-BCFA-9265A9EE1265}" srcOrd="2" destOrd="0" presId="urn:microsoft.com/office/officeart/2005/8/layout/hierarchy4"/>
    <dgm:cxn modelId="{2A4CBEC1-94C7-4574-B04F-E26D4AC6CC78}" type="presParOf" srcId="{76038EDC-6B27-4E7A-BCFA-9265A9EE1265}" destId="{B108F566-EEB8-4909-AF72-B6F3B4472F8D}" srcOrd="0" destOrd="0" presId="urn:microsoft.com/office/officeart/2005/8/layout/hierarchy4"/>
    <dgm:cxn modelId="{7762F23B-B07B-46BA-9F3F-9563C8A11EC0}" type="presParOf" srcId="{76038EDC-6B27-4E7A-BCFA-9265A9EE1265}" destId="{784EAA91-8081-47B6-8943-70CAB890DB15}" srcOrd="1" destOrd="0" presId="urn:microsoft.com/office/officeart/2005/8/layout/hierarchy4"/>
    <dgm:cxn modelId="{597A5628-3929-4282-9C89-A922E2EB5FCD}" type="presParOf" srcId="{4FA5B079-1AC7-4A7E-A224-70DEF645B18A}" destId="{3590A471-16EE-4FA5-A91F-623F13652E22}" srcOrd="1" destOrd="0" presId="urn:microsoft.com/office/officeart/2005/8/layout/hierarchy4"/>
    <dgm:cxn modelId="{1C3DEC61-35EF-4D23-B61B-53AAE9DBA74D}" type="presParOf" srcId="{4FA5B079-1AC7-4A7E-A224-70DEF645B18A}" destId="{59885D3B-0A32-48E8-A653-26AD9457B254}" srcOrd="2" destOrd="0" presId="urn:microsoft.com/office/officeart/2005/8/layout/hierarchy4"/>
    <dgm:cxn modelId="{3E40DDBC-DD01-45A3-A08C-8068FFBEDB27}" type="presParOf" srcId="{59885D3B-0A32-48E8-A653-26AD9457B254}" destId="{F8BFCC7C-248A-4B51-B4AC-ADD0E1246AB3}" srcOrd="0" destOrd="0" presId="urn:microsoft.com/office/officeart/2005/8/layout/hierarchy4"/>
    <dgm:cxn modelId="{4ED4C769-EFEF-4977-8036-1EEA2476ABE9}" type="presParOf" srcId="{59885D3B-0A32-48E8-A653-26AD9457B254}" destId="{7DEDE759-A39B-407E-89C0-462B24257E1B}" srcOrd="1" destOrd="0" presId="urn:microsoft.com/office/officeart/2005/8/layout/hierarchy4"/>
    <dgm:cxn modelId="{EC0D91EB-EBC2-4CC5-9416-91DBE4954B34}" type="presParOf" srcId="{59885D3B-0A32-48E8-A653-26AD9457B254}" destId="{D855FEE1-51E4-4FC5-B107-4EA58181B01C}" srcOrd="2" destOrd="0" presId="urn:microsoft.com/office/officeart/2005/8/layout/hierarchy4"/>
    <dgm:cxn modelId="{48648319-96CF-4177-A2DD-1C6D51B8A187}" type="presParOf" srcId="{D855FEE1-51E4-4FC5-B107-4EA58181B01C}" destId="{79A01E35-8E55-4741-9C5D-09568530A502}" srcOrd="0" destOrd="0" presId="urn:microsoft.com/office/officeart/2005/8/layout/hierarchy4"/>
    <dgm:cxn modelId="{557066CD-05D5-4060-B053-7ADF352AB134}" type="presParOf" srcId="{79A01E35-8E55-4741-9C5D-09568530A502}" destId="{5D47E24D-D573-414C-BB07-332E26441F58}" srcOrd="0" destOrd="0" presId="urn:microsoft.com/office/officeart/2005/8/layout/hierarchy4"/>
    <dgm:cxn modelId="{A12DF497-BED8-4A1C-92F7-409565E8692D}" type="presParOf" srcId="{79A01E35-8E55-4741-9C5D-09568530A502}" destId="{C6638A8A-E5FD-4428-A729-1ACD017DCD3D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7F1E57-91A7-4818-853B-ECD690BF3D01}" type="doc">
      <dgm:prSet loTypeId="urn:microsoft.com/office/officeart/2005/8/layout/radial1" loCatId="relationship" qsTypeId="urn:microsoft.com/office/officeart/2005/8/quickstyle/simple5" qsCatId="simple" csTypeId="urn:microsoft.com/office/officeart/2005/8/colors/accent6_2" csCatId="accent6" phldr="1"/>
      <dgm:spPr/>
    </dgm:pt>
    <dgm:pt modelId="{D0FAA9F1-6813-4CE0-B760-208D74BE541C}">
      <dgm:prSet/>
      <dgm:spPr>
        <a:solidFill>
          <a:srgbClr val="660033"/>
        </a:solidFill>
      </dgm:spPr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dirty="0" smtClean="0">
              <a:ln/>
              <a:effectLst/>
              <a:latin typeface="Arial" panose="020B0604020202020204" pitchFamily="34" charset="0"/>
              <a:cs typeface="Arial" panose="020B0604020202020204" pitchFamily="34" charset="0"/>
            </a:rPr>
            <a:t>Карл</a:t>
          </a:r>
        </a:p>
      </dgm:t>
    </dgm:pt>
    <dgm:pt modelId="{777039DA-9491-4281-9EC4-42CAE6BBCB9C}" type="parTrans" cxnId="{77715A48-26C2-4C1E-8F3F-85EF324B187E}">
      <dgm:prSet/>
      <dgm:spPr/>
      <dgm:t>
        <a:bodyPr/>
        <a:lstStyle/>
        <a:p>
          <a:endParaRPr lang="ru-RU"/>
        </a:p>
      </dgm:t>
    </dgm:pt>
    <dgm:pt modelId="{54CBEB29-F196-41AB-B704-09CAC5806EFC}" type="sibTrans" cxnId="{77715A48-26C2-4C1E-8F3F-85EF324B187E}">
      <dgm:prSet/>
      <dgm:spPr/>
      <dgm:t>
        <a:bodyPr/>
        <a:lstStyle/>
        <a:p>
          <a:endParaRPr lang="ru-RU"/>
        </a:p>
      </dgm:t>
    </dgm:pt>
    <dgm:pt modelId="{D762143D-4C49-4304-9DD4-B5DE199FD750}">
      <dgm:prSet custT="1"/>
      <dgm:spPr>
        <a:solidFill>
          <a:srgbClr val="F9B277"/>
        </a:solidFill>
      </dgm:spPr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  <a:defRPr/>
          </a:pPr>
          <a:r>
            <a:rPr kumimoji="0" lang="ru-RU" altLang="ru-RU" sz="2400" b="1" i="0" u="none" strike="noStrike" cap="none" normalizeH="0" baseline="0" dirty="0" smtClean="0">
              <a:ln/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Аварский каганат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  <a:defRPr/>
          </a:pPr>
          <a:r>
            <a:rPr kumimoji="0" lang="ru-RU" altLang="ru-RU" sz="2400" b="1" i="1" u="none" strike="noStrike" cap="none" normalizeH="0" baseline="0" dirty="0" smtClean="0">
              <a:ln/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(Авары)</a:t>
          </a:r>
        </a:p>
      </dgm:t>
    </dgm:pt>
    <dgm:pt modelId="{56883959-9CE4-4B4E-B32A-6287EC4E2CC7}" type="parTrans" cxnId="{36832311-2C73-4747-855A-47315C15EAA8}">
      <dgm:prSet>
        <dgm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dgm:style>
      </dgm:prSet>
      <dgm:spPr>
        <a:ln w="76200">
          <a:solidFill>
            <a:srgbClr val="660033"/>
          </a:solidFill>
          <a:headEnd type="none" w="med" len="med"/>
          <a:tailEnd type="triangle" w="med" len="med"/>
        </a:ln>
      </dgm:spPr>
      <dgm:t>
        <a:bodyPr/>
        <a:lstStyle/>
        <a:p>
          <a:endParaRPr lang="ru-RU"/>
        </a:p>
      </dgm:t>
    </dgm:pt>
    <dgm:pt modelId="{AD985927-72BE-4ED5-A040-EFAB56985571}" type="sibTrans" cxnId="{36832311-2C73-4747-855A-47315C15EAA8}">
      <dgm:prSet/>
      <dgm:spPr/>
      <dgm:t>
        <a:bodyPr/>
        <a:lstStyle/>
        <a:p>
          <a:endParaRPr lang="ru-RU"/>
        </a:p>
      </dgm:t>
    </dgm:pt>
    <dgm:pt modelId="{CBC564D3-7599-49A0-9551-3D591EDE3948}">
      <dgm:prSet custT="1"/>
      <dgm:spPr>
        <a:solidFill>
          <a:srgbClr val="F9B277"/>
        </a:solidFill>
      </dgm:spPr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0" u="none" strike="noStrike" cap="none" normalizeH="0" baseline="0" dirty="0" smtClean="0">
              <a:ln/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Италия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1" u="none" strike="noStrike" cap="none" normalizeH="0" baseline="0" dirty="0" smtClean="0">
              <a:ln/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(лангобарды)</a:t>
          </a:r>
        </a:p>
      </dgm:t>
    </dgm:pt>
    <dgm:pt modelId="{D0A068C4-4F60-428E-9E05-B06E411819C9}" type="parTrans" cxnId="{62A20500-8BDF-4B57-9D3E-D0C9BCF29915}">
      <dgm:prSet>
        <dgm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dgm:style>
      </dgm:prSet>
      <dgm:spPr>
        <a:ln w="76200">
          <a:solidFill>
            <a:srgbClr val="660033"/>
          </a:solidFill>
          <a:headEnd type="none" w="med" len="med"/>
          <a:tailEnd type="triangle" w="med" len="med"/>
        </a:ln>
      </dgm:spPr>
      <dgm:t>
        <a:bodyPr/>
        <a:lstStyle/>
        <a:p>
          <a:endParaRPr lang="ru-RU"/>
        </a:p>
      </dgm:t>
    </dgm:pt>
    <dgm:pt modelId="{79E8F367-BEB8-474F-A530-702CE4018235}" type="sibTrans" cxnId="{62A20500-8BDF-4B57-9D3E-D0C9BCF29915}">
      <dgm:prSet/>
      <dgm:spPr/>
      <dgm:t>
        <a:bodyPr/>
        <a:lstStyle/>
        <a:p>
          <a:endParaRPr lang="ru-RU"/>
        </a:p>
      </dgm:t>
    </dgm:pt>
    <dgm:pt modelId="{C0361EEE-10FE-418E-9C65-06A6F647830E}">
      <dgm:prSet custT="1"/>
      <dgm:spPr>
        <a:solidFill>
          <a:srgbClr val="F9B277"/>
        </a:solidFill>
      </dgm:spPr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0" u="none" strike="noStrike" cap="none" normalizeH="0" baseline="0" dirty="0" smtClean="0">
              <a:ln/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Испания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1" u="none" strike="noStrike" cap="none" normalizeH="0" baseline="0" dirty="0" smtClean="0">
              <a:ln/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(арабы)</a:t>
          </a:r>
        </a:p>
      </dgm:t>
    </dgm:pt>
    <dgm:pt modelId="{17EE4726-DE90-4A7D-8DB4-143A51F13012}" type="parTrans" cxnId="{4D3DA140-F22F-4B2F-A08D-E49FE5A7193B}">
      <dgm:prSet>
        <dgm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dgm:style>
      </dgm:prSet>
      <dgm:spPr>
        <a:ln w="76200">
          <a:solidFill>
            <a:srgbClr val="660033"/>
          </a:solidFill>
          <a:headEnd type="none" w="med" len="med"/>
          <a:tailEnd type="triangle" w="med" len="med"/>
        </a:ln>
      </dgm:spPr>
      <dgm:t>
        <a:bodyPr/>
        <a:lstStyle/>
        <a:p>
          <a:endParaRPr lang="ru-RU"/>
        </a:p>
      </dgm:t>
    </dgm:pt>
    <dgm:pt modelId="{A037C1BA-29E8-4A15-9049-BEE938B0024F}" type="sibTrans" cxnId="{4D3DA140-F22F-4B2F-A08D-E49FE5A7193B}">
      <dgm:prSet/>
      <dgm:spPr/>
      <dgm:t>
        <a:bodyPr/>
        <a:lstStyle/>
        <a:p>
          <a:endParaRPr lang="ru-RU"/>
        </a:p>
      </dgm:t>
    </dgm:pt>
    <dgm:pt modelId="{B86C3944-E0BD-4D44-B966-4242EE56D3C2}">
      <dgm:prSet custT="1"/>
      <dgm:spPr>
        <a:solidFill>
          <a:srgbClr val="F9B277"/>
        </a:solidFill>
      </dgm:spPr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0" u="none" strike="noStrike" cap="none" normalizeH="0" baseline="0" dirty="0" smtClean="0">
              <a:ln/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Саксы</a:t>
          </a:r>
        </a:p>
      </dgm:t>
    </dgm:pt>
    <dgm:pt modelId="{3C1FA94D-68FA-42C2-874E-1D71242C063C}" type="parTrans" cxnId="{DA3FA2DB-587D-48B4-B51F-7A0C6F1407C7}">
      <dgm:prSet>
        <dgm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dgm:style>
      </dgm:prSet>
      <dgm:spPr>
        <a:ln w="76200">
          <a:solidFill>
            <a:srgbClr val="660033"/>
          </a:solidFill>
          <a:headEnd type="none" w="med" len="med"/>
          <a:tailEnd type="triangle" w="med" len="med"/>
        </a:ln>
      </dgm:spPr>
      <dgm:t>
        <a:bodyPr/>
        <a:lstStyle/>
        <a:p>
          <a:endParaRPr lang="ru-RU"/>
        </a:p>
      </dgm:t>
    </dgm:pt>
    <dgm:pt modelId="{53466BF8-1A32-4785-AFE1-16BBFE4422EE}" type="sibTrans" cxnId="{DA3FA2DB-587D-48B4-B51F-7A0C6F1407C7}">
      <dgm:prSet/>
      <dgm:spPr/>
      <dgm:t>
        <a:bodyPr/>
        <a:lstStyle/>
        <a:p>
          <a:endParaRPr lang="ru-RU"/>
        </a:p>
      </dgm:t>
    </dgm:pt>
    <dgm:pt modelId="{EB35FA75-90D4-4FFD-9B2F-045444D71CD7}" type="pres">
      <dgm:prSet presAssocID="{9C7F1E57-91A7-4818-853B-ECD690BF3D01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B04289F-8426-4970-A1F5-4EF7D60FA74A}" type="pres">
      <dgm:prSet presAssocID="{D0FAA9F1-6813-4CE0-B760-208D74BE541C}" presName="centerShape" presStyleLbl="node0" presStyleIdx="0" presStyleCnt="1"/>
      <dgm:spPr/>
      <dgm:t>
        <a:bodyPr/>
        <a:lstStyle/>
        <a:p>
          <a:endParaRPr lang="ru-RU"/>
        </a:p>
      </dgm:t>
    </dgm:pt>
    <dgm:pt modelId="{8F998F62-F66A-4BD7-93DD-5BE2C3A83998}" type="pres">
      <dgm:prSet presAssocID="{56883959-9CE4-4B4E-B32A-6287EC4E2CC7}" presName="Name9" presStyleLbl="parChTrans1D2" presStyleIdx="0" presStyleCnt="4"/>
      <dgm:spPr/>
      <dgm:t>
        <a:bodyPr/>
        <a:lstStyle/>
        <a:p>
          <a:endParaRPr lang="ru-RU"/>
        </a:p>
      </dgm:t>
    </dgm:pt>
    <dgm:pt modelId="{E93D444D-F71C-4C3F-AFEC-B6E9E131F760}" type="pres">
      <dgm:prSet presAssocID="{56883959-9CE4-4B4E-B32A-6287EC4E2CC7}" presName="connTx" presStyleLbl="parChTrans1D2" presStyleIdx="0" presStyleCnt="4"/>
      <dgm:spPr/>
      <dgm:t>
        <a:bodyPr/>
        <a:lstStyle/>
        <a:p>
          <a:endParaRPr lang="ru-RU"/>
        </a:p>
      </dgm:t>
    </dgm:pt>
    <dgm:pt modelId="{341F8B54-436B-4C62-B708-931EA498D86D}" type="pres">
      <dgm:prSet presAssocID="{D762143D-4C49-4304-9DD4-B5DE199FD750}" presName="node" presStyleLbl="node1" presStyleIdx="0" presStyleCnt="4" custScaleX="170448" custScaleY="93971" custRadScaleRad="134126" custRadScaleInc="1911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4EE99D-B35A-4A42-9146-A1BCF9776D3F}" type="pres">
      <dgm:prSet presAssocID="{D0A068C4-4F60-428E-9E05-B06E411819C9}" presName="Name9" presStyleLbl="parChTrans1D2" presStyleIdx="1" presStyleCnt="4"/>
      <dgm:spPr/>
      <dgm:t>
        <a:bodyPr/>
        <a:lstStyle/>
        <a:p>
          <a:endParaRPr lang="ru-RU"/>
        </a:p>
      </dgm:t>
    </dgm:pt>
    <dgm:pt modelId="{0363CF64-C9F6-4919-A38E-5BE8D69D7E4C}" type="pres">
      <dgm:prSet presAssocID="{D0A068C4-4F60-428E-9E05-B06E411819C9}" presName="connTx" presStyleLbl="parChTrans1D2" presStyleIdx="1" presStyleCnt="4"/>
      <dgm:spPr/>
      <dgm:t>
        <a:bodyPr/>
        <a:lstStyle/>
        <a:p>
          <a:endParaRPr lang="ru-RU"/>
        </a:p>
      </dgm:t>
    </dgm:pt>
    <dgm:pt modelId="{8A7245B9-707F-4746-AB91-6144BDB58769}" type="pres">
      <dgm:prSet presAssocID="{CBC564D3-7599-49A0-9551-3D591EDE3948}" presName="node" presStyleLbl="node1" presStyleIdx="1" presStyleCnt="4" custScaleX="229336" custScaleY="64771" custRadScaleRad="108983" custRadScaleInc="897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3CE1CB-54C8-4381-9E9A-E33EA2ED3758}" type="pres">
      <dgm:prSet presAssocID="{17EE4726-DE90-4A7D-8DB4-143A51F13012}" presName="Name9" presStyleLbl="parChTrans1D2" presStyleIdx="2" presStyleCnt="4"/>
      <dgm:spPr/>
      <dgm:t>
        <a:bodyPr/>
        <a:lstStyle/>
        <a:p>
          <a:endParaRPr lang="ru-RU"/>
        </a:p>
      </dgm:t>
    </dgm:pt>
    <dgm:pt modelId="{428205C9-96C7-4FBC-8B48-33B9FA404E16}" type="pres">
      <dgm:prSet presAssocID="{17EE4726-DE90-4A7D-8DB4-143A51F13012}" presName="connTx" presStyleLbl="parChTrans1D2" presStyleIdx="2" presStyleCnt="4"/>
      <dgm:spPr/>
      <dgm:t>
        <a:bodyPr/>
        <a:lstStyle/>
        <a:p>
          <a:endParaRPr lang="ru-RU"/>
        </a:p>
      </dgm:t>
    </dgm:pt>
    <dgm:pt modelId="{323E1EDC-0659-4C01-90A4-6C6EA5DFCC82}" type="pres">
      <dgm:prSet presAssocID="{C0361EEE-10FE-418E-9C65-06A6F647830E}" presName="node" presStyleLbl="node1" presStyleIdx="2" presStyleCnt="4" custScaleX="161136" custScaleY="64839" custRadScaleRad="149050" custRadScaleInc="1063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D4BCB2-40BF-4F1D-BABF-013A15BC69C7}" type="pres">
      <dgm:prSet presAssocID="{3C1FA94D-68FA-42C2-874E-1D71242C063C}" presName="Name9" presStyleLbl="parChTrans1D2" presStyleIdx="3" presStyleCnt="4"/>
      <dgm:spPr/>
      <dgm:t>
        <a:bodyPr/>
        <a:lstStyle/>
        <a:p>
          <a:endParaRPr lang="ru-RU"/>
        </a:p>
      </dgm:t>
    </dgm:pt>
    <dgm:pt modelId="{B710574A-4B1F-4282-81BA-0985836428C4}" type="pres">
      <dgm:prSet presAssocID="{3C1FA94D-68FA-42C2-874E-1D71242C063C}" presName="connTx" presStyleLbl="parChTrans1D2" presStyleIdx="3" presStyleCnt="4"/>
      <dgm:spPr/>
      <dgm:t>
        <a:bodyPr/>
        <a:lstStyle/>
        <a:p>
          <a:endParaRPr lang="ru-RU"/>
        </a:p>
      </dgm:t>
    </dgm:pt>
    <dgm:pt modelId="{515F281A-2517-48FF-AFFB-33970BA8BA05}" type="pres">
      <dgm:prSet presAssocID="{B86C3944-E0BD-4D44-B966-4242EE56D3C2}" presName="node" presStyleLbl="node1" presStyleIdx="3" presStyleCnt="4" custScaleX="151110" custScaleY="63488" custRadScaleRad="92406" custRadScaleInc="2429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3D8AC76-D2F2-4265-AF74-E3ABBEC2B949}" type="presOf" srcId="{3C1FA94D-68FA-42C2-874E-1D71242C063C}" destId="{FDD4BCB2-40BF-4F1D-BABF-013A15BC69C7}" srcOrd="0" destOrd="0" presId="urn:microsoft.com/office/officeart/2005/8/layout/radial1"/>
    <dgm:cxn modelId="{C04B54EB-99DB-45B0-B022-9679D1C2AC64}" type="presOf" srcId="{B86C3944-E0BD-4D44-B966-4242EE56D3C2}" destId="{515F281A-2517-48FF-AFFB-33970BA8BA05}" srcOrd="0" destOrd="0" presId="urn:microsoft.com/office/officeart/2005/8/layout/radial1"/>
    <dgm:cxn modelId="{AA5474BB-0570-4C0F-840E-C6B36701610E}" type="presOf" srcId="{9C7F1E57-91A7-4818-853B-ECD690BF3D01}" destId="{EB35FA75-90D4-4FFD-9B2F-045444D71CD7}" srcOrd="0" destOrd="0" presId="urn:microsoft.com/office/officeart/2005/8/layout/radial1"/>
    <dgm:cxn modelId="{76097D96-1539-410E-B123-466FA4D9A3C9}" type="presOf" srcId="{56883959-9CE4-4B4E-B32A-6287EC4E2CC7}" destId="{8F998F62-F66A-4BD7-93DD-5BE2C3A83998}" srcOrd="0" destOrd="0" presId="urn:microsoft.com/office/officeart/2005/8/layout/radial1"/>
    <dgm:cxn modelId="{FA1D412A-3CFC-4304-8841-313612D942A2}" type="presOf" srcId="{56883959-9CE4-4B4E-B32A-6287EC4E2CC7}" destId="{E93D444D-F71C-4C3F-AFEC-B6E9E131F760}" srcOrd="1" destOrd="0" presId="urn:microsoft.com/office/officeart/2005/8/layout/radial1"/>
    <dgm:cxn modelId="{04B1EF45-C553-42FA-A6F4-A1169D89E416}" type="presOf" srcId="{3C1FA94D-68FA-42C2-874E-1D71242C063C}" destId="{B710574A-4B1F-4282-81BA-0985836428C4}" srcOrd="1" destOrd="0" presId="urn:microsoft.com/office/officeart/2005/8/layout/radial1"/>
    <dgm:cxn modelId="{A6762E90-983B-41A8-A089-696E3B271A38}" type="presOf" srcId="{D0A068C4-4F60-428E-9E05-B06E411819C9}" destId="{244EE99D-B35A-4A42-9146-A1BCF9776D3F}" srcOrd="0" destOrd="0" presId="urn:microsoft.com/office/officeart/2005/8/layout/radial1"/>
    <dgm:cxn modelId="{4FC1E504-9149-4DDC-AB09-CD057144789A}" type="presOf" srcId="{D0FAA9F1-6813-4CE0-B760-208D74BE541C}" destId="{DB04289F-8426-4970-A1F5-4EF7D60FA74A}" srcOrd="0" destOrd="0" presId="urn:microsoft.com/office/officeart/2005/8/layout/radial1"/>
    <dgm:cxn modelId="{84AE8AA3-CA0A-4886-937B-F6EEF27C134F}" type="presOf" srcId="{D762143D-4C49-4304-9DD4-B5DE199FD750}" destId="{341F8B54-436B-4C62-B708-931EA498D86D}" srcOrd="0" destOrd="0" presId="urn:microsoft.com/office/officeart/2005/8/layout/radial1"/>
    <dgm:cxn modelId="{36832311-2C73-4747-855A-47315C15EAA8}" srcId="{D0FAA9F1-6813-4CE0-B760-208D74BE541C}" destId="{D762143D-4C49-4304-9DD4-B5DE199FD750}" srcOrd="0" destOrd="0" parTransId="{56883959-9CE4-4B4E-B32A-6287EC4E2CC7}" sibTransId="{AD985927-72BE-4ED5-A040-EFAB56985571}"/>
    <dgm:cxn modelId="{B63D34F9-34D0-431F-B2DC-130ADD7A4082}" type="presOf" srcId="{C0361EEE-10FE-418E-9C65-06A6F647830E}" destId="{323E1EDC-0659-4C01-90A4-6C6EA5DFCC82}" srcOrd="0" destOrd="0" presId="urn:microsoft.com/office/officeart/2005/8/layout/radial1"/>
    <dgm:cxn modelId="{62A20500-8BDF-4B57-9D3E-D0C9BCF29915}" srcId="{D0FAA9F1-6813-4CE0-B760-208D74BE541C}" destId="{CBC564D3-7599-49A0-9551-3D591EDE3948}" srcOrd="1" destOrd="0" parTransId="{D0A068C4-4F60-428E-9E05-B06E411819C9}" sibTransId="{79E8F367-BEB8-474F-A530-702CE4018235}"/>
    <dgm:cxn modelId="{DA3FA2DB-587D-48B4-B51F-7A0C6F1407C7}" srcId="{D0FAA9F1-6813-4CE0-B760-208D74BE541C}" destId="{B86C3944-E0BD-4D44-B966-4242EE56D3C2}" srcOrd="3" destOrd="0" parTransId="{3C1FA94D-68FA-42C2-874E-1D71242C063C}" sibTransId="{53466BF8-1A32-4785-AFE1-16BBFE4422EE}"/>
    <dgm:cxn modelId="{1E474DF4-E839-4157-B229-4E0D4AB0EBD9}" type="presOf" srcId="{17EE4726-DE90-4A7D-8DB4-143A51F13012}" destId="{703CE1CB-54C8-4381-9E9A-E33EA2ED3758}" srcOrd="0" destOrd="0" presId="urn:microsoft.com/office/officeart/2005/8/layout/radial1"/>
    <dgm:cxn modelId="{4D3DA140-F22F-4B2F-A08D-E49FE5A7193B}" srcId="{D0FAA9F1-6813-4CE0-B760-208D74BE541C}" destId="{C0361EEE-10FE-418E-9C65-06A6F647830E}" srcOrd="2" destOrd="0" parTransId="{17EE4726-DE90-4A7D-8DB4-143A51F13012}" sibTransId="{A037C1BA-29E8-4A15-9049-BEE938B0024F}"/>
    <dgm:cxn modelId="{56CF5499-A02D-4C13-8427-42E55393AE2B}" type="presOf" srcId="{D0A068C4-4F60-428E-9E05-B06E411819C9}" destId="{0363CF64-C9F6-4919-A38E-5BE8D69D7E4C}" srcOrd="1" destOrd="0" presId="urn:microsoft.com/office/officeart/2005/8/layout/radial1"/>
    <dgm:cxn modelId="{A4E722A3-90C3-4606-B09A-06C55E9F8C8F}" type="presOf" srcId="{17EE4726-DE90-4A7D-8DB4-143A51F13012}" destId="{428205C9-96C7-4FBC-8B48-33B9FA404E16}" srcOrd="1" destOrd="0" presId="urn:microsoft.com/office/officeart/2005/8/layout/radial1"/>
    <dgm:cxn modelId="{77715A48-26C2-4C1E-8F3F-85EF324B187E}" srcId="{9C7F1E57-91A7-4818-853B-ECD690BF3D01}" destId="{D0FAA9F1-6813-4CE0-B760-208D74BE541C}" srcOrd="0" destOrd="0" parTransId="{777039DA-9491-4281-9EC4-42CAE6BBCB9C}" sibTransId="{54CBEB29-F196-41AB-B704-09CAC5806EFC}"/>
    <dgm:cxn modelId="{04FF628F-4972-4128-B244-E79BD446B297}" type="presOf" srcId="{CBC564D3-7599-49A0-9551-3D591EDE3948}" destId="{8A7245B9-707F-4746-AB91-6144BDB58769}" srcOrd="0" destOrd="0" presId="urn:microsoft.com/office/officeart/2005/8/layout/radial1"/>
    <dgm:cxn modelId="{84B4853E-0895-41B4-AD95-3D9DA9C1B85C}" type="presParOf" srcId="{EB35FA75-90D4-4FFD-9B2F-045444D71CD7}" destId="{DB04289F-8426-4970-A1F5-4EF7D60FA74A}" srcOrd="0" destOrd="0" presId="urn:microsoft.com/office/officeart/2005/8/layout/radial1"/>
    <dgm:cxn modelId="{76DED566-C526-4A54-8D33-1E6E3457AB46}" type="presParOf" srcId="{EB35FA75-90D4-4FFD-9B2F-045444D71CD7}" destId="{8F998F62-F66A-4BD7-93DD-5BE2C3A83998}" srcOrd="1" destOrd="0" presId="urn:microsoft.com/office/officeart/2005/8/layout/radial1"/>
    <dgm:cxn modelId="{A15F8606-41A4-4CD7-A0FE-75B67F910B63}" type="presParOf" srcId="{8F998F62-F66A-4BD7-93DD-5BE2C3A83998}" destId="{E93D444D-F71C-4C3F-AFEC-B6E9E131F760}" srcOrd="0" destOrd="0" presId="urn:microsoft.com/office/officeart/2005/8/layout/radial1"/>
    <dgm:cxn modelId="{AA892C32-A41F-4A70-9D7E-A4A55F789BBF}" type="presParOf" srcId="{EB35FA75-90D4-4FFD-9B2F-045444D71CD7}" destId="{341F8B54-436B-4C62-B708-931EA498D86D}" srcOrd="2" destOrd="0" presId="urn:microsoft.com/office/officeart/2005/8/layout/radial1"/>
    <dgm:cxn modelId="{CDD31600-1AB2-417E-A46F-EF85B724594A}" type="presParOf" srcId="{EB35FA75-90D4-4FFD-9B2F-045444D71CD7}" destId="{244EE99D-B35A-4A42-9146-A1BCF9776D3F}" srcOrd="3" destOrd="0" presId="urn:microsoft.com/office/officeart/2005/8/layout/radial1"/>
    <dgm:cxn modelId="{0131D441-9D31-4115-AC53-F1DE87A6851B}" type="presParOf" srcId="{244EE99D-B35A-4A42-9146-A1BCF9776D3F}" destId="{0363CF64-C9F6-4919-A38E-5BE8D69D7E4C}" srcOrd="0" destOrd="0" presId="urn:microsoft.com/office/officeart/2005/8/layout/radial1"/>
    <dgm:cxn modelId="{6A9F6B45-EE43-43AD-A854-E9830C7D50DC}" type="presParOf" srcId="{EB35FA75-90D4-4FFD-9B2F-045444D71CD7}" destId="{8A7245B9-707F-4746-AB91-6144BDB58769}" srcOrd="4" destOrd="0" presId="urn:microsoft.com/office/officeart/2005/8/layout/radial1"/>
    <dgm:cxn modelId="{B030D550-8154-4F00-A6D2-9846A378EDBB}" type="presParOf" srcId="{EB35FA75-90D4-4FFD-9B2F-045444D71CD7}" destId="{703CE1CB-54C8-4381-9E9A-E33EA2ED3758}" srcOrd="5" destOrd="0" presId="urn:microsoft.com/office/officeart/2005/8/layout/radial1"/>
    <dgm:cxn modelId="{359D760A-452E-4D25-8321-DDDD611DEC89}" type="presParOf" srcId="{703CE1CB-54C8-4381-9E9A-E33EA2ED3758}" destId="{428205C9-96C7-4FBC-8B48-33B9FA404E16}" srcOrd="0" destOrd="0" presId="urn:microsoft.com/office/officeart/2005/8/layout/radial1"/>
    <dgm:cxn modelId="{63F69274-279C-4E47-B187-ABE354F02F70}" type="presParOf" srcId="{EB35FA75-90D4-4FFD-9B2F-045444D71CD7}" destId="{323E1EDC-0659-4C01-90A4-6C6EA5DFCC82}" srcOrd="6" destOrd="0" presId="urn:microsoft.com/office/officeart/2005/8/layout/radial1"/>
    <dgm:cxn modelId="{21871162-F3EF-48C6-8D53-F77057B9A010}" type="presParOf" srcId="{EB35FA75-90D4-4FFD-9B2F-045444D71CD7}" destId="{FDD4BCB2-40BF-4F1D-BABF-013A15BC69C7}" srcOrd="7" destOrd="0" presId="urn:microsoft.com/office/officeart/2005/8/layout/radial1"/>
    <dgm:cxn modelId="{8D1608A1-4AC7-4A1D-9343-0B66A1F8FDB5}" type="presParOf" srcId="{FDD4BCB2-40BF-4F1D-BABF-013A15BC69C7}" destId="{B710574A-4B1F-4282-81BA-0985836428C4}" srcOrd="0" destOrd="0" presId="urn:microsoft.com/office/officeart/2005/8/layout/radial1"/>
    <dgm:cxn modelId="{88863611-8139-4299-8478-BCE7FBF13F02}" type="presParOf" srcId="{EB35FA75-90D4-4FFD-9B2F-045444D71CD7}" destId="{515F281A-2517-48FF-AFFB-33970BA8BA05}" srcOrd="8" destOrd="0" presId="urn:microsoft.com/office/officeart/2005/8/layout/radial1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02A24B1-22D3-4BC6-968E-A55775D9FCDD}" type="doc">
      <dgm:prSet loTypeId="urn:microsoft.com/office/officeart/2005/8/layout/vProcess5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10B9CC6C-7B5F-416B-AA05-7DA29306F0E8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23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ВЛАСТЬ МОНАРХА УСИЛИВАЕТСЯ</a:t>
          </a:r>
          <a:endParaRPr lang="ru-RU" sz="23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C83EA68B-DAA2-49FE-A9A5-EFBBA4B59C76}" type="parTrans" cxnId="{A04AD51F-49B8-439E-A12A-4486396063E6}">
      <dgm:prSet/>
      <dgm:spPr/>
      <dgm:t>
        <a:bodyPr/>
        <a:lstStyle/>
        <a:p>
          <a:endParaRPr lang="ru-RU"/>
        </a:p>
      </dgm:t>
    </dgm:pt>
    <dgm:pt modelId="{F26553DC-5B32-4C92-A4BC-51D60ED3DEE6}" type="sibTrans" cxnId="{A04AD51F-49B8-439E-A12A-4486396063E6}">
      <dgm:prSet/>
      <dgm:spPr/>
      <dgm:t>
        <a:bodyPr/>
        <a:lstStyle/>
        <a:p>
          <a:endParaRPr lang="ru-RU"/>
        </a:p>
      </dgm:t>
    </dgm:pt>
    <dgm:pt modelId="{A6AA29B0-456F-4B99-9104-39B7F5CC5FC4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23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УПРАВЛЕНИЕ ИМПЕРИЕЙ ОСУЩЕСТВЛЯЛОСЬ ИМПЕРАТОРОМ ЕДИНОЛИЧНО ИЗ ЦЕНТРА</a:t>
          </a:r>
          <a:endParaRPr lang="ru-RU" sz="23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657C266A-47DB-4510-99F6-B3B110ED058B}" type="parTrans" cxnId="{36A437EF-ED9A-48E9-9858-8C37E10EB804}">
      <dgm:prSet/>
      <dgm:spPr/>
      <dgm:t>
        <a:bodyPr/>
        <a:lstStyle/>
        <a:p>
          <a:endParaRPr lang="ru-RU"/>
        </a:p>
      </dgm:t>
    </dgm:pt>
    <dgm:pt modelId="{2D32A418-9B44-4CF7-9AC3-B1A92C86200C}" type="sibTrans" cxnId="{36A437EF-ED9A-48E9-9858-8C37E10EB804}">
      <dgm:prSet/>
      <dgm:spPr/>
      <dgm:t>
        <a:bodyPr/>
        <a:lstStyle/>
        <a:p>
          <a:endParaRPr lang="ru-RU"/>
        </a:p>
      </dgm:t>
    </dgm:pt>
    <dgm:pt modelId="{106895A2-0FC5-40BD-8B89-8B32CB0FD23D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23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ОСНОВНОЙ ЗАКОН ГОСУДАРСТВА - УКАЗЫ ИМПЕРАТОРА</a:t>
          </a:r>
          <a:endParaRPr lang="ru-RU" sz="23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1E033CD6-9281-4FE8-B2BB-C5387A1DF171}" type="parTrans" cxnId="{A54D27CA-E042-4AD5-A5C0-41D1B4D46A34}">
      <dgm:prSet/>
      <dgm:spPr/>
      <dgm:t>
        <a:bodyPr/>
        <a:lstStyle/>
        <a:p>
          <a:endParaRPr lang="ru-RU"/>
        </a:p>
      </dgm:t>
    </dgm:pt>
    <dgm:pt modelId="{F3C87C07-19ED-4229-9469-A1A6401C7920}" type="sibTrans" cxnId="{A54D27CA-E042-4AD5-A5C0-41D1B4D46A34}">
      <dgm:prSet/>
      <dgm:spPr/>
      <dgm:t>
        <a:bodyPr/>
        <a:lstStyle/>
        <a:p>
          <a:endParaRPr lang="ru-RU"/>
        </a:p>
      </dgm:t>
    </dgm:pt>
    <dgm:pt modelId="{9CEEAA85-AF69-49A9-814F-1B8817CD867B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23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ИМПЕРИЯ ПОДЕЛЕНА НА ОБЛАСТИ, КОТОРЫМИ УПРАВЛЯЛИ ГРАФЫ, А ИХ КОНТРОЛИРОВАЛИ "ГОСУДАРСТВЕННЫЕ ПОСЛАНЦЫ"</a:t>
          </a:r>
          <a:endParaRPr lang="ru-RU" sz="23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EA7F89E6-E885-481C-8B4B-E692D91E851D}" type="parTrans" cxnId="{172A7D84-B61C-48BC-B9ED-E76641CEA6C4}">
      <dgm:prSet/>
      <dgm:spPr/>
      <dgm:t>
        <a:bodyPr/>
        <a:lstStyle/>
        <a:p>
          <a:endParaRPr lang="ru-RU"/>
        </a:p>
      </dgm:t>
    </dgm:pt>
    <dgm:pt modelId="{39832C4A-F1BC-470E-94AF-6AC8FA1DC638}" type="sibTrans" cxnId="{172A7D84-B61C-48BC-B9ED-E76641CEA6C4}">
      <dgm:prSet/>
      <dgm:spPr/>
      <dgm:t>
        <a:bodyPr/>
        <a:lstStyle/>
        <a:p>
          <a:endParaRPr lang="ru-RU"/>
        </a:p>
      </dgm:t>
    </dgm:pt>
    <dgm:pt modelId="{C7ADE3B6-BC11-4B70-AC31-E11F082348EC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23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ВЛАСТЬ МОНАРХА ОСЛАБЕВАЛА, ИМПЕРАТОР СОВЕТУЕТСЯ  СО ЗНАТЬЮ, НО РЕШЕНИЯ ПРИНИМАЕТ САМ</a:t>
          </a:r>
          <a:endParaRPr lang="ru-RU" sz="23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8CAD729A-1485-44D0-A5F3-89C2146842CD}" type="parTrans" cxnId="{06A00866-4876-405A-B9B0-09F9E67180A7}">
      <dgm:prSet/>
      <dgm:spPr/>
      <dgm:t>
        <a:bodyPr/>
        <a:lstStyle/>
        <a:p>
          <a:endParaRPr lang="ru-RU"/>
        </a:p>
      </dgm:t>
    </dgm:pt>
    <dgm:pt modelId="{F2DE08D8-7597-4C3B-B755-CF1DC43EE5E5}" type="sibTrans" cxnId="{06A00866-4876-405A-B9B0-09F9E67180A7}">
      <dgm:prSet/>
      <dgm:spPr/>
      <dgm:t>
        <a:bodyPr/>
        <a:lstStyle/>
        <a:p>
          <a:endParaRPr lang="ru-RU"/>
        </a:p>
      </dgm:t>
    </dgm:pt>
    <dgm:pt modelId="{FF52A0A1-A1D1-4706-87A5-4835125CEA84}" type="pres">
      <dgm:prSet presAssocID="{E02A24B1-22D3-4BC6-968E-A55775D9FCDD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6D48C6B-3E8C-4204-B51D-1A1122972B1A}" type="pres">
      <dgm:prSet presAssocID="{E02A24B1-22D3-4BC6-968E-A55775D9FCDD}" presName="dummyMaxCanvas" presStyleCnt="0">
        <dgm:presLayoutVars/>
      </dgm:prSet>
      <dgm:spPr/>
    </dgm:pt>
    <dgm:pt modelId="{92FD88C1-E0E9-4A28-961C-DAB8288C1A93}" type="pres">
      <dgm:prSet presAssocID="{E02A24B1-22D3-4BC6-968E-A55775D9FCDD}" presName="FiveNodes_1" presStyleLbl="node1" presStyleIdx="0" presStyleCnt="5" custLinFactNeighborY="-49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9D3C84-EE50-4F27-8CF4-86D489746E7F}" type="pres">
      <dgm:prSet presAssocID="{E02A24B1-22D3-4BC6-968E-A55775D9FCDD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1B7381-2B8E-4153-A749-B00AC0F2DD04}" type="pres">
      <dgm:prSet presAssocID="{E02A24B1-22D3-4BC6-968E-A55775D9FCDD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979CF7-735C-413A-B97C-6F6E9ECB919C}" type="pres">
      <dgm:prSet presAssocID="{E02A24B1-22D3-4BC6-968E-A55775D9FCDD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D3ACE6-4779-4FD7-A5B1-1C339919A37B}" type="pres">
      <dgm:prSet presAssocID="{E02A24B1-22D3-4BC6-968E-A55775D9FCDD}" presName="FiveNodes_5" presStyleLbl="node1" presStyleIdx="4" presStyleCnt="5" custLinFactNeighborX="-2577" custLinFactNeighborY="2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1FE680-F696-4FE1-BFEC-28AA2DEBEEF5}" type="pres">
      <dgm:prSet presAssocID="{E02A24B1-22D3-4BC6-968E-A55775D9FCDD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293CA3-3966-4666-B980-66152720A43C}" type="pres">
      <dgm:prSet presAssocID="{E02A24B1-22D3-4BC6-968E-A55775D9FCDD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60D789-0323-4C06-8E30-4711E57B1251}" type="pres">
      <dgm:prSet presAssocID="{E02A24B1-22D3-4BC6-968E-A55775D9FCDD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D9ED34-D179-4EF3-A253-850CAAB3798B}" type="pres">
      <dgm:prSet presAssocID="{E02A24B1-22D3-4BC6-968E-A55775D9FCDD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E3FEC5-639D-45B5-9559-25079A13E93C}" type="pres">
      <dgm:prSet presAssocID="{E02A24B1-22D3-4BC6-968E-A55775D9FCDD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9C9C69-30D7-4B51-AAD4-382AFD9F5A23}" type="pres">
      <dgm:prSet presAssocID="{E02A24B1-22D3-4BC6-968E-A55775D9FCDD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210DD5-1ABF-47E4-8EC8-33EEE664D52F}" type="pres">
      <dgm:prSet presAssocID="{E02A24B1-22D3-4BC6-968E-A55775D9FCDD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B25E77-B527-4396-A412-11869390C28E}" type="pres">
      <dgm:prSet presAssocID="{E02A24B1-22D3-4BC6-968E-A55775D9FCDD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D94277-C199-4BA4-A322-337E91BF0AB6}" type="pres">
      <dgm:prSet presAssocID="{E02A24B1-22D3-4BC6-968E-A55775D9FCDD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C573C0A-1596-482B-91C0-5F71934A8254}" type="presOf" srcId="{10B9CC6C-7B5F-416B-AA05-7DA29306F0E8}" destId="{92FD88C1-E0E9-4A28-961C-DAB8288C1A93}" srcOrd="0" destOrd="0" presId="urn:microsoft.com/office/officeart/2005/8/layout/vProcess5"/>
    <dgm:cxn modelId="{06A00866-4876-405A-B9B0-09F9E67180A7}" srcId="{E02A24B1-22D3-4BC6-968E-A55775D9FCDD}" destId="{C7ADE3B6-BC11-4B70-AC31-E11F082348EC}" srcOrd="4" destOrd="0" parTransId="{8CAD729A-1485-44D0-A5F3-89C2146842CD}" sibTransId="{F2DE08D8-7597-4C3B-B755-CF1DC43EE5E5}"/>
    <dgm:cxn modelId="{F716B70F-87B8-4554-AEAF-4C63E02A836D}" type="presOf" srcId="{C7ADE3B6-BC11-4B70-AC31-E11F082348EC}" destId="{3BD94277-C199-4BA4-A322-337E91BF0AB6}" srcOrd="1" destOrd="0" presId="urn:microsoft.com/office/officeart/2005/8/layout/vProcess5"/>
    <dgm:cxn modelId="{172A7D84-B61C-48BC-B9ED-E76641CEA6C4}" srcId="{E02A24B1-22D3-4BC6-968E-A55775D9FCDD}" destId="{9CEEAA85-AF69-49A9-814F-1B8817CD867B}" srcOrd="3" destOrd="0" parTransId="{EA7F89E6-E885-481C-8B4B-E692D91E851D}" sibTransId="{39832C4A-F1BC-470E-94AF-6AC8FA1DC638}"/>
    <dgm:cxn modelId="{0A466D28-0CF2-407E-9116-3DB086869473}" type="presOf" srcId="{9CEEAA85-AF69-49A9-814F-1B8817CD867B}" destId="{99B25E77-B527-4396-A412-11869390C28E}" srcOrd="1" destOrd="0" presId="urn:microsoft.com/office/officeart/2005/8/layout/vProcess5"/>
    <dgm:cxn modelId="{87832E49-8AE0-4B99-ADA8-B557856A737D}" type="presOf" srcId="{10B9CC6C-7B5F-416B-AA05-7DA29306F0E8}" destId="{4AE3FEC5-639D-45B5-9559-25079A13E93C}" srcOrd="1" destOrd="0" presId="urn:microsoft.com/office/officeart/2005/8/layout/vProcess5"/>
    <dgm:cxn modelId="{36A437EF-ED9A-48E9-9858-8C37E10EB804}" srcId="{E02A24B1-22D3-4BC6-968E-A55775D9FCDD}" destId="{A6AA29B0-456F-4B99-9104-39B7F5CC5FC4}" srcOrd="1" destOrd="0" parTransId="{657C266A-47DB-4510-99F6-B3B110ED058B}" sibTransId="{2D32A418-9B44-4CF7-9AC3-B1A92C86200C}"/>
    <dgm:cxn modelId="{104C9A81-4DF2-4368-8E6D-BB0B48E48909}" type="presOf" srcId="{106895A2-0FC5-40BD-8B89-8B32CB0FD23D}" destId="{E5210DD5-1ABF-47E4-8EC8-33EEE664D52F}" srcOrd="1" destOrd="0" presId="urn:microsoft.com/office/officeart/2005/8/layout/vProcess5"/>
    <dgm:cxn modelId="{A6D1AFD5-CA4F-4611-8F68-7F4710DB0A2C}" type="presOf" srcId="{A6AA29B0-456F-4B99-9104-39B7F5CC5FC4}" destId="{959C9C69-30D7-4B51-AAD4-382AFD9F5A23}" srcOrd="1" destOrd="0" presId="urn:microsoft.com/office/officeart/2005/8/layout/vProcess5"/>
    <dgm:cxn modelId="{9C1A2BE7-939E-4BDA-BD86-66899AE703F1}" type="presOf" srcId="{39832C4A-F1BC-470E-94AF-6AC8FA1DC638}" destId="{8DD9ED34-D179-4EF3-A253-850CAAB3798B}" srcOrd="0" destOrd="0" presId="urn:microsoft.com/office/officeart/2005/8/layout/vProcess5"/>
    <dgm:cxn modelId="{F0FFC805-BFFA-4543-A93F-D9D135238B24}" type="presOf" srcId="{9CEEAA85-AF69-49A9-814F-1B8817CD867B}" destId="{F0979CF7-735C-413A-B97C-6F6E9ECB919C}" srcOrd="0" destOrd="0" presId="urn:microsoft.com/office/officeart/2005/8/layout/vProcess5"/>
    <dgm:cxn modelId="{D043650D-DBF6-41CA-9B26-230F035E532B}" type="presOf" srcId="{2D32A418-9B44-4CF7-9AC3-B1A92C86200C}" destId="{C1293CA3-3966-4666-B980-66152720A43C}" srcOrd="0" destOrd="0" presId="urn:microsoft.com/office/officeart/2005/8/layout/vProcess5"/>
    <dgm:cxn modelId="{2E4F254E-C33B-4051-9F40-7F5D85113665}" type="presOf" srcId="{C7ADE3B6-BC11-4B70-AC31-E11F082348EC}" destId="{60D3ACE6-4779-4FD7-A5B1-1C339919A37B}" srcOrd="0" destOrd="0" presId="urn:microsoft.com/office/officeart/2005/8/layout/vProcess5"/>
    <dgm:cxn modelId="{C2AE84D8-5383-405A-86AC-05317FE8759A}" type="presOf" srcId="{A6AA29B0-456F-4B99-9104-39B7F5CC5FC4}" destId="{7D9D3C84-EE50-4F27-8CF4-86D489746E7F}" srcOrd="0" destOrd="0" presId="urn:microsoft.com/office/officeart/2005/8/layout/vProcess5"/>
    <dgm:cxn modelId="{CC30EA24-57A3-44CB-9F7F-E5C5F7AB32B2}" type="presOf" srcId="{106895A2-0FC5-40BD-8B89-8B32CB0FD23D}" destId="{A51B7381-2B8E-4153-A749-B00AC0F2DD04}" srcOrd="0" destOrd="0" presId="urn:microsoft.com/office/officeart/2005/8/layout/vProcess5"/>
    <dgm:cxn modelId="{A04AD51F-49B8-439E-A12A-4486396063E6}" srcId="{E02A24B1-22D3-4BC6-968E-A55775D9FCDD}" destId="{10B9CC6C-7B5F-416B-AA05-7DA29306F0E8}" srcOrd="0" destOrd="0" parTransId="{C83EA68B-DAA2-49FE-A9A5-EFBBA4B59C76}" sibTransId="{F26553DC-5B32-4C92-A4BC-51D60ED3DEE6}"/>
    <dgm:cxn modelId="{A54D27CA-E042-4AD5-A5C0-41D1B4D46A34}" srcId="{E02A24B1-22D3-4BC6-968E-A55775D9FCDD}" destId="{106895A2-0FC5-40BD-8B89-8B32CB0FD23D}" srcOrd="2" destOrd="0" parTransId="{1E033CD6-9281-4FE8-B2BB-C5387A1DF171}" sibTransId="{F3C87C07-19ED-4229-9469-A1A6401C7920}"/>
    <dgm:cxn modelId="{F9CAA305-E4E6-4531-B67B-056BFE6B4C33}" type="presOf" srcId="{F26553DC-5B32-4C92-A4BC-51D60ED3DEE6}" destId="{B41FE680-F696-4FE1-BFEC-28AA2DEBEEF5}" srcOrd="0" destOrd="0" presId="urn:microsoft.com/office/officeart/2005/8/layout/vProcess5"/>
    <dgm:cxn modelId="{A857909F-AA21-4CF5-9205-6130918EA148}" type="presOf" srcId="{E02A24B1-22D3-4BC6-968E-A55775D9FCDD}" destId="{FF52A0A1-A1D1-4706-87A5-4835125CEA84}" srcOrd="0" destOrd="0" presId="urn:microsoft.com/office/officeart/2005/8/layout/vProcess5"/>
    <dgm:cxn modelId="{F3D7D4F1-C233-44DB-AD83-E042EEAB0782}" type="presOf" srcId="{F3C87C07-19ED-4229-9469-A1A6401C7920}" destId="{7860D789-0323-4C06-8E30-4711E57B1251}" srcOrd="0" destOrd="0" presId="urn:microsoft.com/office/officeart/2005/8/layout/vProcess5"/>
    <dgm:cxn modelId="{71B63940-9E69-43E8-B1B2-C34518DEDD4D}" type="presParOf" srcId="{FF52A0A1-A1D1-4706-87A5-4835125CEA84}" destId="{16D48C6B-3E8C-4204-B51D-1A1122972B1A}" srcOrd="0" destOrd="0" presId="urn:microsoft.com/office/officeart/2005/8/layout/vProcess5"/>
    <dgm:cxn modelId="{C5C843DD-74D6-45F1-AD91-C8E25BEEC744}" type="presParOf" srcId="{FF52A0A1-A1D1-4706-87A5-4835125CEA84}" destId="{92FD88C1-E0E9-4A28-961C-DAB8288C1A93}" srcOrd="1" destOrd="0" presId="urn:microsoft.com/office/officeart/2005/8/layout/vProcess5"/>
    <dgm:cxn modelId="{DD6905D3-EF9D-402C-AD5C-30C7154436DC}" type="presParOf" srcId="{FF52A0A1-A1D1-4706-87A5-4835125CEA84}" destId="{7D9D3C84-EE50-4F27-8CF4-86D489746E7F}" srcOrd="2" destOrd="0" presId="urn:microsoft.com/office/officeart/2005/8/layout/vProcess5"/>
    <dgm:cxn modelId="{788CB2B5-EA5A-4FDF-8157-364DF6CC17A9}" type="presParOf" srcId="{FF52A0A1-A1D1-4706-87A5-4835125CEA84}" destId="{A51B7381-2B8E-4153-A749-B00AC0F2DD04}" srcOrd="3" destOrd="0" presId="urn:microsoft.com/office/officeart/2005/8/layout/vProcess5"/>
    <dgm:cxn modelId="{C994CE53-F8DB-4B7A-869B-CDB4932A0856}" type="presParOf" srcId="{FF52A0A1-A1D1-4706-87A5-4835125CEA84}" destId="{F0979CF7-735C-413A-B97C-6F6E9ECB919C}" srcOrd="4" destOrd="0" presId="urn:microsoft.com/office/officeart/2005/8/layout/vProcess5"/>
    <dgm:cxn modelId="{238A4ECA-9BB9-4C80-A953-C05DB834A162}" type="presParOf" srcId="{FF52A0A1-A1D1-4706-87A5-4835125CEA84}" destId="{60D3ACE6-4779-4FD7-A5B1-1C339919A37B}" srcOrd="5" destOrd="0" presId="urn:microsoft.com/office/officeart/2005/8/layout/vProcess5"/>
    <dgm:cxn modelId="{3089CAB5-BADA-4358-97C9-1B5D42B85A5B}" type="presParOf" srcId="{FF52A0A1-A1D1-4706-87A5-4835125CEA84}" destId="{B41FE680-F696-4FE1-BFEC-28AA2DEBEEF5}" srcOrd="6" destOrd="0" presId="urn:microsoft.com/office/officeart/2005/8/layout/vProcess5"/>
    <dgm:cxn modelId="{6336ADCA-570F-4A2D-BC84-5A1EC4389ADC}" type="presParOf" srcId="{FF52A0A1-A1D1-4706-87A5-4835125CEA84}" destId="{C1293CA3-3966-4666-B980-66152720A43C}" srcOrd="7" destOrd="0" presId="urn:microsoft.com/office/officeart/2005/8/layout/vProcess5"/>
    <dgm:cxn modelId="{780CB443-2A93-4359-ABAD-314DC2DFE060}" type="presParOf" srcId="{FF52A0A1-A1D1-4706-87A5-4835125CEA84}" destId="{7860D789-0323-4C06-8E30-4711E57B1251}" srcOrd="8" destOrd="0" presId="urn:microsoft.com/office/officeart/2005/8/layout/vProcess5"/>
    <dgm:cxn modelId="{1CB7ECD7-0911-439F-B78B-7ACC1D0182E7}" type="presParOf" srcId="{FF52A0A1-A1D1-4706-87A5-4835125CEA84}" destId="{8DD9ED34-D179-4EF3-A253-850CAAB3798B}" srcOrd="9" destOrd="0" presId="urn:microsoft.com/office/officeart/2005/8/layout/vProcess5"/>
    <dgm:cxn modelId="{E7760497-4F67-46B2-99B0-BDD36083E078}" type="presParOf" srcId="{FF52A0A1-A1D1-4706-87A5-4835125CEA84}" destId="{4AE3FEC5-639D-45B5-9559-25079A13E93C}" srcOrd="10" destOrd="0" presId="urn:microsoft.com/office/officeart/2005/8/layout/vProcess5"/>
    <dgm:cxn modelId="{F2F4E5A5-24A8-470E-A12E-77AB140209B2}" type="presParOf" srcId="{FF52A0A1-A1D1-4706-87A5-4835125CEA84}" destId="{959C9C69-30D7-4B51-AAD4-382AFD9F5A23}" srcOrd="11" destOrd="0" presId="urn:microsoft.com/office/officeart/2005/8/layout/vProcess5"/>
    <dgm:cxn modelId="{08937C03-996F-4765-B1D2-55AAB2610370}" type="presParOf" srcId="{FF52A0A1-A1D1-4706-87A5-4835125CEA84}" destId="{E5210DD5-1ABF-47E4-8EC8-33EEE664D52F}" srcOrd="12" destOrd="0" presId="urn:microsoft.com/office/officeart/2005/8/layout/vProcess5"/>
    <dgm:cxn modelId="{F1B5C156-9673-4AEC-8C01-654C9B473956}" type="presParOf" srcId="{FF52A0A1-A1D1-4706-87A5-4835125CEA84}" destId="{99B25E77-B527-4396-A412-11869390C28E}" srcOrd="13" destOrd="0" presId="urn:microsoft.com/office/officeart/2005/8/layout/vProcess5"/>
    <dgm:cxn modelId="{6DEB4C55-A970-438B-918C-43F947C1D674}" type="presParOf" srcId="{FF52A0A1-A1D1-4706-87A5-4835125CEA84}" destId="{3BD94277-C199-4BA4-A322-337E91BF0AB6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1216B8A-4AAA-47FB-87CA-FE721C4BBCD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6B78B2F-156C-4A1E-8761-A5E259507C17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sz="2000" b="1" dirty="0" smtClean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rPr>
            <a:t>1. Народы, которые покорил Карл Великий, продолжали говорить на разных языках. Они боялись только армии императора, которая                        в любой момент могла подавить                                        их сопротивление.</a:t>
          </a:r>
          <a:endParaRPr lang="ru-RU" sz="2000" b="1" dirty="0">
            <a:solidFill>
              <a:srgbClr val="002060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140BC005-0318-46EF-8295-B360F83ADA93}" type="parTrans" cxnId="{CF535991-F547-4EB4-8D87-A27C6036E923}">
      <dgm:prSet/>
      <dgm:spPr/>
      <dgm:t>
        <a:bodyPr/>
        <a:lstStyle/>
        <a:p>
          <a:endParaRPr lang="ru-RU"/>
        </a:p>
      </dgm:t>
    </dgm:pt>
    <dgm:pt modelId="{E86C2BF6-E205-43B2-A71F-E891EF235DBC}" type="sibTrans" cxnId="{CF535991-F547-4EB4-8D87-A27C6036E923}">
      <dgm:prSet/>
      <dgm:spPr/>
      <dgm:t>
        <a:bodyPr/>
        <a:lstStyle/>
        <a:p>
          <a:endParaRPr lang="ru-RU"/>
        </a:p>
      </dgm:t>
    </dgm:pt>
    <dgm:pt modelId="{7931365D-E217-4EEF-AD21-5BDC8E27FA58}">
      <dgm:prSet phldrT="[Текст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sz="2000" b="1" dirty="0" smtClean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rPr>
            <a:t>2. Франкская знать получила новые земли и не хотела больше поддерживать императора, хотела самостоятельно управлять своими землями.</a:t>
          </a:r>
          <a:endParaRPr lang="ru-RU" sz="2000" b="1" dirty="0">
            <a:solidFill>
              <a:srgbClr val="002060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9B62AD3E-2C80-4830-9590-06FC31F4C0C5}" type="parTrans" cxnId="{AB34B9C0-F01A-4A92-9A60-C6875AD23923}">
      <dgm:prSet/>
      <dgm:spPr/>
      <dgm:t>
        <a:bodyPr/>
        <a:lstStyle/>
        <a:p>
          <a:endParaRPr lang="ru-RU"/>
        </a:p>
      </dgm:t>
    </dgm:pt>
    <dgm:pt modelId="{5D33DA21-05AD-4DFC-8BCC-2332DE4604D8}" type="sibTrans" cxnId="{AB34B9C0-F01A-4A92-9A60-C6875AD23923}">
      <dgm:prSet/>
      <dgm:spPr/>
      <dgm:t>
        <a:bodyPr/>
        <a:lstStyle/>
        <a:p>
          <a:endParaRPr lang="ru-RU"/>
        </a:p>
      </dgm:t>
    </dgm:pt>
    <dgm:pt modelId="{E7B25E42-3A7D-48F9-BADC-62533C1C6F8C}">
      <dgm:prSet phldrT="[Текст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ru-RU" sz="2000" b="1" dirty="0" smtClean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rPr>
            <a:t>3. Наследники империи стремились к тому, чтобы у каждого из них территория была как можно больше</a:t>
          </a:r>
          <a:endParaRPr lang="ru-RU" sz="2000" b="1" dirty="0">
            <a:solidFill>
              <a:srgbClr val="002060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AE87C30C-ED6E-41E5-A45D-24E17EA3B4C1}" type="parTrans" cxnId="{24C450ED-FEC6-4731-8A26-73F7A1FA9C71}">
      <dgm:prSet/>
      <dgm:spPr/>
      <dgm:t>
        <a:bodyPr/>
        <a:lstStyle/>
        <a:p>
          <a:endParaRPr lang="ru-RU"/>
        </a:p>
      </dgm:t>
    </dgm:pt>
    <dgm:pt modelId="{416BFD1E-C41D-429C-A85B-2AAC23191730}" type="sibTrans" cxnId="{24C450ED-FEC6-4731-8A26-73F7A1FA9C71}">
      <dgm:prSet/>
      <dgm:spPr/>
      <dgm:t>
        <a:bodyPr/>
        <a:lstStyle/>
        <a:p>
          <a:endParaRPr lang="ru-RU"/>
        </a:p>
      </dgm:t>
    </dgm:pt>
    <dgm:pt modelId="{DC51ECF2-A118-4590-A8F6-1B2346FD8B19}" type="pres">
      <dgm:prSet presAssocID="{01216B8A-4AAA-47FB-87CA-FE721C4BBCD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F669E0E-BD2C-4B87-BF05-B117F738F322}" type="pres">
      <dgm:prSet presAssocID="{46B78B2F-156C-4A1E-8761-A5E259507C17}" presName="node" presStyleLbl="node1" presStyleIdx="0" presStyleCnt="3" custScaleX="2444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7B4502-7244-4553-8451-2ED8F534CBE3}" type="pres">
      <dgm:prSet presAssocID="{E86C2BF6-E205-43B2-A71F-E891EF235DBC}" presName="sibTrans" presStyleCnt="0"/>
      <dgm:spPr/>
    </dgm:pt>
    <dgm:pt modelId="{CCF9F0AA-34DC-4BE7-B7CF-00F067301B2A}" type="pres">
      <dgm:prSet presAssocID="{7931365D-E217-4EEF-AD21-5BDC8E27FA58}" presName="node" presStyleLbl="node1" presStyleIdx="1" presStyleCnt="3" custScaleX="210805" custLinFactNeighborX="21187" custLinFactNeighborY="-80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5FD641-FEFA-4404-9BA2-7AC4CA422375}" type="pres">
      <dgm:prSet presAssocID="{5D33DA21-05AD-4DFC-8BCC-2332DE4604D8}" presName="sibTrans" presStyleCnt="0"/>
      <dgm:spPr/>
    </dgm:pt>
    <dgm:pt modelId="{F729F2E2-6C2F-48EB-AC87-187D2A9C9A65}" type="pres">
      <dgm:prSet presAssocID="{E7B25E42-3A7D-48F9-BADC-62533C1C6F8C}" presName="node" presStyleLbl="node1" presStyleIdx="2" presStyleCnt="3" custScaleX="244400" custLinFactNeighborX="47" custLinFactNeighborY="-115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FDA2916-C29F-4415-A6BD-A467C1908AB9}" type="presOf" srcId="{01216B8A-4AAA-47FB-87CA-FE721C4BBCDA}" destId="{DC51ECF2-A118-4590-A8F6-1B2346FD8B19}" srcOrd="0" destOrd="0" presId="urn:microsoft.com/office/officeart/2005/8/layout/default"/>
    <dgm:cxn modelId="{4D06CCF9-C076-492A-9CFF-3A10ADEBDAE6}" type="presOf" srcId="{46B78B2F-156C-4A1E-8761-A5E259507C17}" destId="{2F669E0E-BD2C-4B87-BF05-B117F738F322}" srcOrd="0" destOrd="0" presId="urn:microsoft.com/office/officeart/2005/8/layout/default"/>
    <dgm:cxn modelId="{9FE5DE03-3941-4819-8E82-90798EEDC3B6}" type="presOf" srcId="{7931365D-E217-4EEF-AD21-5BDC8E27FA58}" destId="{CCF9F0AA-34DC-4BE7-B7CF-00F067301B2A}" srcOrd="0" destOrd="0" presId="urn:microsoft.com/office/officeart/2005/8/layout/default"/>
    <dgm:cxn modelId="{CF535991-F547-4EB4-8D87-A27C6036E923}" srcId="{01216B8A-4AAA-47FB-87CA-FE721C4BBCDA}" destId="{46B78B2F-156C-4A1E-8761-A5E259507C17}" srcOrd="0" destOrd="0" parTransId="{140BC005-0318-46EF-8295-B360F83ADA93}" sibTransId="{E86C2BF6-E205-43B2-A71F-E891EF235DBC}"/>
    <dgm:cxn modelId="{AB34B9C0-F01A-4A92-9A60-C6875AD23923}" srcId="{01216B8A-4AAA-47FB-87CA-FE721C4BBCDA}" destId="{7931365D-E217-4EEF-AD21-5BDC8E27FA58}" srcOrd="1" destOrd="0" parTransId="{9B62AD3E-2C80-4830-9590-06FC31F4C0C5}" sibTransId="{5D33DA21-05AD-4DFC-8BCC-2332DE4604D8}"/>
    <dgm:cxn modelId="{24C450ED-FEC6-4731-8A26-73F7A1FA9C71}" srcId="{01216B8A-4AAA-47FB-87CA-FE721C4BBCDA}" destId="{E7B25E42-3A7D-48F9-BADC-62533C1C6F8C}" srcOrd="2" destOrd="0" parTransId="{AE87C30C-ED6E-41E5-A45D-24E17EA3B4C1}" sibTransId="{416BFD1E-C41D-429C-A85B-2AAC23191730}"/>
    <dgm:cxn modelId="{905148AE-E4C0-40A2-9D9B-C4A2CFBE9AB5}" type="presOf" srcId="{E7B25E42-3A7D-48F9-BADC-62533C1C6F8C}" destId="{F729F2E2-6C2F-48EB-AC87-187D2A9C9A65}" srcOrd="0" destOrd="0" presId="urn:microsoft.com/office/officeart/2005/8/layout/default"/>
    <dgm:cxn modelId="{6F3A3956-A09E-42DA-B8C2-20B0A5D5A8B0}" type="presParOf" srcId="{DC51ECF2-A118-4590-A8F6-1B2346FD8B19}" destId="{2F669E0E-BD2C-4B87-BF05-B117F738F322}" srcOrd="0" destOrd="0" presId="urn:microsoft.com/office/officeart/2005/8/layout/default"/>
    <dgm:cxn modelId="{3D21A439-2E45-49C8-8F73-4F5DEA2E0BD8}" type="presParOf" srcId="{DC51ECF2-A118-4590-A8F6-1B2346FD8B19}" destId="{5D7B4502-7244-4553-8451-2ED8F534CBE3}" srcOrd="1" destOrd="0" presId="urn:microsoft.com/office/officeart/2005/8/layout/default"/>
    <dgm:cxn modelId="{C817284F-17AC-4434-BA1A-DB6DBE31C9A4}" type="presParOf" srcId="{DC51ECF2-A118-4590-A8F6-1B2346FD8B19}" destId="{CCF9F0AA-34DC-4BE7-B7CF-00F067301B2A}" srcOrd="2" destOrd="0" presId="urn:microsoft.com/office/officeart/2005/8/layout/default"/>
    <dgm:cxn modelId="{BE7752E5-AAAC-4822-9C18-81D1E8D988F7}" type="presParOf" srcId="{DC51ECF2-A118-4590-A8F6-1B2346FD8B19}" destId="{695FD641-FEFA-4404-9BA2-7AC4CA422375}" srcOrd="3" destOrd="0" presId="urn:microsoft.com/office/officeart/2005/8/layout/default"/>
    <dgm:cxn modelId="{7136B8E4-E2F5-47F1-BB47-C183A3AC775A}" type="presParOf" srcId="{DC51ECF2-A118-4590-A8F6-1B2346FD8B19}" destId="{F729F2E2-6C2F-48EB-AC87-187D2A9C9A65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AEA5DF2-BAB0-4681-BF39-87C22855AC29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F5D4BDFC-961E-4984-B4A7-5587A4000157}">
      <dgm:prSet phldrT="[Текст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«Величайший из королей»</a:t>
          </a:r>
          <a:endParaRPr lang="ru-RU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402596CD-254C-4E5E-BA25-FAB7B2CE15BE}" type="parTrans" cxnId="{B9B2356B-0BA3-47EE-978C-7E4E6A6A25A3}">
      <dgm:prSet/>
      <dgm:spPr/>
      <dgm:t>
        <a:bodyPr/>
        <a:lstStyle/>
        <a:p>
          <a:endParaRPr lang="ru-RU"/>
        </a:p>
      </dgm:t>
    </dgm:pt>
    <dgm:pt modelId="{DC019EE3-A840-46F0-A75F-09F258A8D9A3}" type="sibTrans" cxnId="{B9B2356B-0BA3-47EE-978C-7E4E6A6A25A3}">
      <dgm:prSet/>
      <dgm:spPr/>
      <dgm:t>
        <a:bodyPr/>
        <a:lstStyle/>
        <a:p>
          <a:endParaRPr lang="ru-RU"/>
        </a:p>
      </dgm:t>
    </dgm:pt>
    <dgm:pt modelId="{8CD70578-EB3A-4B03-8572-079D8A1A85F4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i="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Совершил более 50походов</a:t>
          </a:r>
          <a:endParaRPr lang="ru-RU" i="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7048E58C-E402-4C89-BF39-0015119E39DE}" type="parTrans" cxnId="{F0CB86EE-E1A1-40A2-AD43-DF2BB5911E5B}">
      <dgm:prSet/>
      <dgm:spPr/>
      <dgm:t>
        <a:bodyPr/>
        <a:lstStyle/>
        <a:p>
          <a:endParaRPr lang="ru-RU"/>
        </a:p>
      </dgm:t>
    </dgm:pt>
    <dgm:pt modelId="{2ACB57C5-A945-48B0-B3D0-D41D5AFF96AA}" type="sibTrans" cxnId="{F0CB86EE-E1A1-40A2-AD43-DF2BB5911E5B}">
      <dgm:prSet/>
      <dgm:spPr/>
      <dgm:t>
        <a:bodyPr/>
        <a:lstStyle/>
        <a:p>
          <a:endParaRPr lang="ru-RU"/>
        </a:p>
      </dgm:t>
    </dgm:pt>
    <dgm:pt modelId="{29BBDD98-650F-44BC-B27A-AD051EC71D5A}">
      <dgm:prSet phldrT="[Текст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i="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Неудачная война с саксами</a:t>
          </a:r>
          <a:endParaRPr lang="ru-RU" i="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EC10ED0B-F7ED-466F-A3E9-02C9495B347E}" type="parTrans" cxnId="{C5F87673-0517-4642-A89D-0922C4C33CC9}">
      <dgm:prSet/>
      <dgm:spPr/>
      <dgm:t>
        <a:bodyPr/>
        <a:lstStyle/>
        <a:p>
          <a:endParaRPr lang="ru-RU"/>
        </a:p>
      </dgm:t>
    </dgm:pt>
    <dgm:pt modelId="{C0600C5F-7EC5-464C-A56A-34BBD5D19180}" type="sibTrans" cxnId="{C5F87673-0517-4642-A89D-0922C4C33CC9}">
      <dgm:prSet/>
      <dgm:spPr/>
      <dgm:t>
        <a:bodyPr/>
        <a:lstStyle/>
        <a:p>
          <a:endParaRPr lang="ru-RU"/>
        </a:p>
      </dgm:t>
    </dgm:pt>
    <dgm:pt modelId="{ED31221F-8833-4B45-9617-A47A435976A0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i="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Увеличил державу в 2 раза</a:t>
          </a:r>
          <a:endParaRPr lang="ru-RU" i="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65BF76FB-9EC1-4C92-91CF-52CEE8CFCD48}" type="parTrans" cxnId="{CB2BE90E-AAC9-4A71-AE31-F77B65296AC7}">
      <dgm:prSet/>
      <dgm:spPr/>
      <dgm:t>
        <a:bodyPr/>
        <a:lstStyle/>
        <a:p>
          <a:endParaRPr lang="ru-RU"/>
        </a:p>
      </dgm:t>
    </dgm:pt>
    <dgm:pt modelId="{0C1811EF-4079-450F-9AB0-CA51AAF9A2E5}" type="sibTrans" cxnId="{CB2BE90E-AAC9-4A71-AE31-F77B65296AC7}">
      <dgm:prSet/>
      <dgm:spPr/>
      <dgm:t>
        <a:bodyPr/>
        <a:lstStyle/>
        <a:p>
          <a:endParaRPr lang="ru-RU"/>
        </a:p>
      </dgm:t>
    </dgm:pt>
    <dgm:pt modelId="{581F5D5D-934B-4237-A7F4-2E43682AE493}" type="pres">
      <dgm:prSet presAssocID="{5AEA5DF2-BAB0-4681-BF39-87C22855AC2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619944F2-E7B5-43A4-9563-5937A274237F}" type="pres">
      <dgm:prSet presAssocID="{5AEA5DF2-BAB0-4681-BF39-87C22855AC29}" presName="Name1" presStyleCnt="0"/>
      <dgm:spPr/>
      <dgm:t>
        <a:bodyPr/>
        <a:lstStyle/>
        <a:p>
          <a:endParaRPr lang="ru-RU"/>
        </a:p>
      </dgm:t>
    </dgm:pt>
    <dgm:pt modelId="{D567C730-DD68-46E1-A22A-F176D2A2CC66}" type="pres">
      <dgm:prSet presAssocID="{5AEA5DF2-BAB0-4681-BF39-87C22855AC29}" presName="cycle" presStyleCnt="0"/>
      <dgm:spPr/>
      <dgm:t>
        <a:bodyPr/>
        <a:lstStyle/>
        <a:p>
          <a:endParaRPr lang="ru-RU"/>
        </a:p>
      </dgm:t>
    </dgm:pt>
    <dgm:pt modelId="{A947C46B-5867-4BC9-AC38-E6C9A369784B}" type="pres">
      <dgm:prSet presAssocID="{5AEA5DF2-BAB0-4681-BF39-87C22855AC29}" presName="srcNode" presStyleLbl="node1" presStyleIdx="0" presStyleCnt="4"/>
      <dgm:spPr/>
      <dgm:t>
        <a:bodyPr/>
        <a:lstStyle/>
        <a:p>
          <a:endParaRPr lang="ru-RU"/>
        </a:p>
      </dgm:t>
    </dgm:pt>
    <dgm:pt modelId="{4A1618EA-520F-43B1-93E8-4B42C32CC5B3}" type="pres">
      <dgm:prSet presAssocID="{5AEA5DF2-BAB0-4681-BF39-87C22855AC29}" presName="conn" presStyleLbl="parChTrans1D2" presStyleIdx="0" presStyleCnt="1"/>
      <dgm:spPr/>
      <dgm:t>
        <a:bodyPr/>
        <a:lstStyle/>
        <a:p>
          <a:endParaRPr lang="ru-RU"/>
        </a:p>
      </dgm:t>
    </dgm:pt>
    <dgm:pt modelId="{2A6841A8-B287-4420-83C0-236A8FC65C88}" type="pres">
      <dgm:prSet presAssocID="{5AEA5DF2-BAB0-4681-BF39-87C22855AC29}" presName="extraNode" presStyleLbl="node1" presStyleIdx="0" presStyleCnt="4"/>
      <dgm:spPr/>
      <dgm:t>
        <a:bodyPr/>
        <a:lstStyle/>
        <a:p>
          <a:endParaRPr lang="ru-RU"/>
        </a:p>
      </dgm:t>
    </dgm:pt>
    <dgm:pt modelId="{86E7A872-48A4-4919-8E3D-ABD06DE8A46D}" type="pres">
      <dgm:prSet presAssocID="{5AEA5DF2-BAB0-4681-BF39-87C22855AC29}" presName="dstNode" presStyleLbl="node1" presStyleIdx="0" presStyleCnt="4"/>
      <dgm:spPr/>
      <dgm:t>
        <a:bodyPr/>
        <a:lstStyle/>
        <a:p>
          <a:endParaRPr lang="ru-RU"/>
        </a:p>
      </dgm:t>
    </dgm:pt>
    <dgm:pt modelId="{AE2E0BAB-0D3F-468D-8886-FA1976F6F373}" type="pres">
      <dgm:prSet presAssocID="{F5D4BDFC-961E-4984-B4A7-5587A4000157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705F86-8E3C-421C-82A6-6EFF04F1D676}" type="pres">
      <dgm:prSet presAssocID="{F5D4BDFC-961E-4984-B4A7-5587A4000157}" presName="accent_1" presStyleCnt="0"/>
      <dgm:spPr/>
      <dgm:t>
        <a:bodyPr/>
        <a:lstStyle/>
        <a:p>
          <a:endParaRPr lang="ru-RU"/>
        </a:p>
      </dgm:t>
    </dgm:pt>
    <dgm:pt modelId="{CBF2B214-68F4-409B-9590-C65D1C84A25E}" type="pres">
      <dgm:prSet presAssocID="{F5D4BDFC-961E-4984-B4A7-5587A4000157}" presName="accentRepeatNode" presStyleLbl="solidFgAcc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D78F7C0-A1F8-4316-BE97-69EEF5815DF9}" type="pres">
      <dgm:prSet presAssocID="{8CD70578-EB3A-4B03-8572-079D8A1A85F4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A84D13-CD15-4A60-8F11-7E655EB7A29D}" type="pres">
      <dgm:prSet presAssocID="{8CD70578-EB3A-4B03-8572-079D8A1A85F4}" presName="accent_2" presStyleCnt="0"/>
      <dgm:spPr/>
      <dgm:t>
        <a:bodyPr/>
        <a:lstStyle/>
        <a:p>
          <a:endParaRPr lang="ru-RU"/>
        </a:p>
      </dgm:t>
    </dgm:pt>
    <dgm:pt modelId="{D1E44DFB-321A-4890-A565-2E94A49A6D26}" type="pres">
      <dgm:prSet presAssocID="{8CD70578-EB3A-4B03-8572-079D8A1A85F4}" presName="accentRepeatNode" presStyleLbl="solidFgAcc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100D6D6-D597-400F-A2C0-3CCC471A666C}" type="pres">
      <dgm:prSet presAssocID="{29BBDD98-650F-44BC-B27A-AD051EC71D5A}" presName="text_3" presStyleLbl="node1" presStyleIdx="2" presStyleCnt="4" custLinFactNeighborX="986" custLinFactNeighborY="-152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721A2B-2B47-4B66-84DA-D4479076EB05}" type="pres">
      <dgm:prSet presAssocID="{29BBDD98-650F-44BC-B27A-AD051EC71D5A}" presName="accent_3" presStyleCnt="0"/>
      <dgm:spPr/>
      <dgm:t>
        <a:bodyPr/>
        <a:lstStyle/>
        <a:p>
          <a:endParaRPr lang="ru-RU"/>
        </a:p>
      </dgm:t>
    </dgm:pt>
    <dgm:pt modelId="{86FE0FE5-BDD0-4E30-BD12-0C0E47FD9082}" type="pres">
      <dgm:prSet presAssocID="{29BBDD98-650F-44BC-B27A-AD051EC71D5A}" presName="accentRepeatNode" presStyleLbl="solidFgAcc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017D1E8-5415-4968-BBEC-D1AD686B6D5A}" type="pres">
      <dgm:prSet presAssocID="{ED31221F-8833-4B45-9617-A47A435976A0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8B95AB-223F-4882-A8C0-D6335A03FC7B}" type="pres">
      <dgm:prSet presAssocID="{ED31221F-8833-4B45-9617-A47A435976A0}" presName="accent_4" presStyleCnt="0"/>
      <dgm:spPr/>
      <dgm:t>
        <a:bodyPr/>
        <a:lstStyle/>
        <a:p>
          <a:endParaRPr lang="ru-RU"/>
        </a:p>
      </dgm:t>
    </dgm:pt>
    <dgm:pt modelId="{D527AA0E-56B0-405B-BB43-9873A981CBAF}" type="pres">
      <dgm:prSet presAssocID="{ED31221F-8833-4B45-9617-A47A435976A0}" presName="accentRepeatNode" presStyleLbl="solidFgAcc1" presStyleIdx="3" presStyleCnt="4" custLinFactNeighborX="3277" custLinFactNeighborY="311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E536A6B7-11EC-40FD-A232-ACE6A04980ED}" type="presOf" srcId="{F5D4BDFC-961E-4984-B4A7-5587A4000157}" destId="{AE2E0BAB-0D3F-468D-8886-FA1976F6F373}" srcOrd="0" destOrd="0" presId="urn:microsoft.com/office/officeart/2008/layout/VerticalCurvedList"/>
    <dgm:cxn modelId="{E7BC8081-F77F-4113-9E6E-D2FFF40B6D77}" type="presOf" srcId="{8CD70578-EB3A-4B03-8572-079D8A1A85F4}" destId="{3D78F7C0-A1F8-4316-BE97-69EEF5815DF9}" srcOrd="0" destOrd="0" presId="urn:microsoft.com/office/officeart/2008/layout/VerticalCurvedList"/>
    <dgm:cxn modelId="{47C41D89-1FEC-4637-89C7-ACEF1273184C}" type="presOf" srcId="{5AEA5DF2-BAB0-4681-BF39-87C22855AC29}" destId="{581F5D5D-934B-4237-A7F4-2E43682AE493}" srcOrd="0" destOrd="0" presId="urn:microsoft.com/office/officeart/2008/layout/VerticalCurvedList"/>
    <dgm:cxn modelId="{F0CB86EE-E1A1-40A2-AD43-DF2BB5911E5B}" srcId="{5AEA5DF2-BAB0-4681-BF39-87C22855AC29}" destId="{8CD70578-EB3A-4B03-8572-079D8A1A85F4}" srcOrd="1" destOrd="0" parTransId="{7048E58C-E402-4C89-BF39-0015119E39DE}" sibTransId="{2ACB57C5-A945-48B0-B3D0-D41D5AFF96AA}"/>
    <dgm:cxn modelId="{CB2BE90E-AAC9-4A71-AE31-F77B65296AC7}" srcId="{5AEA5DF2-BAB0-4681-BF39-87C22855AC29}" destId="{ED31221F-8833-4B45-9617-A47A435976A0}" srcOrd="3" destOrd="0" parTransId="{65BF76FB-9EC1-4C92-91CF-52CEE8CFCD48}" sibTransId="{0C1811EF-4079-450F-9AB0-CA51AAF9A2E5}"/>
    <dgm:cxn modelId="{C5F87673-0517-4642-A89D-0922C4C33CC9}" srcId="{5AEA5DF2-BAB0-4681-BF39-87C22855AC29}" destId="{29BBDD98-650F-44BC-B27A-AD051EC71D5A}" srcOrd="2" destOrd="0" parTransId="{EC10ED0B-F7ED-466F-A3E9-02C9495B347E}" sibTransId="{C0600C5F-7EC5-464C-A56A-34BBD5D19180}"/>
    <dgm:cxn modelId="{B552FBE8-47A2-4BA9-B0E8-71FE2A4E48BF}" type="presOf" srcId="{DC019EE3-A840-46F0-A75F-09F258A8D9A3}" destId="{4A1618EA-520F-43B1-93E8-4B42C32CC5B3}" srcOrd="0" destOrd="0" presId="urn:microsoft.com/office/officeart/2008/layout/VerticalCurvedList"/>
    <dgm:cxn modelId="{39EB1B70-E497-4057-ACC2-B9C2844F6E93}" type="presOf" srcId="{29BBDD98-650F-44BC-B27A-AD051EC71D5A}" destId="{9100D6D6-D597-400F-A2C0-3CCC471A666C}" srcOrd="0" destOrd="0" presId="urn:microsoft.com/office/officeart/2008/layout/VerticalCurvedList"/>
    <dgm:cxn modelId="{B9B2356B-0BA3-47EE-978C-7E4E6A6A25A3}" srcId="{5AEA5DF2-BAB0-4681-BF39-87C22855AC29}" destId="{F5D4BDFC-961E-4984-B4A7-5587A4000157}" srcOrd="0" destOrd="0" parTransId="{402596CD-254C-4E5E-BA25-FAB7B2CE15BE}" sibTransId="{DC019EE3-A840-46F0-A75F-09F258A8D9A3}"/>
    <dgm:cxn modelId="{AA265A7A-4C12-41EE-B9D7-46039837486E}" type="presOf" srcId="{ED31221F-8833-4B45-9617-A47A435976A0}" destId="{D017D1E8-5415-4968-BBEC-D1AD686B6D5A}" srcOrd="0" destOrd="0" presId="urn:microsoft.com/office/officeart/2008/layout/VerticalCurvedList"/>
    <dgm:cxn modelId="{40B09FCC-5903-48B9-98A5-FBFCB09DCFB8}" type="presParOf" srcId="{581F5D5D-934B-4237-A7F4-2E43682AE493}" destId="{619944F2-E7B5-43A4-9563-5937A274237F}" srcOrd="0" destOrd="0" presId="urn:microsoft.com/office/officeart/2008/layout/VerticalCurvedList"/>
    <dgm:cxn modelId="{98751E80-85F4-453E-9400-938C7247B1BE}" type="presParOf" srcId="{619944F2-E7B5-43A4-9563-5937A274237F}" destId="{D567C730-DD68-46E1-A22A-F176D2A2CC66}" srcOrd="0" destOrd="0" presId="urn:microsoft.com/office/officeart/2008/layout/VerticalCurvedList"/>
    <dgm:cxn modelId="{43809D2A-328D-4B14-82A1-9DC87AA46DFB}" type="presParOf" srcId="{D567C730-DD68-46E1-A22A-F176D2A2CC66}" destId="{A947C46B-5867-4BC9-AC38-E6C9A369784B}" srcOrd="0" destOrd="0" presId="urn:microsoft.com/office/officeart/2008/layout/VerticalCurvedList"/>
    <dgm:cxn modelId="{D7FCF37D-955D-42D0-8DDC-C2242DEC0088}" type="presParOf" srcId="{D567C730-DD68-46E1-A22A-F176D2A2CC66}" destId="{4A1618EA-520F-43B1-93E8-4B42C32CC5B3}" srcOrd="1" destOrd="0" presId="urn:microsoft.com/office/officeart/2008/layout/VerticalCurvedList"/>
    <dgm:cxn modelId="{6BAC4E15-E52F-461D-A813-0FE6008BEDA4}" type="presParOf" srcId="{D567C730-DD68-46E1-A22A-F176D2A2CC66}" destId="{2A6841A8-B287-4420-83C0-236A8FC65C88}" srcOrd="2" destOrd="0" presId="urn:microsoft.com/office/officeart/2008/layout/VerticalCurvedList"/>
    <dgm:cxn modelId="{8B171E4B-AF7F-4979-8FBF-D165673156AC}" type="presParOf" srcId="{D567C730-DD68-46E1-A22A-F176D2A2CC66}" destId="{86E7A872-48A4-4919-8E3D-ABD06DE8A46D}" srcOrd="3" destOrd="0" presId="urn:microsoft.com/office/officeart/2008/layout/VerticalCurvedList"/>
    <dgm:cxn modelId="{B0D14490-1CA6-448C-BA3F-273A62DFE37E}" type="presParOf" srcId="{619944F2-E7B5-43A4-9563-5937A274237F}" destId="{AE2E0BAB-0D3F-468D-8886-FA1976F6F373}" srcOrd="1" destOrd="0" presId="urn:microsoft.com/office/officeart/2008/layout/VerticalCurvedList"/>
    <dgm:cxn modelId="{1C9703C3-DED5-45B2-9B48-F498719E6612}" type="presParOf" srcId="{619944F2-E7B5-43A4-9563-5937A274237F}" destId="{A1705F86-8E3C-421C-82A6-6EFF04F1D676}" srcOrd="2" destOrd="0" presId="urn:microsoft.com/office/officeart/2008/layout/VerticalCurvedList"/>
    <dgm:cxn modelId="{B014BE07-CAA0-49F4-A2F5-D46BCA5D4F3F}" type="presParOf" srcId="{A1705F86-8E3C-421C-82A6-6EFF04F1D676}" destId="{CBF2B214-68F4-409B-9590-C65D1C84A25E}" srcOrd="0" destOrd="0" presId="urn:microsoft.com/office/officeart/2008/layout/VerticalCurvedList"/>
    <dgm:cxn modelId="{2891CB48-533D-4C04-B4F8-43236D07D4A9}" type="presParOf" srcId="{619944F2-E7B5-43A4-9563-5937A274237F}" destId="{3D78F7C0-A1F8-4316-BE97-69EEF5815DF9}" srcOrd="3" destOrd="0" presId="urn:microsoft.com/office/officeart/2008/layout/VerticalCurvedList"/>
    <dgm:cxn modelId="{E247000A-6EE9-4687-B7BB-E33D7798695A}" type="presParOf" srcId="{619944F2-E7B5-43A4-9563-5937A274237F}" destId="{BFA84D13-CD15-4A60-8F11-7E655EB7A29D}" srcOrd="4" destOrd="0" presId="urn:microsoft.com/office/officeart/2008/layout/VerticalCurvedList"/>
    <dgm:cxn modelId="{6E00A866-E707-4CC1-A931-661ECF2C5535}" type="presParOf" srcId="{BFA84D13-CD15-4A60-8F11-7E655EB7A29D}" destId="{D1E44DFB-321A-4890-A565-2E94A49A6D26}" srcOrd="0" destOrd="0" presId="urn:microsoft.com/office/officeart/2008/layout/VerticalCurvedList"/>
    <dgm:cxn modelId="{C86CA853-7747-4A36-8E15-55437A36E091}" type="presParOf" srcId="{619944F2-E7B5-43A4-9563-5937A274237F}" destId="{9100D6D6-D597-400F-A2C0-3CCC471A666C}" srcOrd="5" destOrd="0" presId="urn:microsoft.com/office/officeart/2008/layout/VerticalCurvedList"/>
    <dgm:cxn modelId="{8216A383-5DB7-466C-B5B2-764406385430}" type="presParOf" srcId="{619944F2-E7B5-43A4-9563-5937A274237F}" destId="{3E721A2B-2B47-4B66-84DA-D4479076EB05}" srcOrd="6" destOrd="0" presId="urn:microsoft.com/office/officeart/2008/layout/VerticalCurvedList"/>
    <dgm:cxn modelId="{0AF24DBD-9262-465F-A16D-81D72FC9649F}" type="presParOf" srcId="{3E721A2B-2B47-4B66-84DA-D4479076EB05}" destId="{86FE0FE5-BDD0-4E30-BD12-0C0E47FD9082}" srcOrd="0" destOrd="0" presId="urn:microsoft.com/office/officeart/2008/layout/VerticalCurvedList"/>
    <dgm:cxn modelId="{F30AE796-6881-4DA2-B86C-1ACA5F6916C8}" type="presParOf" srcId="{619944F2-E7B5-43A4-9563-5937A274237F}" destId="{D017D1E8-5415-4968-BBEC-D1AD686B6D5A}" srcOrd="7" destOrd="0" presId="urn:microsoft.com/office/officeart/2008/layout/VerticalCurvedList"/>
    <dgm:cxn modelId="{6C00D60D-CB78-45ED-87AD-7738F87FABD2}" type="presParOf" srcId="{619944F2-E7B5-43A4-9563-5937A274237F}" destId="{238B95AB-223F-4882-A8C0-D6335A03FC7B}" srcOrd="8" destOrd="0" presId="urn:microsoft.com/office/officeart/2008/layout/VerticalCurvedList"/>
    <dgm:cxn modelId="{A32600C4-448D-4C2E-8A9A-23BFC22D6F07}" type="presParOf" srcId="{238B95AB-223F-4882-A8C0-D6335A03FC7B}" destId="{D527AA0E-56B0-405B-BB43-9873A981CBA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95ED5AE-6F5B-4056-93FA-0B705EA76ACD}">
      <dsp:nvSpPr>
        <dsp:cNvPr id="0" name=""/>
        <dsp:cNvSpPr/>
      </dsp:nvSpPr>
      <dsp:spPr>
        <a:xfrm>
          <a:off x="3086" y="677"/>
          <a:ext cx="5538441" cy="176628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Цель:</a:t>
          </a:r>
          <a:r>
            <a:rPr lang="ru-RU" sz="2800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Создать державу, подобную могущественной  Западной Римской империи.</a:t>
          </a:r>
          <a:endParaRPr lang="ru-RU" sz="2800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3086" y="677"/>
        <a:ext cx="5538441" cy="1766289"/>
      </dsp:txXfrm>
    </dsp:sp>
    <dsp:sp modelId="{2C0A45B7-878A-4D29-97DF-23F957E04D4D}">
      <dsp:nvSpPr>
        <dsp:cNvPr id="0" name=""/>
        <dsp:cNvSpPr/>
      </dsp:nvSpPr>
      <dsp:spPr>
        <a:xfrm>
          <a:off x="8492" y="1865058"/>
          <a:ext cx="3904952" cy="1860856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Как осуществить эту цель</a:t>
          </a:r>
          <a:r>
            <a:rPr lang="ru-RU" sz="2200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: 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Только в результате завоеваний соседних с Франкским</a:t>
          </a:r>
          <a:r>
            <a:rPr lang="en-US" sz="2200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2200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государством территорий. </a:t>
          </a:r>
          <a:endParaRPr lang="ru-RU" sz="2200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8492" y="1865058"/>
        <a:ext cx="3904952" cy="1860856"/>
      </dsp:txXfrm>
    </dsp:sp>
    <dsp:sp modelId="{8B9D0095-9E33-4A40-BC18-37336F2CAAA7}">
      <dsp:nvSpPr>
        <dsp:cNvPr id="0" name=""/>
        <dsp:cNvSpPr/>
      </dsp:nvSpPr>
      <dsp:spPr>
        <a:xfrm>
          <a:off x="261934" y="3796364"/>
          <a:ext cx="1496933" cy="176628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773 - 774г.г. - походы на Италию.</a:t>
          </a:r>
          <a:endParaRPr lang="ru-RU" sz="2200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261934" y="3796364"/>
        <a:ext cx="1496933" cy="1766289"/>
      </dsp:txXfrm>
    </dsp:sp>
    <dsp:sp modelId="{B108F566-EEB8-4909-AF72-B6F3B4472F8D}">
      <dsp:nvSpPr>
        <dsp:cNvPr id="0" name=""/>
        <dsp:cNvSpPr/>
      </dsp:nvSpPr>
      <dsp:spPr>
        <a:xfrm>
          <a:off x="2033465" y="3796364"/>
          <a:ext cx="1496933" cy="176628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С 778 г.- походы на арабов в Испанию.</a:t>
          </a:r>
          <a:endParaRPr lang="ru-RU" sz="2100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2033465" y="3796364"/>
        <a:ext cx="1496933" cy="1766289"/>
      </dsp:txXfrm>
    </dsp:sp>
    <dsp:sp modelId="{F8BFCC7C-248A-4B51-B4AC-ADD0E1246AB3}">
      <dsp:nvSpPr>
        <dsp:cNvPr id="0" name=""/>
        <dsp:cNvSpPr/>
      </dsp:nvSpPr>
      <dsp:spPr>
        <a:xfrm>
          <a:off x="4318673" y="1865058"/>
          <a:ext cx="937963" cy="17662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>
        <a:off x="4318673" y="1865058"/>
        <a:ext cx="937963" cy="1766289"/>
      </dsp:txXfrm>
    </dsp:sp>
    <dsp:sp modelId="{5D47E24D-D573-414C-BB07-332E26441F58}">
      <dsp:nvSpPr>
        <dsp:cNvPr id="0" name=""/>
        <dsp:cNvSpPr/>
      </dsp:nvSpPr>
      <dsp:spPr>
        <a:xfrm>
          <a:off x="3965090" y="3781209"/>
          <a:ext cx="1496933" cy="176628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772-804 г. –война с саксами.</a:t>
          </a:r>
          <a:endParaRPr lang="ru-RU" sz="2100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3965090" y="3781209"/>
        <a:ext cx="1496933" cy="1766289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B04289F-8426-4970-A1F5-4EF7D60FA74A}">
      <dsp:nvSpPr>
        <dsp:cNvPr id="0" name=""/>
        <dsp:cNvSpPr/>
      </dsp:nvSpPr>
      <dsp:spPr>
        <a:xfrm>
          <a:off x="5108948" y="1972711"/>
          <a:ext cx="1419064" cy="1419064"/>
        </a:xfrm>
        <a:prstGeom prst="ellipse">
          <a:avLst/>
        </a:prstGeom>
        <a:solidFill>
          <a:srgbClr val="6600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3100" b="1" i="0" u="none" strike="noStrike" kern="1200" cap="none" normalizeH="0" baseline="0" dirty="0" smtClean="0">
              <a:ln/>
              <a:effectLst/>
              <a:latin typeface="Arial" panose="020B0604020202020204" pitchFamily="34" charset="0"/>
              <a:cs typeface="Arial" panose="020B0604020202020204" pitchFamily="34" charset="0"/>
            </a:rPr>
            <a:t>Карл</a:t>
          </a:r>
        </a:p>
      </dsp:txBody>
      <dsp:txXfrm>
        <a:off x="5108948" y="1972711"/>
        <a:ext cx="1419064" cy="1419064"/>
      </dsp:txXfrm>
    </dsp:sp>
    <dsp:sp modelId="{8F998F62-F66A-4BD7-93DD-5BE2C3A83998}">
      <dsp:nvSpPr>
        <dsp:cNvPr id="0" name=""/>
        <dsp:cNvSpPr/>
      </dsp:nvSpPr>
      <dsp:spPr>
        <a:xfrm rot="21362265">
          <a:off x="6525639" y="2603162"/>
          <a:ext cx="566658" cy="20950"/>
        </a:xfrm>
        <a:custGeom>
          <a:avLst/>
          <a:gdLst/>
          <a:ahLst/>
          <a:cxnLst/>
          <a:rect l="0" t="0" r="0" b="0"/>
          <a:pathLst>
            <a:path>
              <a:moveTo>
                <a:pt x="0" y="10475"/>
              </a:moveTo>
              <a:lnTo>
                <a:pt x="566658" y="10475"/>
              </a:lnTo>
            </a:path>
          </a:pathLst>
        </a:custGeom>
        <a:noFill/>
        <a:ln w="76200" cap="flat" cmpd="sng" algn="ctr">
          <a:solidFill>
            <a:srgbClr val="660033"/>
          </a:solidFill>
          <a:prstDash val="solid"/>
          <a:headEnd type="none" w="med" len="med"/>
          <a:tailEnd type="triangle" w="med" len="me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accent2"/>
        </a:lnRef>
        <a:fillRef idx="0">
          <a:schemeClr val="accent2"/>
        </a:fillRef>
        <a:effectRef idx="2">
          <a:schemeClr val="accent2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21362265">
        <a:off x="6794802" y="2599471"/>
        <a:ext cx="28332" cy="28332"/>
      </dsp:txXfrm>
    </dsp:sp>
    <dsp:sp modelId="{341F8B54-436B-4C62-B708-931EA498D86D}">
      <dsp:nvSpPr>
        <dsp:cNvPr id="0" name=""/>
        <dsp:cNvSpPr/>
      </dsp:nvSpPr>
      <dsp:spPr>
        <a:xfrm>
          <a:off x="7082188" y="1844191"/>
          <a:ext cx="2418767" cy="1333509"/>
        </a:xfrm>
        <a:prstGeom prst="ellipse">
          <a:avLst/>
        </a:prstGeom>
        <a:solidFill>
          <a:srgbClr val="F9B27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  <a:defRPr/>
          </a:pPr>
          <a:r>
            <a:rPr kumimoji="0" lang="ru-RU" altLang="ru-RU" sz="2400" b="1" i="0" u="none" strike="noStrike" kern="1200" cap="none" normalizeH="0" baseline="0" dirty="0" smtClean="0">
              <a:ln/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Аварский каганат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  <a:defRPr/>
          </a:pPr>
          <a:r>
            <a:rPr kumimoji="0" lang="ru-RU" altLang="ru-RU" sz="2400" b="1" i="1" u="none" strike="noStrike" kern="1200" cap="none" normalizeH="0" baseline="0" dirty="0" smtClean="0">
              <a:ln/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(Авары)</a:t>
          </a:r>
        </a:p>
      </dsp:txBody>
      <dsp:txXfrm>
        <a:off x="7082188" y="1844191"/>
        <a:ext cx="2418767" cy="1333509"/>
      </dsp:txXfrm>
    </dsp:sp>
    <dsp:sp modelId="{244EE99D-B35A-4A42-9146-A1BCF9776D3F}">
      <dsp:nvSpPr>
        <dsp:cNvPr id="0" name=""/>
        <dsp:cNvSpPr/>
      </dsp:nvSpPr>
      <dsp:spPr>
        <a:xfrm rot="2424006">
          <a:off x="6283487" y="3336366"/>
          <a:ext cx="631779" cy="20950"/>
        </a:xfrm>
        <a:custGeom>
          <a:avLst/>
          <a:gdLst/>
          <a:ahLst/>
          <a:cxnLst/>
          <a:rect l="0" t="0" r="0" b="0"/>
          <a:pathLst>
            <a:path>
              <a:moveTo>
                <a:pt x="0" y="10475"/>
              </a:moveTo>
              <a:lnTo>
                <a:pt x="631779" y="10475"/>
              </a:lnTo>
            </a:path>
          </a:pathLst>
        </a:custGeom>
        <a:noFill/>
        <a:ln w="76200" cap="flat" cmpd="sng" algn="ctr">
          <a:solidFill>
            <a:srgbClr val="660033"/>
          </a:solidFill>
          <a:prstDash val="solid"/>
          <a:headEnd type="none" w="med" len="med"/>
          <a:tailEnd type="triangle" w="med" len="me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accent2"/>
        </a:lnRef>
        <a:fillRef idx="0">
          <a:schemeClr val="accent2"/>
        </a:fillRef>
        <a:effectRef idx="2">
          <a:schemeClr val="accent2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2424006">
        <a:off x="6583583" y="3331047"/>
        <a:ext cx="31588" cy="31588"/>
      </dsp:txXfrm>
    </dsp:sp>
    <dsp:sp modelId="{8A7245B9-707F-4746-AB91-6144BDB58769}">
      <dsp:nvSpPr>
        <dsp:cNvPr id="0" name=""/>
        <dsp:cNvSpPr/>
      </dsp:nvSpPr>
      <dsp:spPr>
        <a:xfrm>
          <a:off x="5725235" y="3528186"/>
          <a:ext cx="3254425" cy="919142"/>
        </a:xfrm>
        <a:prstGeom prst="ellipse">
          <a:avLst/>
        </a:prstGeom>
        <a:solidFill>
          <a:srgbClr val="F9B27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0" u="none" strike="noStrike" kern="1200" cap="none" normalizeH="0" baseline="0" dirty="0" smtClean="0">
              <a:ln/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Италия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1" u="none" strike="noStrike" kern="1200" cap="none" normalizeH="0" baseline="0" dirty="0" smtClean="0">
              <a:ln/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(лангобарды)</a:t>
          </a:r>
        </a:p>
      </dsp:txBody>
      <dsp:txXfrm>
        <a:off x="5725235" y="3528186"/>
        <a:ext cx="3254425" cy="919142"/>
      </dsp:txXfrm>
    </dsp:sp>
    <dsp:sp modelId="{703CE1CB-54C8-4381-9E9A-E33EA2ED3758}">
      <dsp:nvSpPr>
        <dsp:cNvPr id="0" name=""/>
        <dsp:cNvSpPr/>
      </dsp:nvSpPr>
      <dsp:spPr>
        <a:xfrm rot="8271747">
          <a:off x="4056909" y="3623741"/>
          <a:ext cx="1418778" cy="20950"/>
        </a:xfrm>
        <a:custGeom>
          <a:avLst/>
          <a:gdLst/>
          <a:ahLst/>
          <a:cxnLst/>
          <a:rect l="0" t="0" r="0" b="0"/>
          <a:pathLst>
            <a:path>
              <a:moveTo>
                <a:pt x="0" y="10475"/>
              </a:moveTo>
              <a:lnTo>
                <a:pt x="1418778" y="10475"/>
              </a:lnTo>
            </a:path>
          </a:pathLst>
        </a:custGeom>
        <a:noFill/>
        <a:ln w="76200" cap="flat" cmpd="sng" algn="ctr">
          <a:solidFill>
            <a:srgbClr val="660033"/>
          </a:solidFill>
          <a:prstDash val="solid"/>
          <a:headEnd type="none" w="med" len="med"/>
          <a:tailEnd type="triangle" w="med" len="me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accent2"/>
        </a:lnRef>
        <a:fillRef idx="0">
          <a:schemeClr val="accent2"/>
        </a:fillRef>
        <a:effectRef idx="2">
          <a:schemeClr val="accent2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8271747">
        <a:off x="4730829" y="3598746"/>
        <a:ext cx="70938" cy="70938"/>
      </dsp:txXfrm>
    </dsp:sp>
    <dsp:sp modelId="{323E1EDC-0659-4C01-90A4-6C6EA5DFCC82}">
      <dsp:nvSpPr>
        <dsp:cNvPr id="0" name=""/>
        <dsp:cNvSpPr/>
      </dsp:nvSpPr>
      <dsp:spPr>
        <a:xfrm>
          <a:off x="2632345" y="4070456"/>
          <a:ext cx="2286623" cy="920107"/>
        </a:xfrm>
        <a:prstGeom prst="ellipse">
          <a:avLst/>
        </a:prstGeom>
        <a:solidFill>
          <a:srgbClr val="F9B27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0" u="none" strike="noStrike" kern="1200" cap="none" normalizeH="0" baseline="0" dirty="0" smtClean="0">
              <a:ln/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Испания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1" u="none" strike="noStrike" kern="1200" cap="none" normalizeH="0" baseline="0" dirty="0" smtClean="0">
              <a:ln/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(арабы)</a:t>
          </a:r>
        </a:p>
      </dsp:txBody>
      <dsp:txXfrm>
        <a:off x="2632345" y="4070456"/>
        <a:ext cx="2286623" cy="920107"/>
      </dsp:txXfrm>
    </dsp:sp>
    <dsp:sp modelId="{FDD4BCB2-40BF-4F1D-BABF-013A15BC69C7}">
      <dsp:nvSpPr>
        <dsp:cNvPr id="0" name=""/>
        <dsp:cNvSpPr/>
      </dsp:nvSpPr>
      <dsp:spPr>
        <a:xfrm rot="17358570">
          <a:off x="5877016" y="1753871"/>
          <a:ext cx="526154" cy="20950"/>
        </a:xfrm>
        <a:custGeom>
          <a:avLst/>
          <a:gdLst/>
          <a:ahLst/>
          <a:cxnLst/>
          <a:rect l="0" t="0" r="0" b="0"/>
          <a:pathLst>
            <a:path>
              <a:moveTo>
                <a:pt x="0" y="10475"/>
              </a:moveTo>
              <a:lnTo>
                <a:pt x="526154" y="10475"/>
              </a:lnTo>
            </a:path>
          </a:pathLst>
        </a:custGeom>
        <a:noFill/>
        <a:ln w="76200" cap="flat" cmpd="sng" algn="ctr">
          <a:solidFill>
            <a:srgbClr val="660033"/>
          </a:solidFill>
          <a:prstDash val="solid"/>
          <a:headEnd type="none" w="med" len="med"/>
          <a:tailEnd type="triangle" w="med" len="me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accent2"/>
        </a:lnRef>
        <a:fillRef idx="0">
          <a:schemeClr val="accent2"/>
        </a:fillRef>
        <a:effectRef idx="2">
          <a:schemeClr val="accent2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7358570">
        <a:off x="6126940" y="1751193"/>
        <a:ext cx="26307" cy="26307"/>
      </dsp:txXfrm>
    </dsp:sp>
    <dsp:sp modelId="{515F281A-2517-48FF-AFFB-33970BA8BA05}">
      <dsp:nvSpPr>
        <dsp:cNvPr id="0" name=""/>
        <dsp:cNvSpPr/>
      </dsp:nvSpPr>
      <dsp:spPr>
        <a:xfrm>
          <a:off x="5311064" y="619936"/>
          <a:ext cx="2144348" cy="900935"/>
        </a:xfrm>
        <a:prstGeom prst="ellipse">
          <a:avLst/>
        </a:prstGeom>
        <a:solidFill>
          <a:srgbClr val="F9B27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0" u="none" strike="noStrike" kern="1200" cap="none" normalizeH="0" baseline="0" dirty="0" smtClean="0">
              <a:ln/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Саксы</a:t>
          </a:r>
        </a:p>
      </dsp:txBody>
      <dsp:txXfrm>
        <a:off x="5311064" y="619936"/>
        <a:ext cx="2144348" cy="900935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2FD88C1-E0E9-4A28-961C-DAB8288C1A93}">
      <dsp:nvSpPr>
        <dsp:cNvPr id="0" name=""/>
        <dsp:cNvSpPr/>
      </dsp:nvSpPr>
      <dsp:spPr>
        <a:xfrm>
          <a:off x="0" y="0"/>
          <a:ext cx="9277468" cy="105790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ВЛАСТЬ МОНАРХА УСИЛИВАЕТСЯ</a:t>
          </a:r>
          <a:endParaRPr lang="ru-RU" sz="23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0" y="0"/>
        <a:ext cx="8074097" cy="1057908"/>
      </dsp:txXfrm>
    </dsp:sp>
    <dsp:sp modelId="{7D9D3C84-EE50-4F27-8CF4-86D489746E7F}">
      <dsp:nvSpPr>
        <dsp:cNvPr id="0" name=""/>
        <dsp:cNvSpPr/>
      </dsp:nvSpPr>
      <dsp:spPr>
        <a:xfrm>
          <a:off x="692798" y="1204840"/>
          <a:ext cx="9277468" cy="105790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УПРАВЛЕНИЕ ИМПЕРИЕЙ ОСУЩЕСТВЛЯЛОСЬ ИМПЕРАТОРОМ ЕДИНОЛИЧНО ИЗ ЦЕНТРА</a:t>
          </a:r>
          <a:endParaRPr lang="ru-RU" sz="23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692798" y="1204840"/>
        <a:ext cx="7897030" cy="1057908"/>
      </dsp:txXfrm>
    </dsp:sp>
    <dsp:sp modelId="{A51B7381-2B8E-4153-A749-B00AC0F2DD04}">
      <dsp:nvSpPr>
        <dsp:cNvPr id="0" name=""/>
        <dsp:cNvSpPr/>
      </dsp:nvSpPr>
      <dsp:spPr>
        <a:xfrm>
          <a:off x="1385596" y="2409681"/>
          <a:ext cx="9277468" cy="105790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ОСНОВНОЙ ЗАКОН ГОСУДАРСТВА - УКАЗЫ ИМПЕРАТОРА</a:t>
          </a:r>
          <a:endParaRPr lang="ru-RU" sz="23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1385596" y="2409681"/>
        <a:ext cx="7897030" cy="1057908"/>
      </dsp:txXfrm>
    </dsp:sp>
    <dsp:sp modelId="{F0979CF7-735C-413A-B97C-6F6E9ECB919C}">
      <dsp:nvSpPr>
        <dsp:cNvPr id="0" name=""/>
        <dsp:cNvSpPr/>
      </dsp:nvSpPr>
      <dsp:spPr>
        <a:xfrm>
          <a:off x="2078394" y="3614522"/>
          <a:ext cx="9277468" cy="105790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ИМПЕРИЯ ПОДЕЛЕНА НА ОБЛАСТИ, КОТОРЫМИ УПРАВЛЯЛИ ГРАФЫ, А ИХ КОНТРОЛИРОВАЛИ "ГОСУДАРСТВЕННЫЕ ПОСЛАНЦЫ"</a:t>
          </a:r>
          <a:endParaRPr lang="ru-RU" sz="23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2078394" y="3614522"/>
        <a:ext cx="7897030" cy="1057908"/>
      </dsp:txXfrm>
    </dsp:sp>
    <dsp:sp modelId="{60D3ACE6-4779-4FD7-A5B1-1C339919A37B}">
      <dsp:nvSpPr>
        <dsp:cNvPr id="0" name=""/>
        <dsp:cNvSpPr/>
      </dsp:nvSpPr>
      <dsp:spPr>
        <a:xfrm>
          <a:off x="2532111" y="4819363"/>
          <a:ext cx="9277468" cy="105790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ВЛАСТЬ МОНАРХА ОСЛАБЕВАЛА, ИМПЕРАТОР СОВЕТУЕТСЯ  СО ЗНАТЬЮ, НО РЕШЕНИЯ ПРИНИМАЕТ САМ</a:t>
          </a:r>
          <a:endParaRPr lang="ru-RU" sz="23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2532111" y="4819363"/>
        <a:ext cx="7897030" cy="1057908"/>
      </dsp:txXfrm>
    </dsp:sp>
    <dsp:sp modelId="{B41FE680-F696-4FE1-BFEC-28AA2DEBEEF5}">
      <dsp:nvSpPr>
        <dsp:cNvPr id="0" name=""/>
        <dsp:cNvSpPr/>
      </dsp:nvSpPr>
      <dsp:spPr>
        <a:xfrm>
          <a:off x="8589828" y="772861"/>
          <a:ext cx="687640" cy="687640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100" kern="1200"/>
        </a:p>
      </dsp:txBody>
      <dsp:txXfrm>
        <a:off x="8589828" y="772861"/>
        <a:ext cx="687640" cy="687640"/>
      </dsp:txXfrm>
    </dsp:sp>
    <dsp:sp modelId="{C1293CA3-3966-4666-B980-66152720A43C}">
      <dsp:nvSpPr>
        <dsp:cNvPr id="0" name=""/>
        <dsp:cNvSpPr/>
      </dsp:nvSpPr>
      <dsp:spPr>
        <a:xfrm>
          <a:off x="9282626" y="1977702"/>
          <a:ext cx="687640" cy="687640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-1315235"/>
            <a:satOff val="7386"/>
            <a:lumOff val="469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-1315235"/>
              <a:satOff val="7386"/>
              <a:lumOff val="4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100" kern="1200"/>
        </a:p>
      </dsp:txBody>
      <dsp:txXfrm>
        <a:off x="9282626" y="1977702"/>
        <a:ext cx="687640" cy="687640"/>
      </dsp:txXfrm>
    </dsp:sp>
    <dsp:sp modelId="{7860D789-0323-4C06-8E30-4711E57B1251}">
      <dsp:nvSpPr>
        <dsp:cNvPr id="0" name=""/>
        <dsp:cNvSpPr/>
      </dsp:nvSpPr>
      <dsp:spPr>
        <a:xfrm>
          <a:off x="9975424" y="3164910"/>
          <a:ext cx="687640" cy="687640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-2630471"/>
            <a:satOff val="14771"/>
            <a:lumOff val="939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-2630471"/>
              <a:satOff val="14771"/>
              <a:lumOff val="9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100" kern="1200"/>
        </a:p>
      </dsp:txBody>
      <dsp:txXfrm>
        <a:off x="9975424" y="3164910"/>
        <a:ext cx="687640" cy="687640"/>
      </dsp:txXfrm>
    </dsp:sp>
    <dsp:sp modelId="{8DD9ED34-D179-4EF3-A253-850CAAB3798B}">
      <dsp:nvSpPr>
        <dsp:cNvPr id="0" name=""/>
        <dsp:cNvSpPr/>
      </dsp:nvSpPr>
      <dsp:spPr>
        <a:xfrm>
          <a:off x="10668222" y="4381506"/>
          <a:ext cx="687640" cy="687640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-3945706"/>
            <a:satOff val="22157"/>
            <a:lumOff val="1408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-3945706"/>
              <a:satOff val="22157"/>
              <a:lumOff val="14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100" kern="1200"/>
        </a:p>
      </dsp:txBody>
      <dsp:txXfrm>
        <a:off x="10668222" y="4381506"/>
        <a:ext cx="687640" cy="68764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F669E0E-BD2C-4B87-BF05-B117F738F322}">
      <dsp:nvSpPr>
        <dsp:cNvPr id="0" name=""/>
        <dsp:cNvSpPr/>
      </dsp:nvSpPr>
      <dsp:spPr>
        <a:xfrm>
          <a:off x="144004" y="1102"/>
          <a:ext cx="6480741" cy="1590392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rPr>
            <a:t>1. Народы, которые покорил Карл Великий, продолжали говорить на разных языках. Они боялись только армии императора, которая                        в любой момент могла подавить                                        их сопротивление.</a:t>
          </a:r>
          <a:endParaRPr lang="ru-RU" sz="2000" b="1" kern="1200" dirty="0">
            <a:solidFill>
              <a:srgbClr val="002060"/>
            </a:solidFill>
            <a:effectLst/>
            <a:latin typeface="Arial" pitchFamily="34" charset="0"/>
            <a:cs typeface="Arial" pitchFamily="34" charset="0"/>
          </a:endParaRPr>
        </a:p>
      </dsp:txBody>
      <dsp:txXfrm>
        <a:off x="144004" y="1102"/>
        <a:ext cx="6480741" cy="1590392"/>
      </dsp:txXfrm>
    </dsp:sp>
    <dsp:sp modelId="{CCF9F0AA-34DC-4BE7-B7CF-00F067301B2A}">
      <dsp:nvSpPr>
        <dsp:cNvPr id="0" name=""/>
        <dsp:cNvSpPr/>
      </dsp:nvSpPr>
      <dsp:spPr>
        <a:xfrm>
          <a:off x="1152114" y="1728199"/>
          <a:ext cx="5587710" cy="1590392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rPr>
            <a:t>2. Франкская знать получила новые земли и не хотела больше поддерживать императора, хотела самостоятельно управлять своими землями.</a:t>
          </a:r>
          <a:endParaRPr lang="ru-RU" sz="2000" b="1" kern="1200" dirty="0">
            <a:solidFill>
              <a:srgbClr val="002060"/>
            </a:solidFill>
            <a:effectLst/>
            <a:latin typeface="Arial" pitchFamily="34" charset="0"/>
            <a:cs typeface="Arial" pitchFamily="34" charset="0"/>
          </a:endParaRPr>
        </a:p>
      </dsp:txBody>
      <dsp:txXfrm>
        <a:off x="1152114" y="1728199"/>
        <a:ext cx="5587710" cy="1590392"/>
      </dsp:txXfrm>
    </dsp:sp>
    <dsp:sp modelId="{F729F2E2-6C2F-48EB-AC87-187D2A9C9A65}">
      <dsp:nvSpPr>
        <dsp:cNvPr id="0" name=""/>
        <dsp:cNvSpPr/>
      </dsp:nvSpPr>
      <dsp:spPr>
        <a:xfrm>
          <a:off x="146522" y="3528390"/>
          <a:ext cx="6478197" cy="1590392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rPr>
            <a:t>3. Наследники империи стремились к тому, чтобы у каждого из них территория была как можно больше</a:t>
          </a:r>
          <a:endParaRPr lang="ru-RU" sz="2000" b="1" kern="1200" dirty="0">
            <a:solidFill>
              <a:srgbClr val="002060"/>
            </a:solidFill>
            <a:effectLst/>
            <a:latin typeface="Arial" pitchFamily="34" charset="0"/>
            <a:cs typeface="Arial" pitchFamily="34" charset="0"/>
          </a:endParaRPr>
        </a:p>
      </dsp:txBody>
      <dsp:txXfrm>
        <a:off x="146522" y="3528390"/>
        <a:ext cx="6478197" cy="1590392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A1618EA-520F-43B1-93E8-4B42C32CC5B3}">
      <dsp:nvSpPr>
        <dsp:cNvPr id="0" name=""/>
        <dsp:cNvSpPr/>
      </dsp:nvSpPr>
      <dsp:spPr>
        <a:xfrm>
          <a:off x="-7216118" y="-1102988"/>
          <a:ext cx="8587304" cy="8587304"/>
        </a:xfrm>
        <a:prstGeom prst="blockArc">
          <a:avLst>
            <a:gd name="adj1" fmla="val 18900000"/>
            <a:gd name="adj2" fmla="val 2700000"/>
            <a:gd name="adj3" fmla="val 252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2E0BAB-0D3F-468D-8886-FA1976F6F373}">
      <dsp:nvSpPr>
        <dsp:cNvPr id="0" name=""/>
        <dsp:cNvSpPr/>
      </dsp:nvSpPr>
      <dsp:spPr>
        <a:xfrm>
          <a:off x="717366" y="490596"/>
          <a:ext cx="10424095" cy="981703"/>
        </a:xfrm>
        <a:prstGeom prst="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779227" tIns="127000" rIns="127000" bIns="127000" numCol="1" spcCol="1270" anchor="ctr" anchorCtr="0">
          <a:noAutofit/>
        </a:bodyPr>
        <a:lstStyle/>
        <a:p>
          <a:pPr lvl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0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«Величайший из королей»</a:t>
          </a:r>
          <a:endParaRPr lang="ru-RU" sz="50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717366" y="490596"/>
        <a:ext cx="10424095" cy="981703"/>
      </dsp:txXfrm>
    </dsp:sp>
    <dsp:sp modelId="{CBF2B214-68F4-409B-9590-C65D1C84A25E}">
      <dsp:nvSpPr>
        <dsp:cNvPr id="0" name=""/>
        <dsp:cNvSpPr/>
      </dsp:nvSpPr>
      <dsp:spPr>
        <a:xfrm>
          <a:off x="103801" y="367883"/>
          <a:ext cx="1227129" cy="122712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78F7C0-A1F8-4316-BE97-69EEF5815DF9}">
      <dsp:nvSpPr>
        <dsp:cNvPr id="0" name=""/>
        <dsp:cNvSpPr/>
      </dsp:nvSpPr>
      <dsp:spPr>
        <a:xfrm>
          <a:off x="1280199" y="1963406"/>
          <a:ext cx="9861262" cy="981703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779227" tIns="127000" rIns="127000" bIns="127000" numCol="1" spcCol="1270" anchor="ctr" anchorCtr="0">
          <a:noAutofit/>
        </a:bodyPr>
        <a:lstStyle/>
        <a:p>
          <a:pPr lvl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000" b="1" i="0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Совершил более 50походов</a:t>
          </a:r>
          <a:endParaRPr lang="ru-RU" sz="5000" i="0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1280199" y="1963406"/>
        <a:ext cx="9861262" cy="981703"/>
      </dsp:txXfrm>
    </dsp:sp>
    <dsp:sp modelId="{D1E44DFB-321A-4890-A565-2E94A49A6D26}">
      <dsp:nvSpPr>
        <dsp:cNvPr id="0" name=""/>
        <dsp:cNvSpPr/>
      </dsp:nvSpPr>
      <dsp:spPr>
        <a:xfrm>
          <a:off x="666634" y="1840694"/>
          <a:ext cx="1227129" cy="1227129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4">
              <a:hueOff val="-1488257"/>
              <a:satOff val="8966"/>
              <a:lumOff val="71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00D6D6-D597-400F-A2C0-3CCC471A666C}">
      <dsp:nvSpPr>
        <dsp:cNvPr id="0" name=""/>
        <dsp:cNvSpPr/>
      </dsp:nvSpPr>
      <dsp:spPr>
        <a:xfrm>
          <a:off x="1371985" y="3286370"/>
          <a:ext cx="9861262" cy="981703"/>
        </a:xfrm>
        <a:prstGeom prst="rect">
          <a:avLst/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779227" tIns="127000" rIns="127000" bIns="127000" numCol="1" spcCol="1270" anchor="ctr" anchorCtr="0">
          <a:noAutofit/>
        </a:bodyPr>
        <a:lstStyle/>
        <a:p>
          <a:pPr lvl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000" b="1" i="0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Неудачная война с саксами</a:t>
          </a:r>
          <a:endParaRPr lang="ru-RU" sz="5000" i="0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1371985" y="3286370"/>
        <a:ext cx="9861262" cy="981703"/>
      </dsp:txXfrm>
    </dsp:sp>
    <dsp:sp modelId="{86FE0FE5-BDD0-4E30-BD12-0C0E47FD9082}">
      <dsp:nvSpPr>
        <dsp:cNvPr id="0" name=""/>
        <dsp:cNvSpPr/>
      </dsp:nvSpPr>
      <dsp:spPr>
        <a:xfrm>
          <a:off x="666634" y="3313504"/>
          <a:ext cx="1227129" cy="1227129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4">
              <a:hueOff val="-2976513"/>
              <a:satOff val="17933"/>
              <a:lumOff val="14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17D1E8-5415-4968-BBEC-D1AD686B6D5A}">
      <dsp:nvSpPr>
        <dsp:cNvPr id="0" name=""/>
        <dsp:cNvSpPr/>
      </dsp:nvSpPr>
      <dsp:spPr>
        <a:xfrm>
          <a:off x="717366" y="4909028"/>
          <a:ext cx="10424095" cy="981703"/>
        </a:xfrm>
        <a:prstGeom prst="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779227" tIns="127000" rIns="127000" bIns="127000" numCol="1" spcCol="1270" anchor="ctr" anchorCtr="0">
          <a:noAutofit/>
        </a:bodyPr>
        <a:lstStyle/>
        <a:p>
          <a:pPr lvl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000" b="1" i="0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Увеличил державу в 2 раза</a:t>
          </a:r>
          <a:endParaRPr lang="ru-RU" sz="5000" i="0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717366" y="4909028"/>
        <a:ext cx="10424095" cy="981703"/>
      </dsp:txXfrm>
    </dsp:sp>
    <dsp:sp modelId="{D527AA0E-56B0-405B-BB43-9873A981CBAF}">
      <dsp:nvSpPr>
        <dsp:cNvPr id="0" name=""/>
        <dsp:cNvSpPr/>
      </dsp:nvSpPr>
      <dsp:spPr>
        <a:xfrm>
          <a:off x="144014" y="4824540"/>
          <a:ext cx="1227129" cy="1227129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7A6E6-2BEB-4289-8C48-E149BD835215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E32F52-5376-4195-AFB7-B4B9DCBDA9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13798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030A7D6-0E2A-445F-9652-4DD3B42538BF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891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F21F673-D31E-423D-8B97-6B39F3E4467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Контурные карты История Средних веков 6 класс изд. Дрофа</a:t>
            </a:r>
          </a:p>
        </p:txBody>
      </p:sp>
      <p:sp>
        <p:nvSpPr>
          <p:cNvPr id="450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A397F47-D242-4CED-AD68-F9D8E498F77B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61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16252783"/>
      </p:ext>
    </p:extLst>
  </p:cSld>
  <p:clrMapOvr>
    <a:masterClrMapping/>
  </p:clrMapOvr>
  <p:transition spd="slow">
    <p:cover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01177842"/>
      </p:ext>
    </p:extLst>
  </p:cSld>
  <p:clrMapOvr>
    <a:masterClrMapping/>
  </p:clrMapOvr>
  <p:transition spd="slow">
    <p:cover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82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82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15588630"/>
      </p:ext>
    </p:extLst>
  </p:cSld>
  <p:clrMapOvr>
    <a:masterClrMapping/>
  </p:clrMapOvr>
  <p:transition spd="slow">
    <p:cover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1" y="280153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760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760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760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51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5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4232179796"/>
      </p:ext>
    </p:extLst>
  </p:cSld>
  <p:clrMapOvr>
    <a:masterClrMapping/>
  </p:clrMapOvr>
  <p:transition spd="slow">
    <p:cover dir="r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3938779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2D1E6-B69E-491B-93FC-43A69A894A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8564509"/>
      </p:ext>
    </p:extLst>
  </p:cSld>
  <p:clrMapOvr>
    <a:masterClrMapping/>
  </p:clrMapOvr>
  <p:transition spd="slow">
    <p:cover dir="r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476250"/>
            <a:ext cx="9448800" cy="12763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CCF09F-B36D-42DB-8AE0-2D46331642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ver dir="r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58"/>
            <a:ext cx="109728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609600" y="1600206"/>
            <a:ext cx="5384800" cy="453072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600206"/>
            <a:ext cx="53848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377D3D-6443-4F4F-9326-54DC2A6FF2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ver dir="r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2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7" name="bg object 17"/>
          <p:cNvSpPr/>
          <p:nvPr/>
        </p:nvSpPr>
        <p:spPr>
          <a:xfrm>
            <a:off x="141354" y="150395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1" y="1523336"/>
            <a:ext cx="3857668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0"/>
            <a:ext cx="530352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9/3/2020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70735107"/>
      </p:ext>
    </p:extLst>
  </p:cSld>
  <p:clrMapOvr>
    <a:masterClrMapping/>
  </p:clrMapOvr>
  <p:transition spd="slow">
    <p:cover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90658651"/>
      </p:ext>
    </p:extLst>
  </p:cSld>
  <p:clrMapOvr>
    <a:masterClrMapping/>
  </p:clrMapOvr>
  <p:transition spd="slow">
    <p:cover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709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68445619"/>
      </p:ext>
    </p:extLst>
  </p:cSld>
  <p:clrMapOvr>
    <a:masterClrMapping/>
  </p:clrMapOvr>
  <p:transition spd="slow"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62334245"/>
      </p:ext>
    </p:extLst>
  </p:cSld>
  <p:clrMapOvr>
    <a:masterClrMapping/>
  </p:clrMapOvr>
  <p:transition spd="slow">
    <p:cover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9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49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22193573"/>
      </p:ext>
    </p:extLst>
  </p:cSld>
  <p:clrMapOvr>
    <a:masterClrMapping/>
  </p:clrMapOvr>
  <p:transition spd="slow">
    <p:cover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78209228"/>
      </p:ext>
    </p:extLst>
  </p:cSld>
  <p:clrMapOvr>
    <a:masterClrMapping/>
  </p:clrMapOvr>
  <p:transition spd="slow">
    <p:cover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3120167"/>
      </p:ext>
    </p:extLst>
  </p:cSld>
  <p:clrMapOvr>
    <a:masterClrMapping/>
  </p:clrMapOvr>
  <p:transition spd="slow">
    <p:cover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24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53202629"/>
      </p:ext>
    </p:extLst>
  </p:cSld>
  <p:clrMapOvr>
    <a:masterClrMapping/>
  </p:clrMapOvr>
  <p:transition spd="slow">
    <p:cover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79346977"/>
      </p:ext>
    </p:extLst>
  </p:cSld>
  <p:clrMapOvr>
    <a:masterClrMapping/>
  </p:clrMapOvr>
  <p:transition spd="slow"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54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5A1CB-DE4E-4E95-B4AD-60ED9AE334D2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54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54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13041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slow">
    <p:cover dir="r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arandgame.files.wordpress.com/2009/11/sdffdgergrdjjk.jpg?w=600&amp;h=438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bject 2"/>
          <p:cNvSpPr>
            <a:spLocks/>
          </p:cNvSpPr>
          <p:nvPr/>
        </p:nvSpPr>
        <p:spPr bwMode="auto">
          <a:xfrm>
            <a:off x="2117" y="3236"/>
            <a:ext cx="12175067" cy="215741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4" name="object 3">
            <a:extLst/>
          </p:cNvPr>
          <p:cNvSpPr txBox="1">
            <a:spLocks noGrp="1"/>
          </p:cNvSpPr>
          <p:nvPr>
            <p:ph type="title"/>
          </p:nvPr>
        </p:nvSpPr>
        <p:spPr>
          <a:xfrm>
            <a:off x="2087074" y="73960"/>
            <a:ext cx="6853767" cy="1919006"/>
          </a:xfrm>
        </p:spPr>
        <p:txBody>
          <a:bodyPr wrap="square" tIns="25927">
            <a:spAutoFit/>
          </a:bodyPr>
          <a:lstStyle/>
          <a:p>
            <a:pPr marL="22545" defTabSz="1024014" eaLnBrk="1" fontAlgn="auto" hangingPunct="1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defRPr/>
            </a:pPr>
            <a:r>
              <a:rPr lang="ru-RU" sz="6000" b="1" spc="9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ВСЕМИРНАЯ ИСТОРИЯ</a:t>
            </a:r>
            <a:endParaRPr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/>
          </p:cNvPr>
          <p:cNvSpPr txBox="1"/>
          <p:nvPr/>
        </p:nvSpPr>
        <p:spPr>
          <a:xfrm>
            <a:off x="1583498" y="2492897"/>
            <a:ext cx="10177131" cy="976265"/>
          </a:xfrm>
          <a:prstGeom prst="rect">
            <a:avLst/>
          </a:prstGeom>
        </p:spPr>
        <p:txBody>
          <a:bodyPr wrap="square" lIns="0" tIns="24800" rIns="0" bIns="0">
            <a:spAutoFit/>
          </a:bodyPr>
          <a:lstStyle/>
          <a:p>
            <a:pPr marL="32690" algn="l" defTabSz="1023886" eaLnBrk="1" fontAlgn="auto" hangingPunct="1">
              <a:lnSpc>
                <a:spcPts val="3471"/>
              </a:lnSpc>
              <a:spcBef>
                <a:spcPts val="196"/>
              </a:spcBef>
              <a:spcAft>
                <a:spcPts val="0"/>
              </a:spcAft>
              <a:defRPr/>
            </a:pPr>
            <a:endParaRPr lang="ru-RU" sz="3600" b="1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32690" algn="l" defTabSz="1023886" eaLnBrk="1" fontAlgn="auto" hangingPunct="1">
              <a:lnSpc>
                <a:spcPts val="3471"/>
              </a:lnSpc>
              <a:spcBef>
                <a:spcPts val="196"/>
              </a:spcBef>
              <a:spcAft>
                <a:spcPts val="0"/>
              </a:spcAft>
              <a:defRPr/>
            </a:pPr>
            <a:r>
              <a:rPr lang="ru-RU" sz="4800" b="1" dirty="0" smtClean="0">
                <a:solidFill>
                  <a:srgbClr val="002060"/>
                </a:solidFill>
                <a:latin typeface="Arial"/>
                <a:cs typeface="Arial"/>
              </a:rPr>
              <a:t>Тема</a:t>
            </a:r>
            <a:r>
              <a:rPr lang="ru-RU" sz="4800" b="1" dirty="0">
                <a:solidFill>
                  <a:srgbClr val="002060"/>
                </a:solidFill>
                <a:latin typeface="Arial"/>
                <a:cs typeface="Arial"/>
              </a:rPr>
              <a:t>: </a:t>
            </a:r>
            <a:r>
              <a:rPr lang="ru-RU" sz="48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ru-RU" sz="4400" b="1" dirty="0" smtClean="0">
                <a:solidFill>
                  <a:srgbClr val="002060"/>
                </a:solidFill>
                <a:latin typeface="Arial"/>
                <a:cs typeface="Arial"/>
              </a:rPr>
              <a:t>Франкская империя</a:t>
            </a:r>
          </a:p>
        </p:txBody>
      </p:sp>
      <p:sp>
        <p:nvSpPr>
          <p:cNvPr id="6152" name="object 9"/>
          <p:cNvSpPr>
            <a:spLocks/>
          </p:cNvSpPr>
          <p:nvPr/>
        </p:nvSpPr>
        <p:spPr bwMode="auto">
          <a:xfrm>
            <a:off x="9846736" y="461963"/>
            <a:ext cx="1439333" cy="1276350"/>
          </a:xfrm>
          <a:custGeom>
            <a:avLst/>
            <a:gdLst>
              <a:gd name="T0" fmla="*/ 1078999 w 603885"/>
              <a:gd name="T1" fmla="*/ 0 h 603885"/>
              <a:gd name="T2" fmla="*/ 0 w 603885"/>
              <a:gd name="T3" fmla="*/ 0 h 603885"/>
              <a:gd name="T4" fmla="*/ 0 w 603885"/>
              <a:gd name="T5" fmla="*/ 1275786 h 603885"/>
              <a:gd name="T6" fmla="*/ 1078999 w 603885"/>
              <a:gd name="T7" fmla="*/ 1275786 h 603885"/>
              <a:gd name="T8" fmla="*/ 1078999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153" name="object 10"/>
          <p:cNvSpPr>
            <a:spLocks/>
          </p:cNvSpPr>
          <p:nvPr/>
        </p:nvSpPr>
        <p:spPr bwMode="auto">
          <a:xfrm>
            <a:off x="9941984" y="482600"/>
            <a:ext cx="1276349" cy="1276350"/>
          </a:xfrm>
          <a:custGeom>
            <a:avLst/>
            <a:gdLst>
              <a:gd name="T0" fmla="*/ 0 w 603885"/>
              <a:gd name="T1" fmla="*/ 0 h 603885"/>
              <a:gd name="T2" fmla="*/ 956818 w 603885"/>
              <a:gd name="T3" fmla="*/ 0 h 603885"/>
              <a:gd name="T4" fmla="*/ 956818 w 603885"/>
              <a:gd name="T5" fmla="*/ 1275786 h 603885"/>
              <a:gd name="T6" fmla="*/ 0 w 603885"/>
              <a:gd name="T7" fmla="*/ 1275786 h 603885"/>
              <a:gd name="T8" fmla="*/ 0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10416480" y="548685"/>
            <a:ext cx="361587" cy="628623"/>
          </a:xfrm>
          <a:prstGeom prst="rect">
            <a:avLst/>
          </a:prstGeom>
        </p:spPr>
        <p:txBody>
          <a:bodyPr wrap="square" lIns="0" tIns="28183" rIns="0" bIns="0">
            <a:spAutoFit/>
          </a:bodyPr>
          <a:lstStyle/>
          <a:p>
            <a:pPr algn="l" defTabSz="1023886" eaLnBrk="1" fontAlgn="auto" hangingPunct="1">
              <a:spcBef>
                <a:spcPts val="222"/>
              </a:spcBef>
              <a:spcAft>
                <a:spcPts val="0"/>
              </a:spcAft>
              <a:defRPr/>
            </a:pPr>
            <a:r>
              <a:rPr lang="ru-RU" sz="3900" b="1" spc="18" dirty="0" smtClean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endParaRPr sz="39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10134600" y="1146175"/>
            <a:ext cx="1143000" cy="374650"/>
          </a:xfrm>
          <a:prstGeom prst="rect">
            <a:avLst/>
          </a:prstGeom>
        </p:spPr>
        <p:txBody>
          <a:bodyPr lIns="0" tIns="21420" rIns="0" bIns="0">
            <a:spAutoFit/>
          </a:bodyPr>
          <a:lstStyle/>
          <a:p>
            <a:pPr algn="l" defTabSz="1023886" eaLnBrk="1" fontAlgn="auto" hangingPunct="1">
              <a:spcBef>
                <a:spcPts val="169"/>
              </a:spcBef>
              <a:spcAft>
                <a:spcPts val="0"/>
              </a:spcAft>
              <a:defRPr/>
            </a:pPr>
            <a:r>
              <a:rPr lang="ru-RU" sz="2300" spc="-9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3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" name="object 13">
            <a:extLst>
              <a:ext uri="{FF2B5EF4-FFF2-40B4-BE49-F238E27FC236}">
                <a16:creationId xmlns:a16="http://schemas.microsoft.com/office/drawing/2014/main" xmlns="" id="{FBDC4668-53F8-453D-BAE8-6EC39154C51F}"/>
              </a:ext>
            </a:extLst>
          </p:cNvPr>
          <p:cNvSpPr/>
          <p:nvPr/>
        </p:nvSpPr>
        <p:spPr>
          <a:xfrm>
            <a:off x="694721" y="550691"/>
            <a:ext cx="775611" cy="967714"/>
          </a:xfrm>
          <a:custGeom>
            <a:avLst/>
            <a:gdLst/>
            <a:ahLst/>
            <a:cxnLst/>
            <a:rect l="l" t="t" r="r" b="b"/>
            <a:pathLst>
              <a:path w="366395" h="457200">
                <a:moveTo>
                  <a:pt x="312120" y="352529"/>
                </a:moveTo>
                <a:lnTo>
                  <a:pt x="54277" y="352529"/>
                </a:lnTo>
                <a:lnTo>
                  <a:pt x="50478" y="354811"/>
                </a:lnTo>
                <a:lnTo>
                  <a:pt x="30485" y="400232"/>
                </a:lnTo>
                <a:lnTo>
                  <a:pt x="18556" y="402934"/>
                </a:lnTo>
                <a:lnTo>
                  <a:pt x="8873" y="409123"/>
                </a:lnTo>
                <a:lnTo>
                  <a:pt x="2374" y="417978"/>
                </a:lnTo>
                <a:lnTo>
                  <a:pt x="0" y="428677"/>
                </a:lnTo>
                <a:lnTo>
                  <a:pt x="2556" y="439759"/>
                </a:lnTo>
                <a:lnTo>
                  <a:pt x="9524" y="448820"/>
                </a:lnTo>
                <a:lnTo>
                  <a:pt x="19851" y="454934"/>
                </a:lnTo>
                <a:lnTo>
                  <a:pt x="32486" y="457178"/>
                </a:lnTo>
                <a:lnTo>
                  <a:pt x="333910" y="457178"/>
                </a:lnTo>
                <a:lnTo>
                  <a:pt x="346543" y="454934"/>
                </a:lnTo>
                <a:lnTo>
                  <a:pt x="356869" y="448820"/>
                </a:lnTo>
                <a:lnTo>
                  <a:pt x="363837" y="439759"/>
                </a:lnTo>
                <a:lnTo>
                  <a:pt x="363968" y="439192"/>
                </a:lnTo>
                <a:lnTo>
                  <a:pt x="25866" y="439192"/>
                </a:lnTo>
                <a:lnTo>
                  <a:pt x="20480" y="434472"/>
                </a:lnTo>
                <a:lnTo>
                  <a:pt x="20480" y="422876"/>
                </a:lnTo>
                <a:lnTo>
                  <a:pt x="25866" y="418161"/>
                </a:lnTo>
                <a:lnTo>
                  <a:pt x="364058" y="418161"/>
                </a:lnTo>
                <a:lnTo>
                  <a:pt x="364018" y="417978"/>
                </a:lnTo>
                <a:lnTo>
                  <a:pt x="357518" y="409123"/>
                </a:lnTo>
                <a:lnTo>
                  <a:pt x="347834" y="402934"/>
                </a:lnTo>
                <a:lnTo>
                  <a:pt x="335904" y="400232"/>
                </a:lnTo>
                <a:lnTo>
                  <a:pt x="52470" y="400175"/>
                </a:lnTo>
                <a:lnTo>
                  <a:pt x="65526" y="370514"/>
                </a:lnTo>
                <a:lnTo>
                  <a:pt x="322825" y="370514"/>
                </a:lnTo>
                <a:lnTo>
                  <a:pt x="315913" y="354811"/>
                </a:lnTo>
                <a:lnTo>
                  <a:pt x="312120" y="352529"/>
                </a:lnTo>
                <a:close/>
              </a:path>
              <a:path w="366395" h="457200">
                <a:moveTo>
                  <a:pt x="364058" y="418161"/>
                </a:moveTo>
                <a:lnTo>
                  <a:pt x="340523" y="418161"/>
                </a:lnTo>
                <a:lnTo>
                  <a:pt x="345913" y="422876"/>
                </a:lnTo>
                <a:lnTo>
                  <a:pt x="345913" y="434472"/>
                </a:lnTo>
                <a:lnTo>
                  <a:pt x="340523" y="439192"/>
                </a:lnTo>
                <a:lnTo>
                  <a:pt x="363968" y="439192"/>
                </a:lnTo>
                <a:lnTo>
                  <a:pt x="366393" y="428677"/>
                </a:lnTo>
                <a:lnTo>
                  <a:pt x="364058" y="418161"/>
                </a:lnTo>
                <a:close/>
              </a:path>
              <a:path w="366395" h="457200">
                <a:moveTo>
                  <a:pt x="322825" y="370514"/>
                </a:moveTo>
                <a:lnTo>
                  <a:pt x="300866" y="370514"/>
                </a:lnTo>
                <a:lnTo>
                  <a:pt x="313923" y="400175"/>
                </a:lnTo>
                <a:lnTo>
                  <a:pt x="335879" y="400175"/>
                </a:lnTo>
                <a:lnTo>
                  <a:pt x="322825" y="370514"/>
                </a:lnTo>
                <a:close/>
              </a:path>
              <a:path w="366395" h="457200">
                <a:moveTo>
                  <a:pt x="79060" y="55737"/>
                </a:moveTo>
                <a:lnTo>
                  <a:pt x="58578" y="55737"/>
                </a:lnTo>
                <a:lnTo>
                  <a:pt x="58578" y="86197"/>
                </a:lnTo>
                <a:lnTo>
                  <a:pt x="35981" y="92473"/>
                </a:lnTo>
                <a:lnTo>
                  <a:pt x="19300" y="104158"/>
                </a:lnTo>
                <a:lnTo>
                  <a:pt x="8766" y="119416"/>
                </a:lnTo>
                <a:lnTo>
                  <a:pt x="4803" y="135611"/>
                </a:lnTo>
                <a:lnTo>
                  <a:pt x="4711" y="137166"/>
                </a:lnTo>
                <a:lnTo>
                  <a:pt x="6871" y="152836"/>
                </a:lnTo>
                <a:lnTo>
                  <a:pt x="54251" y="185633"/>
                </a:lnTo>
                <a:lnTo>
                  <a:pt x="59663" y="185856"/>
                </a:lnTo>
                <a:lnTo>
                  <a:pt x="59663" y="352529"/>
                </a:lnTo>
                <a:lnTo>
                  <a:pt x="80143" y="352529"/>
                </a:lnTo>
                <a:lnTo>
                  <a:pt x="80153" y="182523"/>
                </a:lnTo>
                <a:lnTo>
                  <a:pt x="85780" y="180503"/>
                </a:lnTo>
                <a:lnTo>
                  <a:pt x="90788" y="177605"/>
                </a:lnTo>
                <a:lnTo>
                  <a:pt x="99759" y="169423"/>
                </a:lnTo>
                <a:lnTo>
                  <a:pt x="100414" y="168526"/>
                </a:lnTo>
                <a:lnTo>
                  <a:pt x="65901" y="168522"/>
                </a:lnTo>
                <a:lnTo>
                  <a:pt x="56122" y="167723"/>
                </a:lnTo>
                <a:lnTo>
                  <a:pt x="25145" y="137868"/>
                </a:lnTo>
                <a:lnTo>
                  <a:pt x="25082" y="137166"/>
                </a:lnTo>
                <a:lnTo>
                  <a:pt x="28124" y="125432"/>
                </a:lnTo>
                <a:lnTo>
                  <a:pt x="28240" y="125092"/>
                </a:lnTo>
                <a:lnTo>
                  <a:pt x="36433" y="114351"/>
                </a:lnTo>
                <a:lnTo>
                  <a:pt x="49922" y="106582"/>
                </a:lnTo>
                <a:lnTo>
                  <a:pt x="68813" y="103586"/>
                </a:lnTo>
                <a:lnTo>
                  <a:pt x="142642" y="103586"/>
                </a:lnTo>
                <a:lnTo>
                  <a:pt x="147226" y="99561"/>
                </a:lnTo>
                <a:lnTo>
                  <a:pt x="147226" y="89628"/>
                </a:lnTo>
                <a:lnTo>
                  <a:pt x="142642" y="85604"/>
                </a:lnTo>
                <a:lnTo>
                  <a:pt x="79060" y="85604"/>
                </a:lnTo>
                <a:lnTo>
                  <a:pt x="79060" y="55737"/>
                </a:lnTo>
                <a:close/>
              </a:path>
              <a:path w="366395" h="457200">
                <a:moveTo>
                  <a:pt x="279956" y="151210"/>
                </a:moveTo>
                <a:lnTo>
                  <a:pt x="260405" y="151210"/>
                </a:lnTo>
                <a:lnTo>
                  <a:pt x="261327" y="162154"/>
                </a:lnTo>
                <a:lnTo>
                  <a:pt x="266647" y="169433"/>
                </a:lnTo>
                <a:lnTo>
                  <a:pt x="275623" y="177609"/>
                </a:lnTo>
                <a:lnTo>
                  <a:pt x="280623" y="180503"/>
                </a:lnTo>
                <a:lnTo>
                  <a:pt x="286250" y="182523"/>
                </a:lnTo>
                <a:lnTo>
                  <a:pt x="286250" y="352529"/>
                </a:lnTo>
                <a:lnTo>
                  <a:pt x="306734" y="352529"/>
                </a:lnTo>
                <a:lnTo>
                  <a:pt x="306734" y="185860"/>
                </a:lnTo>
                <a:lnTo>
                  <a:pt x="308599" y="185853"/>
                </a:lnTo>
                <a:lnTo>
                  <a:pt x="310309" y="185780"/>
                </a:lnTo>
                <a:lnTo>
                  <a:pt x="312126" y="185633"/>
                </a:lnTo>
                <a:lnTo>
                  <a:pt x="335125" y="179759"/>
                </a:lnTo>
                <a:lnTo>
                  <a:pt x="350139" y="168522"/>
                </a:lnTo>
                <a:lnTo>
                  <a:pt x="300462" y="168522"/>
                </a:lnTo>
                <a:lnTo>
                  <a:pt x="291506" y="166164"/>
                </a:lnTo>
                <a:lnTo>
                  <a:pt x="281692" y="157222"/>
                </a:lnTo>
                <a:lnTo>
                  <a:pt x="279956" y="151210"/>
                </a:lnTo>
                <a:close/>
              </a:path>
              <a:path w="366395" h="457200">
                <a:moveTo>
                  <a:pt x="287356" y="135611"/>
                </a:moveTo>
                <a:lnTo>
                  <a:pt x="77231" y="135611"/>
                </a:lnTo>
                <a:lnTo>
                  <a:pt x="84038" y="137425"/>
                </a:lnTo>
                <a:lnTo>
                  <a:pt x="85359" y="143920"/>
                </a:lnTo>
                <a:lnTo>
                  <a:pt x="86235" y="150501"/>
                </a:lnTo>
                <a:lnTo>
                  <a:pt x="86304" y="151620"/>
                </a:lnTo>
                <a:lnTo>
                  <a:pt x="84599" y="157319"/>
                </a:lnTo>
                <a:lnTo>
                  <a:pt x="74902" y="166164"/>
                </a:lnTo>
                <a:lnTo>
                  <a:pt x="65948" y="168526"/>
                </a:lnTo>
                <a:lnTo>
                  <a:pt x="100417" y="168522"/>
                </a:lnTo>
                <a:lnTo>
                  <a:pt x="105073" y="162143"/>
                </a:lnTo>
                <a:lnTo>
                  <a:pt x="105984" y="151210"/>
                </a:lnTo>
                <a:lnTo>
                  <a:pt x="279956" y="151210"/>
                </a:lnTo>
                <a:lnTo>
                  <a:pt x="280036" y="150501"/>
                </a:lnTo>
                <a:lnTo>
                  <a:pt x="281076" y="143502"/>
                </a:lnTo>
                <a:lnTo>
                  <a:pt x="281256" y="139701"/>
                </a:lnTo>
                <a:lnTo>
                  <a:pt x="282682" y="137868"/>
                </a:lnTo>
                <a:lnTo>
                  <a:pt x="287356" y="135611"/>
                </a:lnTo>
                <a:close/>
              </a:path>
              <a:path w="366395" h="457200">
                <a:moveTo>
                  <a:pt x="307814" y="55737"/>
                </a:moveTo>
                <a:lnTo>
                  <a:pt x="287333" y="55737"/>
                </a:lnTo>
                <a:lnTo>
                  <a:pt x="287333" y="85604"/>
                </a:lnTo>
                <a:lnTo>
                  <a:pt x="223768" y="85604"/>
                </a:lnTo>
                <a:lnTo>
                  <a:pt x="219182" y="89628"/>
                </a:lnTo>
                <a:lnTo>
                  <a:pt x="219182" y="99561"/>
                </a:lnTo>
                <a:lnTo>
                  <a:pt x="223765" y="103586"/>
                </a:lnTo>
                <a:lnTo>
                  <a:pt x="297564" y="103586"/>
                </a:lnTo>
                <a:lnTo>
                  <a:pt x="316453" y="106559"/>
                </a:lnTo>
                <a:lnTo>
                  <a:pt x="329943" y="114312"/>
                </a:lnTo>
                <a:lnTo>
                  <a:pt x="338179" y="125092"/>
                </a:lnTo>
                <a:lnTo>
                  <a:pt x="341123" y="136410"/>
                </a:lnTo>
                <a:lnTo>
                  <a:pt x="341235" y="137868"/>
                </a:lnTo>
                <a:lnTo>
                  <a:pt x="340203" y="146476"/>
                </a:lnTo>
                <a:lnTo>
                  <a:pt x="300462" y="168522"/>
                </a:lnTo>
                <a:lnTo>
                  <a:pt x="350139" y="168522"/>
                </a:lnTo>
                <a:lnTo>
                  <a:pt x="350786" y="168038"/>
                </a:lnTo>
                <a:lnTo>
                  <a:pt x="359531" y="152790"/>
                </a:lnTo>
                <a:lnTo>
                  <a:pt x="361782" y="136338"/>
                </a:lnTo>
                <a:lnTo>
                  <a:pt x="357613" y="119353"/>
                </a:lnTo>
                <a:lnTo>
                  <a:pt x="347074" y="104110"/>
                </a:lnTo>
                <a:lnTo>
                  <a:pt x="330398" y="92443"/>
                </a:lnTo>
                <a:lnTo>
                  <a:pt x="307851" y="86197"/>
                </a:lnTo>
                <a:lnTo>
                  <a:pt x="307814" y="55737"/>
                </a:lnTo>
                <a:close/>
              </a:path>
              <a:path w="366395" h="457200">
                <a:moveTo>
                  <a:pt x="319022" y="134556"/>
                </a:moveTo>
                <a:lnTo>
                  <a:pt x="294250" y="134556"/>
                </a:lnTo>
                <a:lnTo>
                  <a:pt x="300042" y="137774"/>
                </a:lnTo>
                <a:lnTo>
                  <a:pt x="299368" y="147354"/>
                </a:lnTo>
                <a:lnTo>
                  <a:pt x="303663" y="151620"/>
                </a:lnTo>
                <a:lnTo>
                  <a:pt x="309736" y="151944"/>
                </a:lnTo>
                <a:lnTo>
                  <a:pt x="315313" y="151944"/>
                </a:lnTo>
                <a:lnTo>
                  <a:pt x="319827" y="148272"/>
                </a:lnTo>
                <a:lnTo>
                  <a:pt x="320130" y="143920"/>
                </a:lnTo>
                <a:lnTo>
                  <a:pt x="320037" y="141508"/>
                </a:lnTo>
                <a:lnTo>
                  <a:pt x="319810" y="137774"/>
                </a:lnTo>
                <a:lnTo>
                  <a:pt x="319685" y="136410"/>
                </a:lnTo>
                <a:lnTo>
                  <a:pt x="319022" y="134556"/>
                </a:lnTo>
                <a:close/>
              </a:path>
              <a:path w="366395" h="457200">
                <a:moveTo>
                  <a:pt x="71172" y="118022"/>
                </a:moveTo>
                <a:lnTo>
                  <a:pt x="61050" y="120387"/>
                </a:lnTo>
                <a:lnTo>
                  <a:pt x="53144" y="125432"/>
                </a:lnTo>
                <a:lnTo>
                  <a:pt x="47999" y="132645"/>
                </a:lnTo>
                <a:lnTo>
                  <a:pt x="46163" y="141508"/>
                </a:lnTo>
                <a:lnTo>
                  <a:pt x="46163" y="146476"/>
                </a:lnTo>
                <a:lnTo>
                  <a:pt x="50745" y="150501"/>
                </a:lnTo>
                <a:lnTo>
                  <a:pt x="62057" y="150501"/>
                </a:lnTo>
                <a:lnTo>
                  <a:pt x="66647" y="146476"/>
                </a:lnTo>
                <a:lnTo>
                  <a:pt x="66647" y="136424"/>
                </a:lnTo>
                <a:lnTo>
                  <a:pt x="77231" y="135611"/>
                </a:lnTo>
                <a:lnTo>
                  <a:pt x="287356" y="135611"/>
                </a:lnTo>
                <a:lnTo>
                  <a:pt x="289213" y="134715"/>
                </a:lnTo>
                <a:lnTo>
                  <a:pt x="294250" y="134556"/>
                </a:lnTo>
                <a:lnTo>
                  <a:pt x="319022" y="134556"/>
                </a:lnTo>
                <a:lnTo>
                  <a:pt x="318545" y="133224"/>
                </a:lnTo>
                <a:lnTo>
                  <a:pt x="102758" y="133224"/>
                </a:lnTo>
                <a:lnTo>
                  <a:pt x="96891" y="126064"/>
                </a:lnTo>
                <a:lnTo>
                  <a:pt x="89087" y="121143"/>
                </a:lnTo>
                <a:lnTo>
                  <a:pt x="80222" y="118462"/>
                </a:lnTo>
                <a:lnTo>
                  <a:pt x="71172" y="118022"/>
                </a:lnTo>
                <a:close/>
              </a:path>
              <a:path w="366395" h="457200">
                <a:moveTo>
                  <a:pt x="292265" y="117100"/>
                </a:moveTo>
                <a:lnTo>
                  <a:pt x="262630" y="133224"/>
                </a:lnTo>
                <a:lnTo>
                  <a:pt x="318545" y="133224"/>
                </a:lnTo>
                <a:lnTo>
                  <a:pt x="292265" y="117100"/>
                </a:lnTo>
                <a:close/>
              </a:path>
              <a:path w="366395" h="457200">
                <a:moveTo>
                  <a:pt x="333695" y="0"/>
                </a:moveTo>
                <a:lnTo>
                  <a:pt x="32698" y="0"/>
                </a:lnTo>
                <a:lnTo>
                  <a:pt x="20347" y="2193"/>
                </a:lnTo>
                <a:lnTo>
                  <a:pt x="10249" y="8171"/>
                </a:lnTo>
                <a:lnTo>
                  <a:pt x="3436" y="17031"/>
                </a:lnTo>
                <a:lnTo>
                  <a:pt x="935" y="27870"/>
                </a:lnTo>
                <a:lnTo>
                  <a:pt x="3436" y="38708"/>
                </a:lnTo>
                <a:lnTo>
                  <a:pt x="10249" y="47567"/>
                </a:lnTo>
                <a:lnTo>
                  <a:pt x="20347" y="53544"/>
                </a:lnTo>
                <a:lnTo>
                  <a:pt x="32698" y="55737"/>
                </a:lnTo>
                <a:lnTo>
                  <a:pt x="333695" y="55737"/>
                </a:lnTo>
                <a:lnTo>
                  <a:pt x="346046" y="53544"/>
                </a:lnTo>
                <a:lnTo>
                  <a:pt x="356145" y="47567"/>
                </a:lnTo>
                <a:lnTo>
                  <a:pt x="362960" y="38708"/>
                </a:lnTo>
                <a:lnTo>
                  <a:pt x="363180" y="37755"/>
                </a:lnTo>
                <a:lnTo>
                  <a:pt x="26478" y="37755"/>
                </a:lnTo>
                <a:lnTo>
                  <a:pt x="21416" y="33317"/>
                </a:lnTo>
                <a:lnTo>
                  <a:pt x="21416" y="22420"/>
                </a:lnTo>
                <a:lnTo>
                  <a:pt x="26478" y="17984"/>
                </a:lnTo>
                <a:lnTo>
                  <a:pt x="363180" y="17984"/>
                </a:lnTo>
                <a:lnTo>
                  <a:pt x="362960" y="17031"/>
                </a:lnTo>
                <a:lnTo>
                  <a:pt x="356145" y="8171"/>
                </a:lnTo>
                <a:lnTo>
                  <a:pt x="346046" y="2193"/>
                </a:lnTo>
                <a:lnTo>
                  <a:pt x="333695" y="0"/>
                </a:lnTo>
                <a:close/>
              </a:path>
              <a:path w="366395" h="457200">
                <a:moveTo>
                  <a:pt x="363180" y="17984"/>
                </a:moveTo>
                <a:lnTo>
                  <a:pt x="339915" y="17984"/>
                </a:lnTo>
                <a:lnTo>
                  <a:pt x="344973" y="22420"/>
                </a:lnTo>
                <a:lnTo>
                  <a:pt x="344973" y="33317"/>
                </a:lnTo>
                <a:lnTo>
                  <a:pt x="339915" y="37755"/>
                </a:lnTo>
                <a:lnTo>
                  <a:pt x="363180" y="37755"/>
                </a:lnTo>
                <a:lnTo>
                  <a:pt x="365461" y="27870"/>
                </a:lnTo>
                <a:lnTo>
                  <a:pt x="363180" y="1798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625803"/>
            <a:endParaRPr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623392" y="2492957"/>
            <a:ext cx="768629" cy="151906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xmlns="" id="{ACB4B4C4-B96E-4D3D-A3B1-019ECDA735A1}"/>
              </a:ext>
            </a:extLst>
          </p:cNvPr>
          <p:cNvSpPr/>
          <p:nvPr/>
        </p:nvSpPr>
        <p:spPr>
          <a:xfrm>
            <a:off x="611512" y="4438107"/>
            <a:ext cx="727493" cy="143870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2" name="object 4">
            <a:extLst/>
          </p:cNvPr>
          <p:cNvSpPr txBox="1"/>
          <p:nvPr/>
        </p:nvSpPr>
        <p:spPr>
          <a:xfrm>
            <a:off x="1487488" y="4509122"/>
            <a:ext cx="8928992" cy="906181"/>
          </a:xfrm>
          <a:prstGeom prst="rect">
            <a:avLst/>
          </a:prstGeom>
        </p:spPr>
        <p:txBody>
          <a:bodyPr wrap="square" lIns="0" tIns="24800" rIns="0" bIns="0">
            <a:spAutoFit/>
          </a:bodyPr>
          <a:lstStyle/>
          <a:p>
            <a:pPr marL="32690" defTabSz="1023886">
              <a:lnSpc>
                <a:spcPts val="3471"/>
              </a:lnSpc>
              <a:spcBef>
                <a:spcPts val="196"/>
              </a:spcBef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Arial"/>
                <a:cs typeface="Arial"/>
              </a:rPr>
              <a:t>Учитель: Иванова</a:t>
            </a:r>
          </a:p>
          <a:p>
            <a:pPr marL="32690" defTabSz="1023886">
              <a:lnSpc>
                <a:spcPts val="3471"/>
              </a:lnSpc>
              <a:spcBef>
                <a:spcPts val="196"/>
              </a:spcBef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Arial"/>
                <a:cs typeface="Arial"/>
              </a:rPr>
              <a:t>Татьяна Валентиновна</a:t>
            </a:r>
          </a:p>
        </p:txBody>
      </p:sp>
      <p:pic>
        <p:nvPicPr>
          <p:cNvPr id="16" name="Picture 4" descr="picturecontent-pid-19a23-et-74cf168"/>
          <p:cNvPicPr>
            <a:picLocks noChangeAspect="1" noChangeArrowheads="1"/>
          </p:cNvPicPr>
          <p:nvPr/>
        </p:nvPicPr>
        <p:blipFill>
          <a:blip r:embed="rId2" cstate="print">
            <a:lum bright="18000"/>
          </a:blip>
          <a:srcRect/>
          <a:stretch>
            <a:fillRect/>
          </a:stretch>
        </p:blipFill>
        <p:spPr bwMode="auto">
          <a:xfrm>
            <a:off x="5808009" y="3645024"/>
            <a:ext cx="5421975" cy="2989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823452628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41" name="Picture 29" descr="docu00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392" y="2636917"/>
            <a:ext cx="10847917" cy="2659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42" name="Text Box 30"/>
          <p:cNvSpPr txBox="1">
            <a:spLocks noChangeArrowheads="1"/>
          </p:cNvSpPr>
          <p:nvPr/>
        </p:nvSpPr>
        <p:spPr bwMode="auto">
          <a:xfrm>
            <a:off x="335360" y="1052736"/>
            <a:ext cx="11449272" cy="12969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Дважды в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773 - 774 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гг. франки переходили Альпы и разбивали лангобардов в Италии, помогая папе римскому. В итоге Карл присоединил к своим владениям большую часть Италии.</a:t>
            </a:r>
          </a:p>
        </p:txBody>
      </p:sp>
      <p:sp>
        <p:nvSpPr>
          <p:cNvPr id="13343" name="Text Box 31"/>
          <p:cNvSpPr txBox="1">
            <a:spLocks noChangeArrowheads="1"/>
          </p:cNvSpPr>
          <p:nvPr/>
        </p:nvSpPr>
        <p:spPr bwMode="auto">
          <a:xfrm>
            <a:off x="529167" y="5300663"/>
            <a:ext cx="11135784" cy="1295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После первого неудачного похода в Испанию и поражения от арабов Карл все же отвоевал у них небольшую область к югу от Пиренеев до реки </a:t>
            </a:r>
            <a:r>
              <a:rPr lang="ru-RU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Эбро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237"/>
            <a:ext cx="12192000" cy="97749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ВОЙНЫ В ИТАЛИИ И ИСПАНИИ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42" grpId="0" animBg="1"/>
      <p:bldP spid="133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Рисунок2"/>
          <p:cNvPicPr>
            <a:picLocks noChangeAspect="1" noChangeArrowheads="1"/>
          </p:cNvPicPr>
          <p:nvPr/>
        </p:nvPicPr>
        <p:blipFill>
          <a:blip r:embed="rId2" cstate="print">
            <a:lum bright="-6000" contrast="12000"/>
          </a:blip>
          <a:srcRect/>
          <a:stretch>
            <a:fillRect/>
          </a:stretch>
        </p:blipFill>
        <p:spPr bwMode="auto">
          <a:xfrm>
            <a:off x="191343" y="188640"/>
            <a:ext cx="6882559" cy="6480448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7176120" y="620714"/>
            <a:ext cx="4752528" cy="5832622"/>
          </a:xfrm>
          <a:prstGeom prst="rect">
            <a:avLst/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0000"/>
              <a:buFont typeface="Arial" charset="0"/>
              <a:buNone/>
              <a:defRPr/>
            </a:pPr>
            <a:endParaRPr lang="ru-RU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marL="342900" indent="-342900" algn="ctr">
              <a:spcBef>
                <a:spcPct val="20000"/>
              </a:spcBef>
              <a:buClr>
                <a:schemeClr val="bg2"/>
              </a:buClr>
              <a:buSzPct val="70000"/>
              <a:buFont typeface="Arial" charset="0"/>
              <a:buNone/>
              <a:defRPr/>
            </a:pPr>
            <a:r>
              <a:rPr lang="ru-RU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   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Самой </a:t>
            </a:r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тяжелой войной для Карла стала война 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              с </a:t>
            </a:r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арабами 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           в Испании                            (</a:t>
            </a:r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778-801 гг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.).</a:t>
            </a:r>
          </a:p>
          <a:p>
            <a:pPr marL="342900" indent="-342900" algn="ctr">
              <a:spcBef>
                <a:spcPct val="20000"/>
              </a:spcBef>
              <a:buClr>
                <a:schemeClr val="bg2"/>
              </a:buClr>
              <a:buSzPct val="70000"/>
              <a:buFont typeface="Arial" charset="0"/>
              <a:buNone/>
              <a:defRPr/>
            </a:pP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>
              <a:spcBef>
                <a:spcPct val="20000"/>
              </a:spcBef>
              <a:buClr>
                <a:schemeClr val="bg2"/>
              </a:buClr>
              <a:buSzPct val="70000"/>
              <a:buFont typeface="Arial" charset="0"/>
              <a:buNone/>
              <a:defRPr/>
            </a:pPr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Потерпев ряд 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поражений, </a:t>
            </a:r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Карл начал отступление.</a:t>
            </a:r>
          </a:p>
        </p:txBody>
      </p:sp>
      <p:sp>
        <p:nvSpPr>
          <p:cNvPr id="22543" name="AutoShape 15"/>
          <p:cNvSpPr>
            <a:spLocks noChangeArrowheads="1"/>
          </p:cNvSpPr>
          <p:nvPr/>
        </p:nvSpPr>
        <p:spPr bwMode="auto">
          <a:xfrm rot="1795508">
            <a:off x="1174751" y="3194050"/>
            <a:ext cx="647700" cy="1768475"/>
          </a:xfrm>
          <a:prstGeom prst="downArrow">
            <a:avLst>
              <a:gd name="adj1" fmla="val 50000"/>
              <a:gd name="adj2" fmla="val 91013"/>
            </a:avLst>
          </a:prstGeom>
          <a:solidFill>
            <a:srgbClr val="FFFF66"/>
          </a:solidFill>
          <a:ln w="57150">
            <a:solidFill>
              <a:srgbClr val="660033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2545" name="AutoShape 17"/>
          <p:cNvSpPr>
            <a:spLocks noChangeArrowheads="1"/>
          </p:cNvSpPr>
          <p:nvPr/>
        </p:nvSpPr>
        <p:spPr bwMode="auto">
          <a:xfrm rot="2388089">
            <a:off x="1200151" y="4652963"/>
            <a:ext cx="406400" cy="442912"/>
          </a:xfrm>
          <a:prstGeom prst="upArrow">
            <a:avLst>
              <a:gd name="adj1" fmla="val 50000"/>
              <a:gd name="adj2" fmla="val 36328"/>
            </a:avLst>
          </a:prstGeom>
          <a:solidFill>
            <a:srgbClr val="FFFF66"/>
          </a:solidFill>
          <a:ln w="57150">
            <a:solidFill>
              <a:srgbClr val="660033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/>
            <a:endParaRPr lang="ru-RU" sz="2400"/>
          </a:p>
        </p:txBody>
      </p:sp>
      <p:sp>
        <p:nvSpPr>
          <p:cNvPr id="22548" name="AutoShape 20"/>
          <p:cNvSpPr>
            <a:spLocks noChangeArrowheads="1"/>
          </p:cNvSpPr>
          <p:nvPr/>
        </p:nvSpPr>
        <p:spPr bwMode="auto">
          <a:xfrm>
            <a:off x="719667" y="4941888"/>
            <a:ext cx="508000" cy="381000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660066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22553" name="Picture 25" descr="ogon036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051" y="4005263"/>
            <a:ext cx="63500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225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2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70" decel="100000"/>
                                        <p:tgtEl>
                                          <p:spTgt spid="225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70" decel="100000"/>
                                        <p:tgtEl>
                                          <p:spTgt spid="2254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54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22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22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8" dur="500"/>
                                        <p:tgtEl>
                                          <p:spTgt spid="225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43" grpId="0" animBg="1"/>
      <p:bldP spid="22545" grpId="0" animBg="1"/>
      <p:bldP spid="2254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body" sz="half" idx="2"/>
          </p:nvPr>
        </p:nvSpPr>
        <p:spPr>
          <a:xfrm>
            <a:off x="6168008" y="1197347"/>
            <a:ext cx="5760640" cy="554402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2075" tIns="46038" rIns="92075" bIns="46038">
            <a:noAutofit/>
          </a:bodyPr>
          <a:lstStyle/>
          <a:p>
            <a:pPr algn="ctr" eaLnBrk="1" hangingPunct="1">
              <a:buClr>
                <a:schemeClr val="bg2"/>
              </a:buClr>
              <a:buFont typeface="Arial" pitchFamily="34" charset="0"/>
              <a:buNone/>
            </a:pPr>
            <a:r>
              <a:rPr lang="ru-RU" sz="3000" b="1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Отход франков прикрывал</a:t>
            </a:r>
          </a:p>
          <a:p>
            <a:pPr algn="ctr" eaLnBrk="1" hangingPunct="1">
              <a:buClr>
                <a:schemeClr val="bg2"/>
              </a:buClr>
              <a:buFont typeface="Arial" pitchFamily="34" charset="0"/>
              <a:buNone/>
            </a:pPr>
            <a:r>
              <a:rPr lang="ru-RU" sz="3000" b="1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племянник Карла - граф</a:t>
            </a:r>
          </a:p>
          <a:p>
            <a:pPr algn="ctr" eaLnBrk="1" hangingPunct="1">
              <a:buClr>
                <a:schemeClr val="bg2"/>
              </a:buClr>
              <a:buFont typeface="Arial" pitchFamily="34" charset="0"/>
              <a:buNone/>
            </a:pPr>
            <a:r>
              <a:rPr lang="ru-RU" sz="3000" b="1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Роланд. Но в Пиренейских</a:t>
            </a:r>
          </a:p>
          <a:p>
            <a:pPr algn="ctr" eaLnBrk="1" hangingPunct="1">
              <a:buClr>
                <a:schemeClr val="bg2"/>
              </a:buClr>
              <a:buFont typeface="Arial" pitchFamily="34" charset="0"/>
              <a:buNone/>
            </a:pPr>
            <a:r>
              <a:rPr lang="ru-RU" sz="3000" b="1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горах его отряд попал           в</a:t>
            </a:r>
            <a:r>
              <a:rPr 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засаду и был разгромлен</a:t>
            </a:r>
          </a:p>
          <a:p>
            <a:pPr algn="ctr" eaLnBrk="1" hangingPunct="1">
              <a:buClr>
                <a:schemeClr val="bg2"/>
              </a:buClr>
              <a:buFont typeface="Arial" pitchFamily="34" charset="0"/>
              <a:buNone/>
            </a:pPr>
            <a:r>
              <a:rPr lang="ru-RU" sz="3000" b="1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басками.</a:t>
            </a:r>
          </a:p>
          <a:p>
            <a:pPr algn="ctr" eaLnBrk="1" hangingPunct="1">
              <a:buClr>
                <a:schemeClr val="bg2"/>
              </a:buClr>
              <a:buFont typeface="Arial" pitchFamily="34" charset="0"/>
              <a:buNone/>
            </a:pPr>
            <a:r>
              <a:rPr lang="ru-RU" sz="3000" b="1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Этот подвиг был воспет                    в</a:t>
            </a:r>
            <a:r>
              <a:rPr 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шедевре средневековой</a:t>
            </a:r>
          </a:p>
          <a:p>
            <a:pPr algn="ctr" eaLnBrk="1" hangingPunct="1">
              <a:buClr>
                <a:schemeClr val="bg2"/>
              </a:buClr>
              <a:buFont typeface="Arial" pitchFamily="34" charset="0"/>
              <a:buNone/>
            </a:pPr>
            <a:r>
              <a:rPr lang="ru-RU" sz="3000" b="1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литературы - «Песнь                       о</a:t>
            </a:r>
            <a:r>
              <a:rPr 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Роланде».</a:t>
            </a:r>
          </a:p>
        </p:txBody>
      </p:sp>
      <p:pic>
        <p:nvPicPr>
          <p:cNvPr id="14339" name="Picture 4" descr="1"/>
          <p:cNvPicPr>
            <a:picLocks noChangeAspect="1" noChangeArrowheads="1"/>
          </p:cNvPicPr>
          <p:nvPr/>
        </p:nvPicPr>
        <p:blipFill>
          <a:blip r:embed="rId2" cstate="print">
            <a:lum bright="-12000" contrast="24000"/>
          </a:blip>
          <a:srcRect/>
          <a:stretch>
            <a:fillRect/>
          </a:stretch>
        </p:blipFill>
        <p:spPr bwMode="auto">
          <a:xfrm>
            <a:off x="263381" y="836713"/>
            <a:ext cx="5391151" cy="566102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14340" name="Text Box 5"/>
          <p:cNvSpPr txBox="1">
            <a:spLocks noChangeArrowheads="1"/>
          </p:cNvSpPr>
          <p:nvPr/>
        </p:nvSpPr>
        <p:spPr bwMode="auto">
          <a:xfrm>
            <a:off x="2529556" y="5734093"/>
            <a:ext cx="266420" cy="461665"/>
          </a:xfrm>
          <a:prstGeom prst="rect">
            <a:avLst/>
          </a:prstGeom>
          <a:noFill/>
          <a:ln w="762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ru-RU" sz="2400" b="1" dirty="0" smtClean="0">
                <a:solidFill>
                  <a:srgbClr val="FFFFFF"/>
                </a:solidFill>
              </a:rPr>
              <a:t>.</a:t>
            </a:r>
            <a:endParaRPr lang="ru-RU" sz="2400" b="1" dirty="0">
              <a:solidFill>
                <a:srgbClr val="FFFFFF"/>
              </a:solidFill>
            </a:endParaRPr>
          </a:p>
        </p:txBody>
      </p:sp>
      <p:sp>
        <p:nvSpPr>
          <p:cNvPr id="5" name="object 2"/>
          <p:cNvSpPr>
            <a:spLocks/>
          </p:cNvSpPr>
          <p:nvPr/>
        </p:nvSpPr>
        <p:spPr bwMode="auto">
          <a:xfrm>
            <a:off x="0" y="3237"/>
            <a:ext cx="12192000" cy="97749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ВОЙНЫ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5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5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5999989" y="1412776"/>
            <a:ext cx="5994400" cy="5257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>
              <a:buFontTx/>
              <a:buNone/>
            </a:pPr>
            <a:r>
              <a:rPr lang="ru-RU" b="1" dirty="0" smtClean="0"/>
              <a:t>    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Самой </a:t>
            </a:r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длительной 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          и </a:t>
            </a:r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тяжёлой была война 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   с </a:t>
            </a:r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племенами саксов. Карл совершил 8 походов против них. Имея сильную конницу и   хорошее вооружение, франки побеждали их. 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              Но </a:t>
            </a:r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саксонцы 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упорно 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сопротивлялись.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8" name="Picture 8" descr="Файл:Charlemagne 742 814 receiving the submission of Witikind at Paderborn in 785 Ary Schefferr 1795 18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1484784"/>
            <a:ext cx="5689600" cy="47795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0" y="3237"/>
            <a:ext cx="12192000" cy="97749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ПОКОРЕНИЕ САКСОВ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2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871865" y="1484784"/>
            <a:ext cx="7148827" cy="51816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>
              <a:buFontTx/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Карл </a:t>
            </a:r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принуждал саксов принимать христианство. 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   Он </a:t>
            </a:r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ввёл жестокие законы, 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     за </a:t>
            </a:r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малейшее неподчинение королю, 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за  отказ  от </a:t>
            </a:r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крещения или отречение </a:t>
            </a:r>
            <a:endParaRPr lang="ru-RU" sz="3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FontTx/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от </a:t>
            </a:r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христианской веры, 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                за </a:t>
            </a:r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несоблюдение поста, 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          за </a:t>
            </a:r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похороны по языческому обряду – смерть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9704" name="Picture 8" descr="Видукинд Саксонский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908720"/>
            <a:ext cx="4224469" cy="48965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5" name="AutoShape 9"/>
          <p:cNvSpPr>
            <a:spLocks noChangeArrowheads="1"/>
          </p:cNvSpPr>
          <p:nvPr/>
        </p:nvSpPr>
        <p:spPr bwMode="auto">
          <a:xfrm>
            <a:off x="335360" y="5805264"/>
            <a:ext cx="4267200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2400" b="1" dirty="0" err="1">
                <a:latin typeface="Arial" pitchFamily="34" charset="0"/>
                <a:cs typeface="Arial" pitchFamily="34" charset="0"/>
              </a:rPr>
              <a:t>Видукинд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– вождь </a:t>
            </a:r>
          </a:p>
          <a:p>
            <a:pPr algn="ctr"/>
            <a:r>
              <a:rPr lang="ru-RU" sz="2400" b="1" dirty="0">
                <a:latin typeface="Arial" pitchFamily="34" charset="0"/>
                <a:cs typeface="Arial" pitchFamily="34" charset="0"/>
              </a:rPr>
              <a:t>саксов</a:t>
            </a:r>
          </a:p>
        </p:txBody>
      </p:sp>
      <p:sp>
        <p:nvSpPr>
          <p:cNvPr id="5" name="object 2"/>
          <p:cNvSpPr>
            <a:spLocks/>
          </p:cNvSpPr>
          <p:nvPr/>
        </p:nvSpPr>
        <p:spPr bwMode="auto">
          <a:xfrm>
            <a:off x="0" y="3237"/>
            <a:ext cx="12192000" cy="97749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ПОКОРЕНИЕ САКСОВ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8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191344" y="4049688"/>
            <a:ext cx="11483776" cy="261967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buFontTx/>
              <a:buNone/>
            </a:pPr>
            <a:r>
              <a:rPr lang="ru-RU" b="1" dirty="0" smtClean="0"/>
              <a:t>    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ответ на очередное восстание Карл приказал казнить 4500 военнопленных. Но и эти меры не помогли, так как более 30 лет саксонцы сражались 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за </a:t>
            </a:r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свою свободу. Тогда Карл подарками привлёк 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 на </a:t>
            </a:r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свою сторону знатных саксов.</a:t>
            </a:r>
          </a:p>
        </p:txBody>
      </p:sp>
      <p:pic>
        <p:nvPicPr>
          <p:cNvPr id="28680" name="Picture 8" descr="300px-Sachsenhain_Halsm%C3%BChl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56" y="1124744"/>
            <a:ext cx="4779257" cy="26883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2" name="Picture 10" descr="Файл:La guerre entre Charlemagne et les Saxon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1196788"/>
            <a:ext cx="4608512" cy="2678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0" y="3237"/>
            <a:ext cx="12192000" cy="97749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ПОКОРЕНИЕ САКСОВ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Прямоугольник 5"/>
          <p:cNvSpPr>
            <a:spLocks noChangeArrowheads="1"/>
          </p:cNvSpPr>
          <p:nvPr/>
        </p:nvSpPr>
        <p:spPr bwMode="auto">
          <a:xfrm>
            <a:off x="527381" y="6021323"/>
            <a:ext cx="5314596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altLang="ru-RU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«Дедушка» современной Европы</a:t>
            </a:r>
          </a:p>
        </p:txBody>
      </p:sp>
      <p:pic>
        <p:nvPicPr>
          <p:cNvPr id="2054" name="Picture 6" descr="Meyssone, Jean Louis Ernest. Charlemagne, king of the Franks. part 8 Hermitage. Download painting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384" y="1052736"/>
            <a:ext cx="5088565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3077" name="TextBox 4"/>
          <p:cNvSpPr txBox="1">
            <a:spLocks noChangeArrowheads="1"/>
          </p:cNvSpPr>
          <p:nvPr/>
        </p:nvSpPr>
        <p:spPr bwMode="auto">
          <a:xfrm>
            <a:off x="5999989" y="1700808"/>
            <a:ext cx="5774432" cy="353943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3200" b="1" i="1" dirty="0">
                <a:solidFill>
                  <a:srgbClr val="002060"/>
                </a:solidFill>
                <a:latin typeface="Arial" charset="0"/>
              </a:rPr>
              <a:t>Несметных ратей</a:t>
            </a:r>
          </a:p>
          <a:p>
            <a:pPr>
              <a:defRPr/>
            </a:pPr>
            <a:r>
              <a:rPr lang="ru-RU" altLang="ru-RU" sz="3200" b="1" i="1" dirty="0">
                <a:solidFill>
                  <a:srgbClr val="002060"/>
                </a:solidFill>
                <a:latin typeface="Arial" charset="0"/>
              </a:rPr>
              <a:t>               </a:t>
            </a:r>
            <a:r>
              <a:rPr lang="ru-RU" altLang="ru-RU" sz="3200" b="1" i="1" dirty="0" smtClean="0">
                <a:solidFill>
                  <a:srgbClr val="002060"/>
                </a:solidFill>
                <a:latin typeface="Arial" charset="0"/>
              </a:rPr>
              <a:t>предводитель</a:t>
            </a:r>
            <a:r>
              <a:rPr lang="ru-RU" altLang="ru-RU" sz="3200" b="1" i="1" dirty="0">
                <a:solidFill>
                  <a:srgbClr val="002060"/>
                </a:solidFill>
                <a:latin typeface="Arial" charset="0"/>
              </a:rPr>
              <a:t>,</a:t>
            </a:r>
          </a:p>
          <a:p>
            <a:pPr>
              <a:defRPr/>
            </a:pPr>
            <a:r>
              <a:rPr lang="ru-RU" altLang="ru-RU" sz="3200" b="1" i="1" dirty="0">
                <a:solidFill>
                  <a:srgbClr val="002060"/>
                </a:solidFill>
                <a:latin typeface="Arial" charset="0"/>
              </a:rPr>
              <a:t>Племен владыка </a:t>
            </a:r>
            <a:r>
              <a:rPr lang="ru-RU" altLang="ru-RU" sz="3200" b="1" i="1" dirty="0" smtClean="0">
                <a:solidFill>
                  <a:srgbClr val="002060"/>
                </a:solidFill>
                <a:latin typeface="Arial" charset="0"/>
              </a:rPr>
              <a:t>и </a:t>
            </a:r>
            <a:r>
              <a:rPr lang="ru-RU" altLang="ru-RU" sz="3200" b="1" i="1" dirty="0">
                <a:solidFill>
                  <a:srgbClr val="002060"/>
                </a:solidFill>
                <a:latin typeface="Arial" charset="0"/>
              </a:rPr>
              <a:t>отец, </a:t>
            </a:r>
            <a:br>
              <a:rPr lang="ru-RU" altLang="ru-RU" sz="3200" b="1" i="1" dirty="0">
                <a:solidFill>
                  <a:srgbClr val="002060"/>
                </a:solidFill>
                <a:latin typeface="Arial" charset="0"/>
              </a:rPr>
            </a:br>
            <a:r>
              <a:rPr lang="ru-RU" altLang="ru-RU" sz="3200" b="1" i="1" dirty="0">
                <a:solidFill>
                  <a:srgbClr val="002060"/>
                </a:solidFill>
                <a:latin typeface="Arial" charset="0"/>
              </a:rPr>
              <a:t>Науки друг и </a:t>
            </a:r>
          </a:p>
          <a:p>
            <a:pPr>
              <a:defRPr/>
            </a:pPr>
            <a:r>
              <a:rPr lang="ru-RU" altLang="ru-RU" sz="3200" b="1" i="1" dirty="0">
                <a:solidFill>
                  <a:srgbClr val="002060"/>
                </a:solidFill>
                <a:latin typeface="Arial" charset="0"/>
              </a:rPr>
              <a:t>                 покровитель, </a:t>
            </a:r>
            <a:br>
              <a:rPr lang="ru-RU" altLang="ru-RU" sz="3200" b="1" i="1" dirty="0">
                <a:solidFill>
                  <a:srgbClr val="002060"/>
                </a:solidFill>
                <a:latin typeface="Arial" charset="0"/>
              </a:rPr>
            </a:br>
            <a:r>
              <a:rPr lang="ru-RU" altLang="ru-RU" sz="3200" b="1" i="1" dirty="0">
                <a:solidFill>
                  <a:srgbClr val="002060"/>
                </a:solidFill>
                <a:latin typeface="Arial" charset="0"/>
              </a:rPr>
              <a:t>Законодатель </a:t>
            </a:r>
          </a:p>
          <a:p>
            <a:pPr>
              <a:defRPr/>
            </a:pPr>
            <a:r>
              <a:rPr lang="ru-RU" altLang="ru-RU" sz="3200" b="1" i="1" dirty="0">
                <a:solidFill>
                  <a:srgbClr val="002060"/>
                </a:solidFill>
                <a:latin typeface="Arial" charset="0"/>
              </a:rPr>
              <a:t>                        </a:t>
            </a:r>
            <a:r>
              <a:rPr lang="ru-RU" altLang="ru-RU" sz="3200" b="1" i="1" dirty="0" smtClean="0">
                <a:solidFill>
                  <a:srgbClr val="002060"/>
                </a:solidFill>
                <a:latin typeface="Arial" charset="0"/>
              </a:rPr>
              <a:t>и </a:t>
            </a:r>
            <a:r>
              <a:rPr lang="ru-RU" altLang="ru-RU" sz="3200" b="1" i="1" dirty="0">
                <a:solidFill>
                  <a:srgbClr val="002060"/>
                </a:solidFill>
                <a:latin typeface="Arial" charset="0"/>
              </a:rPr>
              <a:t>Мудрец…</a:t>
            </a:r>
            <a:endParaRPr lang="ru-RU" altLang="ru-RU" sz="3200" b="1" i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237"/>
            <a:ext cx="12192000" cy="97749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ИМПЕРИЯ КАРЛА ВЕЛИКОГО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Карл Великий\Новая папка\Папа Лев III венчает Карла Великого императорской короной в Риме..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3317" y="3284985"/>
            <a:ext cx="10566400" cy="3096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655861" y="692699"/>
            <a:ext cx="7152217" cy="23971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Aft>
                <a:spcPts val="0"/>
              </a:spcAft>
              <a:defRPr/>
            </a:pPr>
            <a:endParaRPr lang="ru-RU" sz="32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16075" indent="-1616075" fontAlgn="auto">
              <a:spcAft>
                <a:spcPts val="0"/>
              </a:spcAft>
              <a:defRPr/>
            </a:pPr>
            <a:r>
              <a:rPr lang="ru-RU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800 г.</a:t>
            </a:r>
            <a:r>
              <a:rPr lang="ru-RU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провозглашение </a:t>
            </a: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Карла </a:t>
            </a:r>
            <a:r>
              <a:rPr lang="ru-RU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Великого </a:t>
            </a:r>
            <a:r>
              <a:rPr lang="ru-RU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ИМПЕРАТОРОМ</a:t>
            </a:r>
          </a:p>
        </p:txBody>
      </p:sp>
      <p:pic>
        <p:nvPicPr>
          <p:cNvPr id="21508" name="Picture 4" descr="F:\Карл Великий\Новая папка\Корона Карла Великог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387" y="1124776"/>
            <a:ext cx="4737100" cy="2233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0" y="3237"/>
            <a:ext cx="12192000" cy="97749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ИМПЕРИЯ КАРЛА ВЕЛИКОГО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2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6600056" y="1988870"/>
            <a:ext cx="5198368" cy="452596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ru-RU" b="1" dirty="0" smtClean="0"/>
              <a:t>    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Новый </a:t>
            </a:r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титул Карла делал его равным императору Восточной Римской империи. Теперь Карл стал повелителем почти всего западного  христианского 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мира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 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83" name="Picture 2" descr="C:\Users\Владелец\Desktop\koronaciabyleo.jpg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28800"/>
            <a:ext cx="6400800" cy="47625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237"/>
            <a:ext cx="12192000" cy="97749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ИМПЕРИЯ КАРЛА ВЕЛИКОГО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431372" y="5397514"/>
            <a:ext cx="1113723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2800" b="1" dirty="0">
                <a:solidFill>
                  <a:srgbClr val="000066"/>
                </a:solidFill>
                <a:latin typeface="Arial" charset="0"/>
              </a:rPr>
              <a:t>Столицей империи франков стал город </a:t>
            </a:r>
            <a:r>
              <a:rPr lang="ru-RU" alt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АХЕН.</a:t>
            </a:r>
            <a:endParaRPr lang="ru-RU" alt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algn="ctr">
              <a:defRPr/>
            </a:pPr>
            <a:r>
              <a:rPr lang="ru-RU" altLang="ru-RU" sz="2800" b="1" dirty="0">
                <a:solidFill>
                  <a:srgbClr val="000066"/>
                </a:solidFill>
                <a:latin typeface="Arial" charset="0"/>
              </a:rPr>
              <a:t>По приказу Карла начали возводить каменные постройки дворца и собора.</a:t>
            </a:r>
          </a:p>
        </p:txBody>
      </p:sp>
      <p:pic>
        <p:nvPicPr>
          <p:cNvPr id="21507" name="Picture 8" descr="5152d5dcb1a60a317c00079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360" y="980728"/>
            <a:ext cx="11425269" cy="4144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object 2"/>
          <p:cNvSpPr>
            <a:spLocks/>
          </p:cNvSpPr>
          <p:nvPr/>
        </p:nvSpPr>
        <p:spPr bwMode="auto">
          <a:xfrm>
            <a:off x="0" y="3237"/>
            <a:ext cx="12192000" cy="97749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СТОЛИЦА КАРЛА ВЕЛИКОГО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8" name="Text Box 4"/>
          <p:cNvSpPr txBox="1">
            <a:spLocks noChangeArrowheads="1"/>
          </p:cNvSpPr>
          <p:nvPr/>
        </p:nvSpPr>
        <p:spPr bwMode="auto">
          <a:xfrm>
            <a:off x="551384" y="1268818"/>
            <a:ext cx="11137237" cy="584775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КАРЛ ВЕЛИКИЙ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6869" name="Text Box 5"/>
          <p:cNvSpPr txBox="1">
            <a:spLocks noChangeArrowheads="1"/>
          </p:cNvSpPr>
          <p:nvPr/>
        </p:nvSpPr>
        <p:spPr bwMode="auto">
          <a:xfrm>
            <a:off x="551400" y="2132914"/>
            <a:ext cx="11233247" cy="584775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ВОЙНЫ В ИТАЛИИ И ИСПАНИИ</a:t>
            </a:r>
          </a:p>
        </p:txBody>
      </p:sp>
      <p:sp>
        <p:nvSpPr>
          <p:cNvPr id="676870" name="Text Box 6"/>
          <p:cNvSpPr txBox="1">
            <a:spLocks noChangeArrowheads="1"/>
          </p:cNvSpPr>
          <p:nvPr/>
        </p:nvSpPr>
        <p:spPr bwMode="auto">
          <a:xfrm>
            <a:off x="551384" y="3140974"/>
            <a:ext cx="11137237" cy="584775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ВОЙНЫ ПРОТИВ САКСОВ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1384" y="4077130"/>
            <a:ext cx="11137237" cy="584775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ФРАНКСКАЯ ИМПЕРИЯ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51384" y="5013234"/>
            <a:ext cx="11137237" cy="584775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ГОСУДАРСТВЕННОЕ УПРАВЛЕНИЕ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527384" y="5877331"/>
            <a:ext cx="11137237" cy="584775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КРИЗИС ФРАНКСКОЙ ИМПЕРИИ</a:t>
            </a: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object 2"/>
          <p:cNvSpPr>
            <a:spLocks/>
          </p:cNvSpPr>
          <p:nvPr/>
        </p:nvSpPr>
        <p:spPr bwMode="auto">
          <a:xfrm>
            <a:off x="0" y="3237"/>
            <a:ext cx="12192000" cy="97749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ПЛАН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253260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7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7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7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868" grpId="0" animBg="1" autoUpdateAnimBg="0"/>
      <p:bldP spid="676869" grpId="0" animBg="1" autoUpdateAnimBg="0"/>
      <p:bldP spid="676870" grpId="0" animBg="1" autoUpdateAnimBg="0"/>
      <p:bldP spid="6" grpId="0" animBg="1" autoUpdateAnimBg="0"/>
      <p:bldP spid="7" grpId="0" animBg="1" autoUpdateAnimBg="0"/>
      <p:bldP spid="9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Схема 3"/>
          <p:cNvGraphicFramePr/>
          <p:nvPr/>
        </p:nvGraphicFramePr>
        <p:xfrm>
          <a:off x="143339" y="836712"/>
          <a:ext cx="12048661" cy="5877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object 2"/>
          <p:cNvSpPr>
            <a:spLocks/>
          </p:cNvSpPr>
          <p:nvPr/>
        </p:nvSpPr>
        <p:spPr bwMode="auto">
          <a:xfrm>
            <a:off x="0" y="3237"/>
            <a:ext cx="12192000" cy="97749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ИЗМЕНЕНИЯ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Рисунок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67" y="-26988"/>
            <a:ext cx="12001500" cy="2697163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7401983" y="1916856"/>
            <a:ext cx="391806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CCCFF"/>
                </a:solidFill>
              </a14:hiddenFill>
            </a:ext>
            <a:ext uri="{91240B29-F687-4F45-9708-019B960494DF}">
              <a14:hiddenLine xmlns="" xmlns:a14="http://schemas.microsoft.com/office/drawing/2010/main" w="5715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ru-RU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Дворец  Карла Великого</a:t>
            </a:r>
            <a:endParaRPr lang="ru-RU" sz="2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656" name="WordArt 8"/>
          <p:cNvSpPr>
            <a:spLocks noChangeArrowheads="1" noChangeShapeType="1" noTextEdit="1"/>
          </p:cNvSpPr>
          <p:nvPr/>
        </p:nvSpPr>
        <p:spPr bwMode="auto">
          <a:xfrm>
            <a:off x="1488019" y="2420938"/>
            <a:ext cx="8358716" cy="908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5400" b="1" kern="10" dirty="0">
                <a:ln w="12700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Управление империей</a:t>
            </a:r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3503715" y="3212983"/>
            <a:ext cx="4127500" cy="7921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Император</a:t>
            </a:r>
          </a:p>
        </p:txBody>
      </p:sp>
      <p:sp>
        <p:nvSpPr>
          <p:cNvPr id="27658" name="Rectangle 10"/>
          <p:cNvSpPr>
            <a:spLocks noChangeArrowheads="1"/>
          </p:cNvSpPr>
          <p:nvPr/>
        </p:nvSpPr>
        <p:spPr bwMode="auto">
          <a:xfrm>
            <a:off x="8064503" y="4292625"/>
            <a:ext cx="4127500" cy="7921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Съезд франкской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знати (герцогов)</a:t>
            </a:r>
          </a:p>
        </p:txBody>
      </p:sp>
      <p:sp>
        <p:nvSpPr>
          <p:cNvPr id="27659" name="Rectangle 11"/>
          <p:cNvSpPr>
            <a:spLocks noChangeArrowheads="1"/>
          </p:cNvSpPr>
          <p:nvPr/>
        </p:nvSpPr>
        <p:spPr bwMode="auto">
          <a:xfrm>
            <a:off x="6096003" y="5157788"/>
            <a:ext cx="4127500" cy="7921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Королевские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посланцы</a:t>
            </a:r>
          </a:p>
        </p:txBody>
      </p:sp>
      <p:sp>
        <p:nvSpPr>
          <p:cNvPr id="27660" name="Rectangle 12"/>
          <p:cNvSpPr>
            <a:spLocks noChangeArrowheads="1"/>
          </p:cNvSpPr>
          <p:nvPr/>
        </p:nvSpPr>
        <p:spPr bwMode="auto">
          <a:xfrm>
            <a:off x="4751918" y="6065838"/>
            <a:ext cx="4127500" cy="67553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Графы и </a:t>
            </a:r>
            <a:r>
              <a:rPr lang="ru-RU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маркографы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661" name="Rectangle 13"/>
          <p:cNvSpPr>
            <a:spLocks noChangeArrowheads="1"/>
          </p:cNvSpPr>
          <p:nvPr/>
        </p:nvSpPr>
        <p:spPr bwMode="auto">
          <a:xfrm>
            <a:off x="263352" y="4076700"/>
            <a:ext cx="4127500" cy="259266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/>
          </a:p>
        </p:txBody>
      </p:sp>
      <p:sp>
        <p:nvSpPr>
          <p:cNvPr id="27662" name="Text Box 14"/>
          <p:cNvSpPr txBox="1">
            <a:spLocks noChangeArrowheads="1"/>
          </p:cNvSpPr>
          <p:nvPr/>
        </p:nvSpPr>
        <p:spPr bwMode="auto">
          <a:xfrm>
            <a:off x="17" y="4149750"/>
            <a:ext cx="40788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Императорский двор</a:t>
            </a:r>
          </a:p>
        </p:txBody>
      </p:sp>
      <p:sp>
        <p:nvSpPr>
          <p:cNvPr id="27663" name="Text Box 15"/>
          <p:cNvSpPr txBox="1">
            <a:spLocks noChangeArrowheads="1"/>
          </p:cNvSpPr>
          <p:nvPr/>
        </p:nvSpPr>
        <p:spPr bwMode="auto">
          <a:xfrm>
            <a:off x="335360" y="4581128"/>
            <a:ext cx="3743474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ru-RU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Суд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ru-RU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Канцелярия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ru-RU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Казна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ru-RU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онница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664" name="Line 16"/>
          <p:cNvSpPr>
            <a:spLocks noChangeShapeType="1"/>
          </p:cNvSpPr>
          <p:nvPr/>
        </p:nvSpPr>
        <p:spPr bwMode="auto">
          <a:xfrm flipH="1">
            <a:off x="2832117" y="3716338"/>
            <a:ext cx="768351" cy="3603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7665" name="Line 17"/>
          <p:cNvSpPr>
            <a:spLocks noChangeShapeType="1"/>
          </p:cNvSpPr>
          <p:nvPr/>
        </p:nvSpPr>
        <p:spPr bwMode="auto">
          <a:xfrm>
            <a:off x="5135033" y="4005288"/>
            <a:ext cx="0" cy="20161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7666" name="Line 18"/>
          <p:cNvSpPr>
            <a:spLocks noChangeShapeType="1"/>
          </p:cNvSpPr>
          <p:nvPr/>
        </p:nvSpPr>
        <p:spPr bwMode="auto">
          <a:xfrm>
            <a:off x="6479117" y="4005288"/>
            <a:ext cx="0" cy="11525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7667" name="Line 19"/>
          <p:cNvSpPr>
            <a:spLocks noChangeShapeType="1"/>
          </p:cNvSpPr>
          <p:nvPr/>
        </p:nvSpPr>
        <p:spPr bwMode="auto">
          <a:xfrm>
            <a:off x="7440087" y="4005263"/>
            <a:ext cx="673100" cy="5762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765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7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7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7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7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6" grpId="0" animBg="1"/>
      <p:bldP spid="27657" grpId="0" animBg="1"/>
      <p:bldP spid="27658" grpId="0" animBg="1"/>
      <p:bldP spid="27659" grpId="0" animBg="1"/>
      <p:bldP spid="27660" grpId="0" animBg="1"/>
      <p:bldP spid="27661" grpId="0" animBg="1"/>
      <p:bldP spid="27662" grpId="0"/>
      <p:bldP spid="27663" grpId="0"/>
      <p:bldP spid="27664" grpId="0" animBg="1"/>
      <p:bldP spid="27665" grpId="0" animBg="1"/>
      <p:bldP spid="27666" grpId="0" animBg="1"/>
      <p:bldP spid="2766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3352800" y="1524000"/>
            <a:ext cx="5080000" cy="685800"/>
          </a:xfrm>
          <a:prstGeom prst="rect">
            <a:avLst/>
          </a:prstGeom>
          <a:solidFill>
            <a:srgbClr val="FFCC99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КОРОЛЬ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537" name="AutoShape 9"/>
          <p:cNvSpPr>
            <a:spLocks noChangeArrowheads="1"/>
          </p:cNvSpPr>
          <p:nvPr/>
        </p:nvSpPr>
        <p:spPr bwMode="auto">
          <a:xfrm>
            <a:off x="5448301" y="2209800"/>
            <a:ext cx="850900" cy="6096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9CCFF"/>
          </a:solidFill>
          <a:ln w="222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2538" name="Rectangle 10"/>
          <p:cNvSpPr>
            <a:spLocks noChangeArrowheads="1"/>
          </p:cNvSpPr>
          <p:nvPr/>
        </p:nvSpPr>
        <p:spPr bwMode="auto">
          <a:xfrm>
            <a:off x="839416" y="2667000"/>
            <a:ext cx="4545384" cy="1143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КОРОЛЕВСКИЙ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ДВОР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541" name="Rectangle 13"/>
          <p:cNvSpPr>
            <a:spLocks noChangeArrowheads="1"/>
          </p:cNvSpPr>
          <p:nvPr/>
        </p:nvSpPr>
        <p:spPr bwMode="auto">
          <a:xfrm>
            <a:off x="6299200" y="2667000"/>
            <a:ext cx="4837360" cy="1143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СОВЕТ  ВЫСШЕЙ 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ЗНАТИ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542" name="AutoShape 14"/>
          <p:cNvSpPr>
            <a:spLocks noChangeArrowheads="1"/>
          </p:cNvSpPr>
          <p:nvPr/>
        </p:nvSpPr>
        <p:spPr bwMode="auto">
          <a:xfrm rot="10800000">
            <a:off x="4267200" y="3810000"/>
            <a:ext cx="3244851" cy="838200"/>
          </a:xfrm>
          <a:custGeom>
            <a:avLst/>
            <a:gdLst>
              <a:gd name="G0" fmla="+- 6480 0 0"/>
              <a:gd name="G1" fmla="+- 8640 0 0"/>
              <a:gd name="G2" fmla="+- 6171 0 0"/>
              <a:gd name="G3" fmla="+- 21600 0 6480"/>
              <a:gd name="G4" fmla="+- 21600 0 8640"/>
              <a:gd name="G5" fmla="*/ G0 21600 G3"/>
              <a:gd name="G6" fmla="*/ G1 21600 G3"/>
              <a:gd name="G7" fmla="*/ G2 G3 21600"/>
              <a:gd name="G8" fmla="*/ 10800 21600 G3"/>
              <a:gd name="G9" fmla="*/ G4 21600 G3"/>
              <a:gd name="G10" fmla="+- 21600 0 G7"/>
              <a:gd name="G11" fmla="+- G5 0 G8"/>
              <a:gd name="G12" fmla="+- G6 0 G8"/>
              <a:gd name="G13" fmla="*/ G12 G7 G11"/>
              <a:gd name="G14" fmla="+- 21600 0 G13"/>
              <a:gd name="G15" fmla="+- G0 0 10800"/>
              <a:gd name="G16" fmla="+- G1 0 10800"/>
              <a:gd name="G17" fmla="*/ G2 G16 G15"/>
              <a:gd name="T0" fmla="*/ 10800 w 21600"/>
              <a:gd name="T1" fmla="*/ 0 h 21600"/>
              <a:gd name="T2" fmla="*/ 0 w 21600"/>
              <a:gd name="T3" fmla="*/ 15429 h 21600"/>
              <a:gd name="T4" fmla="*/ 10800 w 21600"/>
              <a:gd name="T5" fmla="*/ 18514 h 21600"/>
              <a:gd name="T6" fmla="*/ 21600 w 21600"/>
              <a:gd name="T7" fmla="*/ 1542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G13 w 21600"/>
              <a:gd name="T13" fmla="*/ G6 h 21600"/>
              <a:gd name="T14" fmla="*/ G14 w 21600"/>
              <a:gd name="T15" fmla="*/ G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6171"/>
                </a:lnTo>
                <a:lnTo>
                  <a:pt x="8640" y="6171"/>
                </a:lnTo>
                <a:lnTo>
                  <a:pt x="8640" y="12343"/>
                </a:lnTo>
                <a:lnTo>
                  <a:pt x="4320" y="12343"/>
                </a:lnTo>
                <a:lnTo>
                  <a:pt x="4320" y="9257"/>
                </a:lnTo>
                <a:lnTo>
                  <a:pt x="0" y="15429"/>
                </a:lnTo>
                <a:lnTo>
                  <a:pt x="4320" y="21600"/>
                </a:lnTo>
                <a:lnTo>
                  <a:pt x="4320" y="18514"/>
                </a:lnTo>
                <a:lnTo>
                  <a:pt x="17280" y="18514"/>
                </a:lnTo>
                <a:lnTo>
                  <a:pt x="17280" y="21600"/>
                </a:lnTo>
                <a:lnTo>
                  <a:pt x="21600" y="15429"/>
                </a:lnTo>
                <a:lnTo>
                  <a:pt x="17280" y="9257"/>
                </a:lnTo>
                <a:lnTo>
                  <a:pt x="17280" y="12343"/>
                </a:lnTo>
                <a:lnTo>
                  <a:pt x="12960" y="12343"/>
                </a:lnTo>
                <a:lnTo>
                  <a:pt x="12960" y="6171"/>
                </a:lnTo>
                <a:lnTo>
                  <a:pt x="15120" y="6171"/>
                </a:lnTo>
                <a:close/>
              </a:path>
            </a:pathLst>
          </a:custGeom>
          <a:solidFill>
            <a:srgbClr val="99CCFF"/>
          </a:solidFill>
          <a:ln w="222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2543" name="Oval 15"/>
          <p:cNvSpPr>
            <a:spLocks noChangeArrowheads="1"/>
          </p:cNvSpPr>
          <p:nvPr/>
        </p:nvSpPr>
        <p:spPr bwMode="auto">
          <a:xfrm>
            <a:off x="2336800" y="3886200"/>
            <a:ext cx="2133600" cy="914400"/>
          </a:xfrm>
          <a:prstGeom prst="ellipse">
            <a:avLst/>
          </a:prstGeom>
          <a:solidFill>
            <a:srgbClr val="FF99CC">
              <a:alpha val="83000"/>
            </a:srgb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ГРАФ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544" name="Oval 16"/>
          <p:cNvSpPr>
            <a:spLocks noChangeArrowheads="1"/>
          </p:cNvSpPr>
          <p:nvPr/>
        </p:nvSpPr>
        <p:spPr bwMode="auto">
          <a:xfrm>
            <a:off x="3759200" y="4724400"/>
            <a:ext cx="2133600" cy="914400"/>
          </a:xfrm>
          <a:prstGeom prst="ellipse">
            <a:avLst/>
          </a:prstGeom>
          <a:solidFill>
            <a:srgbClr val="FF99CC">
              <a:alpha val="83000"/>
            </a:srgb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ГРАФ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545" name="Oval 17"/>
          <p:cNvSpPr>
            <a:spLocks noChangeArrowheads="1"/>
          </p:cNvSpPr>
          <p:nvPr/>
        </p:nvSpPr>
        <p:spPr bwMode="auto">
          <a:xfrm>
            <a:off x="6096000" y="4648200"/>
            <a:ext cx="2133600" cy="914400"/>
          </a:xfrm>
          <a:prstGeom prst="ellipse">
            <a:avLst/>
          </a:prstGeom>
          <a:solidFill>
            <a:srgbClr val="FF99CC">
              <a:alpha val="83000"/>
            </a:srgb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ГРАФ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546" name="Oval 18"/>
          <p:cNvSpPr>
            <a:spLocks noChangeArrowheads="1"/>
          </p:cNvSpPr>
          <p:nvPr/>
        </p:nvSpPr>
        <p:spPr bwMode="auto">
          <a:xfrm>
            <a:off x="7416800" y="3810000"/>
            <a:ext cx="2133600" cy="914400"/>
          </a:xfrm>
          <a:prstGeom prst="ellipse">
            <a:avLst/>
          </a:prstGeom>
          <a:solidFill>
            <a:srgbClr val="FF99CC">
              <a:alpha val="83000"/>
            </a:srgb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ГРАФ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548" name="AutoShape 20"/>
          <p:cNvSpPr>
            <a:spLocks noChangeArrowheads="1"/>
          </p:cNvSpPr>
          <p:nvPr/>
        </p:nvSpPr>
        <p:spPr bwMode="auto">
          <a:xfrm>
            <a:off x="1625600" y="5715000"/>
            <a:ext cx="9956800" cy="6858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/>
              <a:t>Рыцарские отряды</a:t>
            </a:r>
          </a:p>
        </p:txBody>
      </p:sp>
      <p:sp>
        <p:nvSpPr>
          <p:cNvPr id="15" name="object 2"/>
          <p:cNvSpPr>
            <a:spLocks/>
          </p:cNvSpPr>
          <p:nvPr/>
        </p:nvSpPr>
        <p:spPr bwMode="auto">
          <a:xfrm>
            <a:off x="0" y="3237"/>
            <a:ext cx="12192000" cy="97749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ИМПЕРИЯ КАРЛА ВЕЛИКОГО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0" name="Picture 8" descr="225px-Aachen_Dom_um_19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836712"/>
            <a:ext cx="5892800" cy="30243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2" name="Picture 10" descr="220px-NRW%2C_Aachen%2C_Marschiert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4" y="1340768"/>
            <a:ext cx="5111751" cy="52565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6" name="Picture 14" descr="240px-NRW%2C_Aachen_-_Rathaus_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3861048"/>
            <a:ext cx="5904656" cy="27954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object 2"/>
          <p:cNvSpPr>
            <a:spLocks/>
          </p:cNvSpPr>
          <p:nvPr/>
        </p:nvSpPr>
        <p:spPr bwMode="auto">
          <a:xfrm>
            <a:off x="0" y="3237"/>
            <a:ext cx="12192000" cy="97749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СТОЛИЦА ГОРОД АХЕН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 cstate="print"/>
          <a:srcRect b="2751"/>
          <a:stretch>
            <a:fillRect/>
          </a:stretch>
        </p:blipFill>
        <p:spPr bwMode="auto">
          <a:xfrm>
            <a:off x="119336" y="0"/>
            <a:ext cx="11881320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:\Карл Великий\Новая папка\Саркофаг с мощами Карла Великог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72064" y="4221106"/>
            <a:ext cx="4740920" cy="2428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35360" y="476672"/>
            <a:ext cx="5664629" cy="26776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Умер Карл Великий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столице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января 814 г. Тело его было перенесено в построенный им </a:t>
            </a:r>
            <a:r>
              <a:rPr lang="ru-RU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Ахенский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собор, и помещено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в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медный позолоченный саркофаг. 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 саркофагом повесили золотую доску с надписью: </a:t>
            </a:r>
          </a:p>
        </p:txBody>
      </p:sp>
      <p:pic>
        <p:nvPicPr>
          <p:cNvPr id="29702" name="Picture 2" descr="Просматривает изображение Аахенский собор - Ruthenia Catholica"/>
          <p:cNvPicPr>
            <a:picLocks noChangeAspect="1" noChangeArrowheads="1"/>
          </p:cNvPicPr>
          <p:nvPr/>
        </p:nvPicPr>
        <p:blipFill>
          <a:blip r:embed="rId3" cstate="print"/>
          <a:srcRect l="10480" t="2715" r="3685" b="9151"/>
          <a:stretch>
            <a:fillRect/>
          </a:stretch>
        </p:blipFill>
        <p:spPr bwMode="auto">
          <a:xfrm>
            <a:off x="5663952" y="188640"/>
            <a:ext cx="6336704" cy="4269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3" name="Прямоугольник 2"/>
          <p:cNvSpPr>
            <a:spLocks noChangeArrowheads="1"/>
          </p:cNvSpPr>
          <p:nvPr/>
        </p:nvSpPr>
        <p:spPr bwMode="auto">
          <a:xfrm>
            <a:off x="551384" y="3501008"/>
            <a:ext cx="4824536" cy="267765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altLang="ru-RU" sz="24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«Здесь покоится тело Карла, </a:t>
            </a:r>
            <a:r>
              <a:rPr lang="ru-RU" altLang="ru-RU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великого и </a:t>
            </a:r>
            <a:r>
              <a:rPr lang="ru-RU" altLang="ru-RU" sz="24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правоверного императора, который со славой расширил пределы государства франков </a:t>
            </a:r>
            <a:r>
              <a:rPr lang="ru-RU" altLang="ru-RU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          и </a:t>
            </a:r>
            <a:r>
              <a:rPr lang="ru-RU" altLang="ru-RU" sz="24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счастливо управлял им </a:t>
            </a:r>
            <a:r>
              <a:rPr lang="ru-RU" altLang="ru-RU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в </a:t>
            </a:r>
            <a:r>
              <a:rPr lang="ru-RU" altLang="ru-RU" sz="24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течение сорока семи лет</a:t>
            </a:r>
            <a:r>
              <a:rPr lang="ru-RU" altLang="ru-RU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»</a:t>
            </a: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 descr="ag00317_"/>
          <p:cNvPicPr>
            <a:picLocks noChangeAspect="1" noChangeArrowheads="1" noCrop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27448" y="4149080"/>
            <a:ext cx="2491317" cy="2400300"/>
          </a:xfrm>
          <a:noFill/>
          <a:ln/>
        </p:spPr>
      </p:pic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4079776" y="1844824"/>
            <a:ext cx="7718648" cy="3328392"/>
          </a:xfrm>
          <a:prstGeom prst="rect">
            <a:avLst/>
          </a:prstGeom>
          <a:solidFill>
            <a:srgbClr val="FFCC99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5400" b="1" dirty="0">
                <a:latin typeface="Arial" pitchFamily="34" charset="0"/>
                <a:cs typeface="Arial" pitchFamily="34" charset="0"/>
              </a:rPr>
              <a:t>Как вы думаете, </a:t>
            </a:r>
            <a:endParaRPr lang="ru-RU" sz="5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5400" b="1" dirty="0" smtClean="0">
                <a:latin typeface="Arial" pitchFamily="34" charset="0"/>
                <a:cs typeface="Arial" pitchFamily="34" charset="0"/>
              </a:rPr>
              <a:t>почему</a:t>
            </a:r>
            <a:endParaRPr lang="ru-RU" sz="54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5400" b="1" dirty="0">
                <a:latin typeface="Arial" pitchFamily="34" charset="0"/>
                <a:cs typeface="Arial" pitchFamily="34" charset="0"/>
              </a:rPr>
              <a:t>распалась империя </a:t>
            </a:r>
          </a:p>
          <a:p>
            <a:pPr algn="ctr"/>
            <a:r>
              <a:rPr lang="ru-RU" sz="5400" b="1" dirty="0">
                <a:latin typeface="Arial" pitchFamily="34" charset="0"/>
                <a:cs typeface="Arial" pitchFamily="34" charset="0"/>
              </a:rPr>
              <a:t>Карла Великого?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object 2"/>
          <p:cNvSpPr>
            <a:spLocks/>
          </p:cNvSpPr>
          <p:nvPr/>
        </p:nvSpPr>
        <p:spPr bwMode="auto">
          <a:xfrm>
            <a:off x="0" y="3237"/>
            <a:ext cx="12192000" cy="97749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ИМПЕРИЯ КАРЛА ВЕЛИКОГО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8" name="Picture 5" descr="ag00317_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1916832"/>
            <a:ext cx="2491317" cy="2400300"/>
          </a:xfrm>
          <a:prstGeom prst="rect">
            <a:avLst/>
          </a:prstGeom>
          <a:noFill/>
          <a:ln/>
        </p:spPr>
      </p:pic>
      <p:sp>
        <p:nvSpPr>
          <p:cNvPr id="9" name="WordArt 23"/>
          <p:cNvSpPr>
            <a:spLocks noChangeArrowheads="1" noChangeShapeType="1" noTextEdit="1"/>
          </p:cNvSpPr>
          <p:nvPr/>
        </p:nvSpPr>
        <p:spPr bwMode="auto">
          <a:xfrm>
            <a:off x="2207568" y="1556792"/>
            <a:ext cx="1728192" cy="30246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488"/>
              </a:avLst>
            </a:prstTxWarp>
          </a:bodyPr>
          <a:lstStyle/>
          <a:p>
            <a:pPr algn="ctr"/>
            <a:r>
              <a:rPr lang="ru-RU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"/>
                <a:cs typeface="Arial"/>
              </a:rPr>
              <a:t>?</a:t>
            </a: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 descr="верденский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63352" y="1484784"/>
            <a:ext cx="5175680" cy="4680991"/>
          </a:xfrm>
          <a:noFill/>
        </p:spPr>
      </p:pic>
      <p:sp>
        <p:nvSpPr>
          <p:cNvPr id="17412" name="AutoShape 10"/>
          <p:cNvSpPr>
            <a:spLocks noChangeArrowheads="1"/>
          </p:cNvSpPr>
          <p:nvPr/>
        </p:nvSpPr>
        <p:spPr bwMode="auto">
          <a:xfrm flipH="1">
            <a:off x="2735629" y="2708920"/>
            <a:ext cx="287867" cy="217488"/>
          </a:xfrm>
          <a:prstGeom prst="flowChartConnector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24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ПРИЧИНЫ РАСПАДА </a:t>
            </a:r>
            <a:b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ИМПЕРИИ КАРЛА ВЕЛИКОГО.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Схема 9"/>
          <p:cNvGraphicFramePr/>
          <p:nvPr/>
        </p:nvGraphicFramePr>
        <p:xfrm>
          <a:off x="5231915" y="1268760"/>
          <a:ext cx="6768751" cy="5303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7"/>
            <a:ext cx="12192000" cy="1200329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595563" indent="-115887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843 Г. – ВЕРДЕНСКИЙ ДОГОВОР                                    О РАЗДЕЛЕ ИМПЕРИИ КАРЛА ВЕЛИКОГО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5" name="Picture 2" descr="C:\Users\1\Pictures\История\карты\Средние века\Разделы империи Каролингов.gif"/>
          <p:cNvPicPr>
            <a:picLocks noChangeAspect="1" noChangeArrowheads="1"/>
          </p:cNvPicPr>
          <p:nvPr/>
        </p:nvPicPr>
        <p:blipFill>
          <a:blip r:embed="rId2" cstate="print"/>
          <a:srcRect t="2798" b="15111"/>
          <a:stretch>
            <a:fillRect/>
          </a:stretch>
        </p:blipFill>
        <p:spPr bwMode="auto">
          <a:xfrm>
            <a:off x="624417" y="1619250"/>
            <a:ext cx="6889749" cy="485140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13316" name="Picture 3" descr="F:\Карл Великий\Лотарь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3194" y="1619250"/>
            <a:ext cx="3744383" cy="3538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5" name="TextBox 4"/>
          <p:cNvSpPr txBox="1"/>
          <p:nvPr/>
        </p:nvSpPr>
        <p:spPr>
          <a:xfrm>
            <a:off x="8021759" y="5253022"/>
            <a:ext cx="3810000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Лотарь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старший внук Карла Великого</a:t>
            </a: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5050531" y="3707740"/>
            <a:ext cx="1333511" cy="369332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>
                <a:solidFill>
                  <a:schemeClr val="bg2"/>
                </a:solidFill>
              </a:rPr>
              <a:t>Лотарь</a:t>
            </a:r>
            <a:endParaRPr lang="ru-RU" b="1" dirty="0">
              <a:solidFill>
                <a:schemeClr val="bg2"/>
              </a:solidFill>
            </a:endParaRP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2131462" y="4294852"/>
            <a:ext cx="1038233" cy="646331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2"/>
                </a:solidFill>
              </a:rPr>
              <a:t>Карл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2"/>
                </a:solidFill>
              </a:rPr>
              <a:t>Лысый</a:t>
            </a:r>
          </a:p>
        </p:txBody>
      </p:sp>
      <p:grpSp>
        <p:nvGrpSpPr>
          <p:cNvPr id="3" name="Группа 2"/>
          <p:cNvGrpSpPr>
            <a:grpSpLocks/>
          </p:cNvGrpSpPr>
          <p:nvPr/>
        </p:nvGrpSpPr>
        <p:grpSpPr bwMode="auto">
          <a:xfrm>
            <a:off x="3407835" y="3227390"/>
            <a:ext cx="1547284" cy="561975"/>
            <a:chOff x="2627784" y="3226955"/>
            <a:chExt cx="1160107" cy="562085"/>
          </a:xfrm>
        </p:grpSpPr>
        <p:sp>
          <p:nvSpPr>
            <p:cNvPr id="30740" name="WordArt 7"/>
            <p:cNvSpPr>
              <a:spLocks noChangeArrowheads="1" noChangeShapeType="1" noTextEdit="1"/>
            </p:cNvSpPr>
            <p:nvPr/>
          </p:nvSpPr>
          <p:spPr bwMode="auto">
            <a:xfrm>
              <a:off x="2627784" y="3226955"/>
              <a:ext cx="1160107" cy="34606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b="1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660033"/>
                  </a:solidFill>
                  <a:latin typeface="Arial"/>
                  <a:cs typeface="Arial"/>
                </a:rPr>
                <a:t>Верден</a:t>
              </a:r>
            </a:p>
          </p:txBody>
        </p:sp>
        <p:sp>
          <p:nvSpPr>
            <p:cNvPr id="30741" name="AutoShape 6"/>
            <p:cNvSpPr>
              <a:spLocks noChangeArrowheads="1"/>
            </p:cNvSpPr>
            <p:nvPr/>
          </p:nvSpPr>
          <p:spPr bwMode="auto">
            <a:xfrm>
              <a:off x="2987824" y="3608858"/>
              <a:ext cx="143669" cy="180182"/>
            </a:xfrm>
            <a:prstGeom prst="star16">
              <a:avLst>
                <a:gd name="adj" fmla="val 37500"/>
              </a:avLst>
            </a:prstGeom>
            <a:solidFill>
              <a:srgbClr val="FFFF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altLang="ru-RU">
                <a:latin typeface="Times New Roman" pitchFamily="18" charset="0"/>
                <a:cs typeface="Arial" pitchFamily="34" charset="0"/>
              </a:endParaRPr>
            </a:p>
          </p:txBody>
        </p:sp>
      </p:grp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4072690" y="4786322"/>
            <a:ext cx="1109598" cy="369332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2"/>
                </a:solidFill>
              </a:rPr>
              <a:t>Людовик</a:t>
            </a:r>
          </a:p>
        </p:txBody>
      </p:sp>
      <p:sp>
        <p:nvSpPr>
          <p:cNvPr id="11" name="Полилиния 10"/>
          <p:cNvSpPr/>
          <p:nvPr/>
        </p:nvSpPr>
        <p:spPr>
          <a:xfrm>
            <a:off x="1103454" y="1844824"/>
            <a:ext cx="6240695" cy="4608512"/>
          </a:xfrm>
          <a:custGeom>
            <a:avLst/>
            <a:gdLst>
              <a:gd name="connsiteX0" fmla="*/ 3452883 w 4789002"/>
              <a:gd name="connsiteY0" fmla="*/ 247972 h 4929154"/>
              <a:gd name="connsiteX1" fmla="*/ 3480179 w 4789002"/>
              <a:gd name="connsiteY1" fmla="*/ 288916 h 4929154"/>
              <a:gd name="connsiteX2" fmla="*/ 3562065 w 4789002"/>
              <a:gd name="connsiteY2" fmla="*/ 316211 h 4929154"/>
              <a:gd name="connsiteX3" fmla="*/ 3603008 w 4789002"/>
              <a:gd name="connsiteY3" fmla="*/ 357154 h 4929154"/>
              <a:gd name="connsiteX4" fmla="*/ 3698543 w 4789002"/>
              <a:gd name="connsiteY4" fmla="*/ 411745 h 4929154"/>
              <a:gd name="connsiteX5" fmla="*/ 3739486 w 4789002"/>
              <a:gd name="connsiteY5" fmla="*/ 452689 h 4929154"/>
              <a:gd name="connsiteX6" fmla="*/ 3753134 w 4789002"/>
              <a:gd name="connsiteY6" fmla="*/ 493632 h 4929154"/>
              <a:gd name="connsiteX7" fmla="*/ 3739486 w 4789002"/>
              <a:gd name="connsiteY7" fmla="*/ 1094133 h 4929154"/>
              <a:gd name="connsiteX8" fmla="*/ 3712191 w 4789002"/>
              <a:gd name="connsiteY8" fmla="*/ 1135077 h 4929154"/>
              <a:gd name="connsiteX9" fmla="*/ 3671247 w 4789002"/>
              <a:gd name="connsiteY9" fmla="*/ 1216963 h 4929154"/>
              <a:gd name="connsiteX10" fmla="*/ 3671247 w 4789002"/>
              <a:gd name="connsiteY10" fmla="*/ 1367089 h 4929154"/>
              <a:gd name="connsiteX11" fmla="*/ 3712191 w 4789002"/>
              <a:gd name="connsiteY11" fmla="*/ 1394384 h 4929154"/>
              <a:gd name="connsiteX12" fmla="*/ 3739486 w 4789002"/>
              <a:gd name="connsiteY12" fmla="*/ 1435328 h 4929154"/>
              <a:gd name="connsiteX13" fmla="*/ 3821373 w 4789002"/>
              <a:gd name="connsiteY13" fmla="*/ 1503566 h 4929154"/>
              <a:gd name="connsiteX14" fmla="*/ 3916907 w 4789002"/>
              <a:gd name="connsiteY14" fmla="*/ 1640044 h 4929154"/>
              <a:gd name="connsiteX15" fmla="*/ 3998794 w 4789002"/>
              <a:gd name="connsiteY15" fmla="*/ 1708283 h 4929154"/>
              <a:gd name="connsiteX16" fmla="*/ 4026089 w 4789002"/>
              <a:gd name="connsiteY16" fmla="*/ 1749226 h 4929154"/>
              <a:gd name="connsiteX17" fmla="*/ 4148919 w 4789002"/>
              <a:gd name="connsiteY17" fmla="*/ 1858408 h 4929154"/>
              <a:gd name="connsiteX18" fmla="*/ 4258101 w 4789002"/>
              <a:gd name="connsiteY18" fmla="*/ 1981238 h 4929154"/>
              <a:gd name="connsiteX19" fmla="*/ 4339988 w 4789002"/>
              <a:gd name="connsiteY19" fmla="*/ 2049477 h 4929154"/>
              <a:gd name="connsiteX20" fmla="*/ 4380931 w 4789002"/>
              <a:gd name="connsiteY20" fmla="*/ 2063125 h 4929154"/>
              <a:gd name="connsiteX21" fmla="*/ 4503761 w 4789002"/>
              <a:gd name="connsiteY21" fmla="*/ 1967590 h 4929154"/>
              <a:gd name="connsiteX22" fmla="*/ 4735773 w 4789002"/>
              <a:gd name="connsiteY22" fmla="*/ 1981238 h 4929154"/>
              <a:gd name="connsiteX23" fmla="*/ 4749420 w 4789002"/>
              <a:gd name="connsiteY23" fmla="*/ 2076772 h 4929154"/>
              <a:gd name="connsiteX24" fmla="*/ 4776716 w 4789002"/>
              <a:gd name="connsiteY24" fmla="*/ 2568092 h 4929154"/>
              <a:gd name="connsiteX25" fmla="*/ 4735773 w 4789002"/>
              <a:gd name="connsiteY25" fmla="*/ 2895638 h 4929154"/>
              <a:gd name="connsiteX26" fmla="*/ 4708477 w 4789002"/>
              <a:gd name="connsiteY26" fmla="*/ 2977525 h 4929154"/>
              <a:gd name="connsiteX27" fmla="*/ 4694829 w 4789002"/>
              <a:gd name="connsiteY27" fmla="*/ 3018468 h 4929154"/>
              <a:gd name="connsiteX28" fmla="*/ 4681182 w 4789002"/>
              <a:gd name="connsiteY28" fmla="*/ 3168593 h 4929154"/>
              <a:gd name="connsiteX29" fmla="*/ 4653886 w 4789002"/>
              <a:gd name="connsiteY29" fmla="*/ 3209536 h 4929154"/>
              <a:gd name="connsiteX30" fmla="*/ 4612943 w 4789002"/>
              <a:gd name="connsiteY30" fmla="*/ 3250480 h 4929154"/>
              <a:gd name="connsiteX31" fmla="*/ 4503761 w 4789002"/>
              <a:gd name="connsiteY31" fmla="*/ 3277775 h 4929154"/>
              <a:gd name="connsiteX32" fmla="*/ 4462817 w 4789002"/>
              <a:gd name="connsiteY32" fmla="*/ 3455196 h 4929154"/>
              <a:gd name="connsiteX33" fmla="*/ 4394579 w 4789002"/>
              <a:gd name="connsiteY33" fmla="*/ 3523435 h 4929154"/>
              <a:gd name="connsiteX34" fmla="*/ 4299044 w 4789002"/>
              <a:gd name="connsiteY34" fmla="*/ 3482492 h 4929154"/>
              <a:gd name="connsiteX35" fmla="*/ 4271749 w 4789002"/>
              <a:gd name="connsiteY35" fmla="*/ 3400605 h 4929154"/>
              <a:gd name="connsiteX36" fmla="*/ 4258101 w 4789002"/>
              <a:gd name="connsiteY36" fmla="*/ 3223184 h 4929154"/>
              <a:gd name="connsiteX37" fmla="*/ 3985146 w 4789002"/>
              <a:gd name="connsiteY37" fmla="*/ 3291423 h 4929154"/>
              <a:gd name="connsiteX38" fmla="*/ 3957850 w 4789002"/>
              <a:gd name="connsiteY38" fmla="*/ 3332366 h 4929154"/>
              <a:gd name="connsiteX39" fmla="*/ 3957850 w 4789002"/>
              <a:gd name="connsiteY39" fmla="*/ 3646265 h 4929154"/>
              <a:gd name="connsiteX40" fmla="*/ 3985146 w 4789002"/>
              <a:gd name="connsiteY40" fmla="*/ 3728151 h 4929154"/>
              <a:gd name="connsiteX41" fmla="*/ 3998794 w 4789002"/>
              <a:gd name="connsiteY41" fmla="*/ 3769095 h 4929154"/>
              <a:gd name="connsiteX42" fmla="*/ 4039737 w 4789002"/>
              <a:gd name="connsiteY42" fmla="*/ 3850981 h 4929154"/>
              <a:gd name="connsiteX43" fmla="*/ 4121623 w 4789002"/>
              <a:gd name="connsiteY43" fmla="*/ 3932868 h 4929154"/>
              <a:gd name="connsiteX44" fmla="*/ 4162567 w 4789002"/>
              <a:gd name="connsiteY44" fmla="*/ 3973811 h 4929154"/>
              <a:gd name="connsiteX45" fmla="*/ 4189862 w 4789002"/>
              <a:gd name="connsiteY45" fmla="*/ 4014754 h 4929154"/>
              <a:gd name="connsiteX46" fmla="*/ 4271749 w 4789002"/>
              <a:gd name="connsiteY46" fmla="*/ 4069345 h 4929154"/>
              <a:gd name="connsiteX47" fmla="*/ 4312692 w 4789002"/>
              <a:gd name="connsiteY47" fmla="*/ 4110289 h 4929154"/>
              <a:gd name="connsiteX48" fmla="*/ 4394579 w 4789002"/>
              <a:gd name="connsiteY48" fmla="*/ 4164880 h 4929154"/>
              <a:gd name="connsiteX49" fmla="*/ 4435522 w 4789002"/>
              <a:gd name="connsiteY49" fmla="*/ 4192175 h 4929154"/>
              <a:gd name="connsiteX50" fmla="*/ 4435522 w 4789002"/>
              <a:gd name="connsiteY50" fmla="*/ 4506074 h 4929154"/>
              <a:gd name="connsiteX51" fmla="*/ 4408226 w 4789002"/>
              <a:gd name="connsiteY51" fmla="*/ 4547017 h 4929154"/>
              <a:gd name="connsiteX52" fmla="*/ 4380931 w 4789002"/>
              <a:gd name="connsiteY52" fmla="*/ 4628904 h 4929154"/>
              <a:gd name="connsiteX53" fmla="*/ 4367283 w 4789002"/>
              <a:gd name="connsiteY53" fmla="*/ 4683495 h 4929154"/>
              <a:gd name="connsiteX54" fmla="*/ 4312692 w 4789002"/>
              <a:gd name="connsiteY54" fmla="*/ 4765381 h 4929154"/>
              <a:gd name="connsiteX55" fmla="*/ 4285397 w 4789002"/>
              <a:gd name="connsiteY55" fmla="*/ 4806325 h 4929154"/>
              <a:gd name="connsiteX56" fmla="*/ 4271749 w 4789002"/>
              <a:gd name="connsiteY56" fmla="*/ 4847268 h 4929154"/>
              <a:gd name="connsiteX57" fmla="*/ 4258101 w 4789002"/>
              <a:gd name="connsiteY57" fmla="*/ 4901859 h 4929154"/>
              <a:gd name="connsiteX58" fmla="*/ 4217158 w 4789002"/>
              <a:gd name="connsiteY58" fmla="*/ 4929154 h 4929154"/>
              <a:gd name="connsiteX59" fmla="*/ 4176214 w 4789002"/>
              <a:gd name="connsiteY59" fmla="*/ 4915507 h 4929154"/>
              <a:gd name="connsiteX60" fmla="*/ 4121623 w 4789002"/>
              <a:gd name="connsiteY60" fmla="*/ 4819972 h 4929154"/>
              <a:gd name="connsiteX61" fmla="*/ 4053385 w 4789002"/>
              <a:gd name="connsiteY61" fmla="*/ 4724438 h 4929154"/>
              <a:gd name="connsiteX62" fmla="*/ 3957850 w 4789002"/>
              <a:gd name="connsiteY62" fmla="*/ 4601608 h 4929154"/>
              <a:gd name="connsiteX63" fmla="*/ 3930555 w 4789002"/>
              <a:gd name="connsiteY63" fmla="*/ 4560665 h 4929154"/>
              <a:gd name="connsiteX64" fmla="*/ 3807725 w 4789002"/>
              <a:gd name="connsiteY64" fmla="*/ 4451483 h 4929154"/>
              <a:gd name="connsiteX65" fmla="*/ 3780429 w 4789002"/>
              <a:gd name="connsiteY65" fmla="*/ 4410539 h 4929154"/>
              <a:gd name="connsiteX66" fmla="*/ 3684895 w 4789002"/>
              <a:gd name="connsiteY66" fmla="*/ 4355948 h 4929154"/>
              <a:gd name="connsiteX67" fmla="*/ 3643952 w 4789002"/>
              <a:gd name="connsiteY67" fmla="*/ 4328653 h 4929154"/>
              <a:gd name="connsiteX68" fmla="*/ 3603008 w 4789002"/>
              <a:gd name="connsiteY68" fmla="*/ 4246766 h 4929154"/>
              <a:gd name="connsiteX69" fmla="*/ 3575713 w 4789002"/>
              <a:gd name="connsiteY69" fmla="*/ 4205823 h 4929154"/>
              <a:gd name="connsiteX70" fmla="*/ 3562065 w 4789002"/>
              <a:gd name="connsiteY70" fmla="*/ 4164880 h 4929154"/>
              <a:gd name="connsiteX71" fmla="*/ 3507474 w 4789002"/>
              <a:gd name="connsiteY71" fmla="*/ 4082993 h 4929154"/>
              <a:gd name="connsiteX72" fmla="*/ 3480179 w 4789002"/>
              <a:gd name="connsiteY72" fmla="*/ 4042050 h 4929154"/>
              <a:gd name="connsiteX73" fmla="*/ 3466531 w 4789002"/>
              <a:gd name="connsiteY73" fmla="*/ 4001107 h 4929154"/>
              <a:gd name="connsiteX74" fmla="*/ 3425588 w 4789002"/>
              <a:gd name="connsiteY74" fmla="*/ 3973811 h 4929154"/>
              <a:gd name="connsiteX75" fmla="*/ 3384644 w 4789002"/>
              <a:gd name="connsiteY75" fmla="*/ 3932868 h 4929154"/>
              <a:gd name="connsiteX76" fmla="*/ 3302758 w 4789002"/>
              <a:gd name="connsiteY76" fmla="*/ 3878277 h 4929154"/>
              <a:gd name="connsiteX77" fmla="*/ 3193576 w 4789002"/>
              <a:gd name="connsiteY77" fmla="*/ 3837333 h 4929154"/>
              <a:gd name="connsiteX78" fmla="*/ 2975211 w 4789002"/>
              <a:gd name="connsiteY78" fmla="*/ 3850981 h 4929154"/>
              <a:gd name="connsiteX79" fmla="*/ 2852382 w 4789002"/>
              <a:gd name="connsiteY79" fmla="*/ 3932868 h 4929154"/>
              <a:gd name="connsiteX80" fmla="*/ 2770495 w 4789002"/>
              <a:gd name="connsiteY80" fmla="*/ 3973811 h 4929154"/>
              <a:gd name="connsiteX81" fmla="*/ 2647665 w 4789002"/>
              <a:gd name="connsiteY81" fmla="*/ 4055698 h 4929154"/>
              <a:gd name="connsiteX82" fmla="*/ 2606722 w 4789002"/>
              <a:gd name="connsiteY82" fmla="*/ 4082993 h 4929154"/>
              <a:gd name="connsiteX83" fmla="*/ 2483892 w 4789002"/>
              <a:gd name="connsiteY83" fmla="*/ 4178528 h 4929154"/>
              <a:gd name="connsiteX84" fmla="*/ 2442949 w 4789002"/>
              <a:gd name="connsiteY84" fmla="*/ 4192175 h 4929154"/>
              <a:gd name="connsiteX85" fmla="*/ 2361062 w 4789002"/>
              <a:gd name="connsiteY85" fmla="*/ 4233119 h 4929154"/>
              <a:gd name="connsiteX86" fmla="*/ 2320119 w 4789002"/>
              <a:gd name="connsiteY86" fmla="*/ 4205823 h 4929154"/>
              <a:gd name="connsiteX87" fmla="*/ 2238232 w 4789002"/>
              <a:gd name="connsiteY87" fmla="*/ 4164880 h 4929154"/>
              <a:gd name="connsiteX88" fmla="*/ 2115402 w 4789002"/>
              <a:gd name="connsiteY88" fmla="*/ 4069345 h 4929154"/>
              <a:gd name="connsiteX89" fmla="*/ 1978925 w 4789002"/>
              <a:gd name="connsiteY89" fmla="*/ 4042050 h 4929154"/>
              <a:gd name="connsiteX90" fmla="*/ 1787856 w 4789002"/>
              <a:gd name="connsiteY90" fmla="*/ 4042050 h 4929154"/>
              <a:gd name="connsiteX91" fmla="*/ 1746913 w 4789002"/>
              <a:gd name="connsiteY91" fmla="*/ 4082993 h 4929154"/>
              <a:gd name="connsiteX92" fmla="*/ 1678674 w 4789002"/>
              <a:gd name="connsiteY92" fmla="*/ 4219471 h 4929154"/>
              <a:gd name="connsiteX93" fmla="*/ 1678674 w 4789002"/>
              <a:gd name="connsiteY93" fmla="*/ 4219471 h 4929154"/>
              <a:gd name="connsiteX94" fmla="*/ 1665026 w 4789002"/>
              <a:gd name="connsiteY94" fmla="*/ 4260414 h 4929154"/>
              <a:gd name="connsiteX95" fmla="*/ 1610435 w 4789002"/>
              <a:gd name="connsiteY95" fmla="*/ 4342301 h 4929154"/>
              <a:gd name="connsiteX96" fmla="*/ 1596788 w 4789002"/>
              <a:gd name="connsiteY96" fmla="*/ 4383244 h 4929154"/>
              <a:gd name="connsiteX97" fmla="*/ 1542197 w 4789002"/>
              <a:gd name="connsiteY97" fmla="*/ 4465130 h 4929154"/>
              <a:gd name="connsiteX98" fmla="*/ 1514901 w 4789002"/>
              <a:gd name="connsiteY98" fmla="*/ 4574313 h 4929154"/>
              <a:gd name="connsiteX99" fmla="*/ 1501253 w 4789002"/>
              <a:gd name="connsiteY99" fmla="*/ 4615256 h 4929154"/>
              <a:gd name="connsiteX100" fmla="*/ 1446662 w 4789002"/>
              <a:gd name="connsiteY100" fmla="*/ 4697142 h 4929154"/>
              <a:gd name="connsiteX101" fmla="*/ 1405719 w 4789002"/>
              <a:gd name="connsiteY101" fmla="*/ 4779029 h 4929154"/>
              <a:gd name="connsiteX102" fmla="*/ 1392071 w 4789002"/>
              <a:gd name="connsiteY102" fmla="*/ 4819972 h 4929154"/>
              <a:gd name="connsiteX103" fmla="*/ 1310185 w 4789002"/>
              <a:gd name="connsiteY103" fmla="*/ 4874563 h 4929154"/>
              <a:gd name="connsiteX104" fmla="*/ 1201002 w 4789002"/>
              <a:gd name="connsiteY104" fmla="*/ 4860916 h 4929154"/>
              <a:gd name="connsiteX105" fmla="*/ 1160059 w 4789002"/>
              <a:gd name="connsiteY105" fmla="*/ 4819972 h 4929154"/>
              <a:gd name="connsiteX106" fmla="*/ 1078173 w 4789002"/>
              <a:gd name="connsiteY106" fmla="*/ 4765381 h 4929154"/>
              <a:gd name="connsiteX107" fmla="*/ 1037229 w 4789002"/>
              <a:gd name="connsiteY107" fmla="*/ 4724438 h 4929154"/>
              <a:gd name="connsiteX108" fmla="*/ 1009934 w 4789002"/>
              <a:gd name="connsiteY108" fmla="*/ 4683495 h 4929154"/>
              <a:gd name="connsiteX109" fmla="*/ 968991 w 4789002"/>
              <a:gd name="connsiteY109" fmla="*/ 4656199 h 4929154"/>
              <a:gd name="connsiteX110" fmla="*/ 928047 w 4789002"/>
              <a:gd name="connsiteY110" fmla="*/ 4615256 h 4929154"/>
              <a:gd name="connsiteX111" fmla="*/ 846161 w 4789002"/>
              <a:gd name="connsiteY111" fmla="*/ 4560665 h 4929154"/>
              <a:gd name="connsiteX112" fmla="*/ 736979 w 4789002"/>
              <a:gd name="connsiteY112" fmla="*/ 4478778 h 4929154"/>
              <a:gd name="connsiteX113" fmla="*/ 696035 w 4789002"/>
              <a:gd name="connsiteY113" fmla="*/ 4451483 h 4929154"/>
              <a:gd name="connsiteX114" fmla="*/ 641444 w 4789002"/>
              <a:gd name="connsiteY114" fmla="*/ 4437835 h 4929154"/>
              <a:gd name="connsiteX115" fmla="*/ 600501 w 4789002"/>
              <a:gd name="connsiteY115" fmla="*/ 4410539 h 4929154"/>
              <a:gd name="connsiteX116" fmla="*/ 559558 w 4789002"/>
              <a:gd name="connsiteY116" fmla="*/ 4396892 h 4929154"/>
              <a:gd name="connsiteX117" fmla="*/ 477671 w 4789002"/>
              <a:gd name="connsiteY117" fmla="*/ 4342301 h 4929154"/>
              <a:gd name="connsiteX118" fmla="*/ 436728 w 4789002"/>
              <a:gd name="connsiteY118" fmla="*/ 4315005 h 4929154"/>
              <a:gd name="connsiteX119" fmla="*/ 395785 w 4789002"/>
              <a:gd name="connsiteY119" fmla="*/ 4301357 h 4929154"/>
              <a:gd name="connsiteX120" fmla="*/ 191068 w 4789002"/>
              <a:gd name="connsiteY120" fmla="*/ 4315005 h 4929154"/>
              <a:gd name="connsiteX121" fmla="*/ 150125 w 4789002"/>
              <a:gd name="connsiteY121" fmla="*/ 4342301 h 4929154"/>
              <a:gd name="connsiteX122" fmla="*/ 95534 w 4789002"/>
              <a:gd name="connsiteY122" fmla="*/ 4315005 h 4929154"/>
              <a:gd name="connsiteX123" fmla="*/ 13647 w 4789002"/>
              <a:gd name="connsiteY123" fmla="*/ 4246766 h 4929154"/>
              <a:gd name="connsiteX124" fmla="*/ 0 w 4789002"/>
              <a:gd name="connsiteY124" fmla="*/ 4205823 h 4929154"/>
              <a:gd name="connsiteX125" fmla="*/ 13647 w 4789002"/>
              <a:gd name="connsiteY125" fmla="*/ 4151232 h 4929154"/>
              <a:gd name="connsiteX126" fmla="*/ 95534 w 4789002"/>
              <a:gd name="connsiteY126" fmla="*/ 4082993 h 4929154"/>
              <a:gd name="connsiteX127" fmla="*/ 150125 w 4789002"/>
              <a:gd name="connsiteY127" fmla="*/ 4001107 h 4929154"/>
              <a:gd name="connsiteX128" fmla="*/ 177420 w 4789002"/>
              <a:gd name="connsiteY128" fmla="*/ 3960163 h 4929154"/>
              <a:gd name="connsiteX129" fmla="*/ 218364 w 4789002"/>
              <a:gd name="connsiteY129" fmla="*/ 3878277 h 4929154"/>
              <a:gd name="connsiteX130" fmla="*/ 259307 w 4789002"/>
              <a:gd name="connsiteY130" fmla="*/ 3714504 h 4929154"/>
              <a:gd name="connsiteX131" fmla="*/ 286602 w 4789002"/>
              <a:gd name="connsiteY131" fmla="*/ 3632617 h 4929154"/>
              <a:gd name="connsiteX132" fmla="*/ 300250 w 4789002"/>
              <a:gd name="connsiteY132" fmla="*/ 3591674 h 4929154"/>
              <a:gd name="connsiteX133" fmla="*/ 341194 w 4789002"/>
              <a:gd name="connsiteY133" fmla="*/ 3509787 h 4929154"/>
              <a:gd name="connsiteX134" fmla="*/ 354841 w 4789002"/>
              <a:gd name="connsiteY134" fmla="*/ 3400605 h 4929154"/>
              <a:gd name="connsiteX135" fmla="*/ 382137 w 4789002"/>
              <a:gd name="connsiteY135" fmla="*/ 3359662 h 4929154"/>
              <a:gd name="connsiteX136" fmla="*/ 395785 w 4789002"/>
              <a:gd name="connsiteY136" fmla="*/ 3318719 h 4929154"/>
              <a:gd name="connsiteX137" fmla="*/ 423080 w 4789002"/>
              <a:gd name="connsiteY137" fmla="*/ 3141298 h 4929154"/>
              <a:gd name="connsiteX138" fmla="*/ 450376 w 4789002"/>
              <a:gd name="connsiteY138" fmla="*/ 2991172 h 4929154"/>
              <a:gd name="connsiteX139" fmla="*/ 382137 w 4789002"/>
              <a:gd name="connsiteY139" fmla="*/ 2772808 h 4929154"/>
              <a:gd name="connsiteX140" fmla="*/ 300250 w 4789002"/>
              <a:gd name="connsiteY140" fmla="*/ 2690922 h 4929154"/>
              <a:gd name="connsiteX141" fmla="*/ 259307 w 4789002"/>
              <a:gd name="connsiteY141" fmla="*/ 2649978 h 4929154"/>
              <a:gd name="connsiteX142" fmla="*/ 272955 w 4789002"/>
              <a:gd name="connsiteY142" fmla="*/ 2568092 h 4929154"/>
              <a:gd name="connsiteX143" fmla="*/ 354841 w 4789002"/>
              <a:gd name="connsiteY143" fmla="*/ 2527148 h 4929154"/>
              <a:gd name="connsiteX144" fmla="*/ 395785 w 4789002"/>
              <a:gd name="connsiteY144" fmla="*/ 2540796 h 4929154"/>
              <a:gd name="connsiteX145" fmla="*/ 491319 w 4789002"/>
              <a:gd name="connsiteY145" fmla="*/ 2527148 h 4929154"/>
              <a:gd name="connsiteX146" fmla="*/ 614149 w 4789002"/>
              <a:gd name="connsiteY146" fmla="*/ 2431614 h 4929154"/>
              <a:gd name="connsiteX147" fmla="*/ 641444 w 4789002"/>
              <a:gd name="connsiteY147" fmla="*/ 2322432 h 4929154"/>
              <a:gd name="connsiteX148" fmla="*/ 655092 w 4789002"/>
              <a:gd name="connsiteY148" fmla="*/ 2145011 h 4929154"/>
              <a:gd name="connsiteX149" fmla="*/ 682388 w 4789002"/>
              <a:gd name="connsiteY149" fmla="*/ 2063125 h 4929154"/>
              <a:gd name="connsiteX150" fmla="*/ 696035 w 4789002"/>
              <a:gd name="connsiteY150" fmla="*/ 2022181 h 4929154"/>
              <a:gd name="connsiteX151" fmla="*/ 573205 w 4789002"/>
              <a:gd name="connsiteY151" fmla="*/ 1912999 h 4929154"/>
              <a:gd name="connsiteX152" fmla="*/ 545910 w 4789002"/>
              <a:gd name="connsiteY152" fmla="*/ 1872056 h 4929154"/>
              <a:gd name="connsiteX153" fmla="*/ 504967 w 4789002"/>
              <a:gd name="connsiteY153" fmla="*/ 1790169 h 4929154"/>
              <a:gd name="connsiteX154" fmla="*/ 518614 w 4789002"/>
              <a:gd name="connsiteY154" fmla="*/ 1489919 h 4929154"/>
              <a:gd name="connsiteX155" fmla="*/ 614149 w 4789002"/>
              <a:gd name="connsiteY155" fmla="*/ 1503566 h 4929154"/>
              <a:gd name="connsiteX156" fmla="*/ 682388 w 4789002"/>
              <a:gd name="connsiteY156" fmla="*/ 1585453 h 4929154"/>
              <a:gd name="connsiteX157" fmla="*/ 777922 w 4789002"/>
              <a:gd name="connsiteY157" fmla="*/ 1667339 h 4929154"/>
              <a:gd name="connsiteX158" fmla="*/ 805217 w 4789002"/>
              <a:gd name="connsiteY158" fmla="*/ 1708283 h 4929154"/>
              <a:gd name="connsiteX159" fmla="*/ 900752 w 4789002"/>
              <a:gd name="connsiteY159" fmla="*/ 1708283 h 4929154"/>
              <a:gd name="connsiteX160" fmla="*/ 941695 w 4789002"/>
              <a:gd name="connsiteY160" fmla="*/ 1694635 h 4929154"/>
              <a:gd name="connsiteX161" fmla="*/ 982638 w 4789002"/>
              <a:gd name="connsiteY161" fmla="*/ 1653692 h 4929154"/>
              <a:gd name="connsiteX162" fmla="*/ 1064525 w 4789002"/>
              <a:gd name="connsiteY162" fmla="*/ 1599101 h 4929154"/>
              <a:gd name="connsiteX163" fmla="*/ 1078173 w 4789002"/>
              <a:gd name="connsiteY163" fmla="*/ 1530862 h 4929154"/>
              <a:gd name="connsiteX164" fmla="*/ 1119116 w 4789002"/>
              <a:gd name="connsiteY164" fmla="*/ 1503566 h 4929154"/>
              <a:gd name="connsiteX165" fmla="*/ 1269241 w 4789002"/>
              <a:gd name="connsiteY165" fmla="*/ 1462623 h 4929154"/>
              <a:gd name="connsiteX166" fmla="*/ 1323832 w 4789002"/>
              <a:gd name="connsiteY166" fmla="*/ 1448975 h 4929154"/>
              <a:gd name="connsiteX167" fmla="*/ 1337480 w 4789002"/>
              <a:gd name="connsiteY167" fmla="*/ 1408032 h 4929154"/>
              <a:gd name="connsiteX168" fmla="*/ 1392071 w 4789002"/>
              <a:gd name="connsiteY168" fmla="*/ 1148725 h 4929154"/>
              <a:gd name="connsiteX169" fmla="*/ 1433014 w 4789002"/>
              <a:gd name="connsiteY169" fmla="*/ 1135077 h 4929154"/>
              <a:gd name="connsiteX170" fmla="*/ 1514901 w 4789002"/>
              <a:gd name="connsiteY170" fmla="*/ 1080486 h 4929154"/>
              <a:gd name="connsiteX171" fmla="*/ 1596788 w 4789002"/>
              <a:gd name="connsiteY171" fmla="*/ 1053190 h 4929154"/>
              <a:gd name="connsiteX172" fmla="*/ 1637731 w 4789002"/>
              <a:gd name="connsiteY172" fmla="*/ 1039542 h 4929154"/>
              <a:gd name="connsiteX173" fmla="*/ 1692322 w 4789002"/>
              <a:gd name="connsiteY173" fmla="*/ 1025895 h 4929154"/>
              <a:gd name="connsiteX174" fmla="*/ 1774208 w 4789002"/>
              <a:gd name="connsiteY174" fmla="*/ 998599 h 4929154"/>
              <a:gd name="connsiteX175" fmla="*/ 1842447 w 4789002"/>
              <a:gd name="connsiteY175" fmla="*/ 916713 h 4929154"/>
              <a:gd name="connsiteX176" fmla="*/ 1897038 w 4789002"/>
              <a:gd name="connsiteY176" fmla="*/ 834826 h 4929154"/>
              <a:gd name="connsiteX177" fmla="*/ 1937982 w 4789002"/>
              <a:gd name="connsiteY177" fmla="*/ 752939 h 4929154"/>
              <a:gd name="connsiteX178" fmla="*/ 2006220 w 4789002"/>
              <a:gd name="connsiteY178" fmla="*/ 630110 h 4929154"/>
              <a:gd name="connsiteX179" fmla="*/ 2101755 w 4789002"/>
              <a:gd name="connsiteY179" fmla="*/ 520928 h 4929154"/>
              <a:gd name="connsiteX180" fmla="*/ 2115402 w 4789002"/>
              <a:gd name="connsiteY180" fmla="*/ 479984 h 4929154"/>
              <a:gd name="connsiteX181" fmla="*/ 2197289 w 4789002"/>
              <a:gd name="connsiteY181" fmla="*/ 398098 h 4929154"/>
              <a:gd name="connsiteX182" fmla="*/ 2224585 w 4789002"/>
              <a:gd name="connsiteY182" fmla="*/ 316211 h 4929154"/>
              <a:gd name="connsiteX183" fmla="*/ 2238232 w 4789002"/>
              <a:gd name="connsiteY183" fmla="*/ 275268 h 4929154"/>
              <a:gd name="connsiteX184" fmla="*/ 2279176 w 4789002"/>
              <a:gd name="connsiteY184" fmla="*/ 261620 h 4929154"/>
              <a:gd name="connsiteX185" fmla="*/ 2333767 w 4789002"/>
              <a:gd name="connsiteY185" fmla="*/ 234325 h 4929154"/>
              <a:gd name="connsiteX186" fmla="*/ 2388358 w 4789002"/>
              <a:gd name="connsiteY186" fmla="*/ 220677 h 4929154"/>
              <a:gd name="connsiteX187" fmla="*/ 2429301 w 4789002"/>
              <a:gd name="connsiteY187" fmla="*/ 207029 h 4929154"/>
              <a:gd name="connsiteX188" fmla="*/ 2579426 w 4789002"/>
              <a:gd name="connsiteY188" fmla="*/ 166086 h 4929154"/>
              <a:gd name="connsiteX189" fmla="*/ 2620370 w 4789002"/>
              <a:gd name="connsiteY189" fmla="*/ 138790 h 4929154"/>
              <a:gd name="connsiteX190" fmla="*/ 2825086 w 4789002"/>
              <a:gd name="connsiteY190" fmla="*/ 125142 h 4929154"/>
              <a:gd name="connsiteX191" fmla="*/ 2893325 w 4789002"/>
              <a:gd name="connsiteY191" fmla="*/ 111495 h 4929154"/>
              <a:gd name="connsiteX192" fmla="*/ 2934268 w 4789002"/>
              <a:gd name="connsiteY192" fmla="*/ 84199 h 4929154"/>
              <a:gd name="connsiteX193" fmla="*/ 2975211 w 4789002"/>
              <a:gd name="connsiteY193" fmla="*/ 70551 h 4929154"/>
              <a:gd name="connsiteX194" fmla="*/ 3043450 w 4789002"/>
              <a:gd name="connsiteY194" fmla="*/ 15960 h 4929154"/>
              <a:gd name="connsiteX195" fmla="*/ 3248167 w 4789002"/>
              <a:gd name="connsiteY195" fmla="*/ 56904 h 4929154"/>
              <a:gd name="connsiteX196" fmla="*/ 3289110 w 4789002"/>
              <a:gd name="connsiteY196" fmla="*/ 97847 h 4929154"/>
              <a:gd name="connsiteX197" fmla="*/ 3370997 w 4789002"/>
              <a:gd name="connsiteY197" fmla="*/ 152438 h 4929154"/>
              <a:gd name="connsiteX198" fmla="*/ 3411940 w 4789002"/>
              <a:gd name="connsiteY198" fmla="*/ 179733 h 4929154"/>
              <a:gd name="connsiteX199" fmla="*/ 3439235 w 4789002"/>
              <a:gd name="connsiteY199" fmla="*/ 220677 h 4929154"/>
              <a:gd name="connsiteX200" fmla="*/ 3452883 w 4789002"/>
              <a:gd name="connsiteY200" fmla="*/ 247972 h 4929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4789002" h="4929154">
                <a:moveTo>
                  <a:pt x="3452883" y="247972"/>
                </a:moveTo>
                <a:cubicBezTo>
                  <a:pt x="3459707" y="259345"/>
                  <a:pt x="3466269" y="280222"/>
                  <a:pt x="3480179" y="288916"/>
                </a:cubicBezTo>
                <a:cubicBezTo>
                  <a:pt x="3504577" y="304165"/>
                  <a:pt x="3562065" y="316211"/>
                  <a:pt x="3562065" y="316211"/>
                </a:cubicBezTo>
                <a:cubicBezTo>
                  <a:pt x="3575713" y="329859"/>
                  <a:pt x="3588181" y="344798"/>
                  <a:pt x="3603008" y="357154"/>
                </a:cubicBezTo>
                <a:cubicBezTo>
                  <a:pt x="3631945" y="381268"/>
                  <a:pt x="3665169" y="395059"/>
                  <a:pt x="3698543" y="411745"/>
                </a:cubicBezTo>
                <a:cubicBezTo>
                  <a:pt x="3712191" y="425393"/>
                  <a:pt x="3728780" y="436630"/>
                  <a:pt x="3739486" y="452689"/>
                </a:cubicBezTo>
                <a:cubicBezTo>
                  <a:pt x="3747466" y="464659"/>
                  <a:pt x="3753134" y="479246"/>
                  <a:pt x="3753134" y="493632"/>
                </a:cubicBezTo>
                <a:cubicBezTo>
                  <a:pt x="3753134" y="693851"/>
                  <a:pt x="3752240" y="894321"/>
                  <a:pt x="3739486" y="1094133"/>
                </a:cubicBezTo>
                <a:cubicBezTo>
                  <a:pt x="3738441" y="1110502"/>
                  <a:pt x="3719526" y="1120406"/>
                  <a:pt x="3712191" y="1135077"/>
                </a:cubicBezTo>
                <a:cubicBezTo>
                  <a:pt x="3655694" y="1248072"/>
                  <a:pt x="3749464" y="1099640"/>
                  <a:pt x="3671247" y="1216963"/>
                </a:cubicBezTo>
                <a:cubicBezTo>
                  <a:pt x="3652055" y="1274542"/>
                  <a:pt x="3640384" y="1289931"/>
                  <a:pt x="3671247" y="1367089"/>
                </a:cubicBezTo>
                <a:cubicBezTo>
                  <a:pt x="3677339" y="1382318"/>
                  <a:pt x="3698543" y="1385286"/>
                  <a:pt x="3712191" y="1394384"/>
                </a:cubicBezTo>
                <a:cubicBezTo>
                  <a:pt x="3721289" y="1408032"/>
                  <a:pt x="3727888" y="1423729"/>
                  <a:pt x="3739486" y="1435328"/>
                </a:cubicBezTo>
                <a:cubicBezTo>
                  <a:pt x="3818343" y="1514186"/>
                  <a:pt x="3743114" y="1402948"/>
                  <a:pt x="3821373" y="1503566"/>
                </a:cubicBezTo>
                <a:cubicBezTo>
                  <a:pt x="3836978" y="1523629"/>
                  <a:pt x="3892061" y="1615198"/>
                  <a:pt x="3916907" y="1640044"/>
                </a:cubicBezTo>
                <a:cubicBezTo>
                  <a:pt x="4024264" y="1747401"/>
                  <a:pt x="3886998" y="1574128"/>
                  <a:pt x="3998794" y="1708283"/>
                </a:cubicBezTo>
                <a:cubicBezTo>
                  <a:pt x="4009295" y="1720884"/>
                  <a:pt x="4015192" y="1736967"/>
                  <a:pt x="4026089" y="1749226"/>
                </a:cubicBezTo>
                <a:cubicBezTo>
                  <a:pt x="4094078" y="1825714"/>
                  <a:pt x="4086691" y="1816923"/>
                  <a:pt x="4148919" y="1858408"/>
                </a:cubicBezTo>
                <a:cubicBezTo>
                  <a:pt x="4197626" y="1931470"/>
                  <a:pt x="4164616" y="1887753"/>
                  <a:pt x="4258101" y="1981238"/>
                </a:cubicBezTo>
                <a:cubicBezTo>
                  <a:pt x="4288285" y="2011422"/>
                  <a:pt x="4301985" y="2030475"/>
                  <a:pt x="4339988" y="2049477"/>
                </a:cubicBezTo>
                <a:cubicBezTo>
                  <a:pt x="4352855" y="2055911"/>
                  <a:pt x="4367283" y="2058576"/>
                  <a:pt x="4380931" y="2063125"/>
                </a:cubicBezTo>
                <a:cubicBezTo>
                  <a:pt x="4478876" y="1997827"/>
                  <a:pt x="4439620" y="2031729"/>
                  <a:pt x="4503761" y="1967590"/>
                </a:cubicBezTo>
                <a:cubicBezTo>
                  <a:pt x="4581098" y="1972139"/>
                  <a:pt x="4664979" y="1949774"/>
                  <a:pt x="4735773" y="1981238"/>
                </a:cubicBezTo>
                <a:cubicBezTo>
                  <a:pt x="4765168" y="1994303"/>
                  <a:pt x="4747814" y="2044644"/>
                  <a:pt x="4749420" y="2076772"/>
                </a:cubicBezTo>
                <a:cubicBezTo>
                  <a:pt x="4774273" y="2573834"/>
                  <a:pt x="4714541" y="2381567"/>
                  <a:pt x="4776716" y="2568092"/>
                </a:cubicBezTo>
                <a:cubicBezTo>
                  <a:pt x="4761472" y="2842470"/>
                  <a:pt x="4789002" y="2735950"/>
                  <a:pt x="4735773" y="2895638"/>
                </a:cubicBezTo>
                <a:lnTo>
                  <a:pt x="4708477" y="2977525"/>
                </a:lnTo>
                <a:lnTo>
                  <a:pt x="4694829" y="3018468"/>
                </a:lnTo>
                <a:cubicBezTo>
                  <a:pt x="4690280" y="3068510"/>
                  <a:pt x="4691710" y="3119460"/>
                  <a:pt x="4681182" y="3168593"/>
                </a:cubicBezTo>
                <a:cubicBezTo>
                  <a:pt x="4677745" y="3184631"/>
                  <a:pt x="4664387" y="3196935"/>
                  <a:pt x="4653886" y="3209536"/>
                </a:cubicBezTo>
                <a:cubicBezTo>
                  <a:pt x="4641530" y="3224363"/>
                  <a:pt x="4629002" y="3239774"/>
                  <a:pt x="4612943" y="3250480"/>
                </a:cubicBezTo>
                <a:cubicBezTo>
                  <a:pt x="4594956" y="3262472"/>
                  <a:pt x="4513607" y="3275806"/>
                  <a:pt x="4503761" y="3277775"/>
                </a:cubicBezTo>
                <a:cubicBezTo>
                  <a:pt x="4440141" y="3373205"/>
                  <a:pt x="4508656" y="3256559"/>
                  <a:pt x="4462817" y="3455196"/>
                </a:cubicBezTo>
                <a:cubicBezTo>
                  <a:pt x="4454546" y="3491038"/>
                  <a:pt x="4421047" y="3505789"/>
                  <a:pt x="4394579" y="3523435"/>
                </a:cubicBezTo>
                <a:cubicBezTo>
                  <a:pt x="4368785" y="3516986"/>
                  <a:pt x="4316497" y="3510417"/>
                  <a:pt x="4299044" y="3482492"/>
                </a:cubicBezTo>
                <a:cubicBezTo>
                  <a:pt x="4283795" y="3458093"/>
                  <a:pt x="4271749" y="3400605"/>
                  <a:pt x="4271749" y="3400605"/>
                </a:cubicBezTo>
                <a:cubicBezTo>
                  <a:pt x="4267200" y="3341465"/>
                  <a:pt x="4310074" y="3251769"/>
                  <a:pt x="4258101" y="3223184"/>
                </a:cubicBezTo>
                <a:cubicBezTo>
                  <a:pt x="3957345" y="3057768"/>
                  <a:pt x="4030772" y="3200174"/>
                  <a:pt x="3985146" y="3291423"/>
                </a:cubicBezTo>
                <a:cubicBezTo>
                  <a:pt x="3977810" y="3306094"/>
                  <a:pt x="3966949" y="3318718"/>
                  <a:pt x="3957850" y="3332366"/>
                </a:cubicBezTo>
                <a:cubicBezTo>
                  <a:pt x="3917598" y="3453122"/>
                  <a:pt x="3929528" y="3400809"/>
                  <a:pt x="3957850" y="3646265"/>
                </a:cubicBezTo>
                <a:cubicBezTo>
                  <a:pt x="3961148" y="3674847"/>
                  <a:pt x="3976047" y="3700856"/>
                  <a:pt x="3985146" y="3728151"/>
                </a:cubicBezTo>
                <a:lnTo>
                  <a:pt x="3998794" y="3769095"/>
                </a:lnTo>
                <a:cubicBezTo>
                  <a:pt x="4011442" y="3807039"/>
                  <a:pt x="4011514" y="3819231"/>
                  <a:pt x="4039737" y="3850981"/>
                </a:cubicBezTo>
                <a:cubicBezTo>
                  <a:pt x="4065383" y="3879832"/>
                  <a:pt x="4094327" y="3905572"/>
                  <a:pt x="4121623" y="3932868"/>
                </a:cubicBezTo>
                <a:cubicBezTo>
                  <a:pt x="4135271" y="3946516"/>
                  <a:pt x="4151861" y="3957752"/>
                  <a:pt x="4162567" y="3973811"/>
                </a:cubicBezTo>
                <a:cubicBezTo>
                  <a:pt x="4171665" y="3987459"/>
                  <a:pt x="4177518" y="4003953"/>
                  <a:pt x="4189862" y="4014754"/>
                </a:cubicBezTo>
                <a:cubicBezTo>
                  <a:pt x="4214550" y="4036356"/>
                  <a:pt x="4248552" y="4046148"/>
                  <a:pt x="4271749" y="4069345"/>
                </a:cubicBezTo>
                <a:cubicBezTo>
                  <a:pt x="4285397" y="4082993"/>
                  <a:pt x="4297457" y="4098439"/>
                  <a:pt x="4312692" y="4110289"/>
                </a:cubicBezTo>
                <a:cubicBezTo>
                  <a:pt x="4338587" y="4130430"/>
                  <a:pt x="4367283" y="4146683"/>
                  <a:pt x="4394579" y="4164880"/>
                </a:cubicBezTo>
                <a:lnTo>
                  <a:pt x="4435522" y="4192175"/>
                </a:lnTo>
                <a:cubicBezTo>
                  <a:pt x="4475355" y="4311673"/>
                  <a:pt x="4466500" y="4268584"/>
                  <a:pt x="4435522" y="4506074"/>
                </a:cubicBezTo>
                <a:cubicBezTo>
                  <a:pt x="4433400" y="4522339"/>
                  <a:pt x="4417325" y="4533369"/>
                  <a:pt x="4408226" y="4547017"/>
                </a:cubicBezTo>
                <a:cubicBezTo>
                  <a:pt x="4399128" y="4574313"/>
                  <a:pt x="4387909" y="4600991"/>
                  <a:pt x="4380931" y="4628904"/>
                </a:cubicBezTo>
                <a:cubicBezTo>
                  <a:pt x="4376382" y="4647101"/>
                  <a:pt x="4375671" y="4666718"/>
                  <a:pt x="4367283" y="4683495"/>
                </a:cubicBezTo>
                <a:cubicBezTo>
                  <a:pt x="4352612" y="4712837"/>
                  <a:pt x="4330889" y="4738086"/>
                  <a:pt x="4312692" y="4765381"/>
                </a:cubicBezTo>
                <a:cubicBezTo>
                  <a:pt x="4303593" y="4779029"/>
                  <a:pt x="4290584" y="4790764"/>
                  <a:pt x="4285397" y="4806325"/>
                </a:cubicBezTo>
                <a:cubicBezTo>
                  <a:pt x="4280848" y="4819973"/>
                  <a:pt x="4275701" y="4833436"/>
                  <a:pt x="4271749" y="4847268"/>
                </a:cubicBezTo>
                <a:cubicBezTo>
                  <a:pt x="4266596" y="4865303"/>
                  <a:pt x="4268506" y="4886252"/>
                  <a:pt x="4258101" y="4901859"/>
                </a:cubicBezTo>
                <a:cubicBezTo>
                  <a:pt x="4249003" y="4915507"/>
                  <a:pt x="4230806" y="4920056"/>
                  <a:pt x="4217158" y="4929154"/>
                </a:cubicBezTo>
                <a:cubicBezTo>
                  <a:pt x="4203510" y="4924605"/>
                  <a:pt x="4187448" y="4924494"/>
                  <a:pt x="4176214" y="4915507"/>
                </a:cubicBezTo>
                <a:cubicBezTo>
                  <a:pt x="4158717" y="4901509"/>
                  <a:pt x="4130104" y="4834814"/>
                  <a:pt x="4121623" y="4819972"/>
                </a:cubicBezTo>
                <a:cubicBezTo>
                  <a:pt x="4109278" y="4798369"/>
                  <a:pt x="4065940" y="4739085"/>
                  <a:pt x="4053385" y="4724438"/>
                </a:cubicBezTo>
                <a:cubicBezTo>
                  <a:pt x="3957173" y="4612192"/>
                  <a:pt x="4077657" y="4781320"/>
                  <a:pt x="3957850" y="4601608"/>
                </a:cubicBezTo>
                <a:cubicBezTo>
                  <a:pt x="3948752" y="4587960"/>
                  <a:pt x="3944203" y="4569763"/>
                  <a:pt x="3930555" y="4560665"/>
                </a:cubicBezTo>
                <a:cubicBezTo>
                  <a:pt x="3881327" y="4527846"/>
                  <a:pt x="3845119" y="4507574"/>
                  <a:pt x="3807725" y="4451483"/>
                </a:cubicBezTo>
                <a:cubicBezTo>
                  <a:pt x="3798626" y="4437835"/>
                  <a:pt x="3792028" y="4422138"/>
                  <a:pt x="3780429" y="4410539"/>
                </a:cubicBezTo>
                <a:cubicBezTo>
                  <a:pt x="3714429" y="4344539"/>
                  <a:pt x="3747354" y="4387177"/>
                  <a:pt x="3684895" y="4355948"/>
                </a:cubicBezTo>
                <a:cubicBezTo>
                  <a:pt x="3670224" y="4348613"/>
                  <a:pt x="3657600" y="4337751"/>
                  <a:pt x="3643952" y="4328653"/>
                </a:cubicBezTo>
                <a:cubicBezTo>
                  <a:pt x="3565733" y="4211327"/>
                  <a:pt x="3659507" y="4359766"/>
                  <a:pt x="3603008" y="4246766"/>
                </a:cubicBezTo>
                <a:cubicBezTo>
                  <a:pt x="3595673" y="4232095"/>
                  <a:pt x="3583048" y="4220494"/>
                  <a:pt x="3575713" y="4205823"/>
                </a:cubicBezTo>
                <a:cubicBezTo>
                  <a:pt x="3569279" y="4192956"/>
                  <a:pt x="3569051" y="4177456"/>
                  <a:pt x="3562065" y="4164880"/>
                </a:cubicBezTo>
                <a:cubicBezTo>
                  <a:pt x="3546133" y="4136203"/>
                  <a:pt x="3525671" y="4110289"/>
                  <a:pt x="3507474" y="4082993"/>
                </a:cubicBezTo>
                <a:cubicBezTo>
                  <a:pt x="3498376" y="4069345"/>
                  <a:pt x="3485366" y="4057611"/>
                  <a:pt x="3480179" y="4042050"/>
                </a:cubicBezTo>
                <a:cubicBezTo>
                  <a:pt x="3475630" y="4028402"/>
                  <a:pt x="3475518" y="4012341"/>
                  <a:pt x="3466531" y="4001107"/>
                </a:cubicBezTo>
                <a:cubicBezTo>
                  <a:pt x="3456284" y="3988299"/>
                  <a:pt x="3438189" y="3984312"/>
                  <a:pt x="3425588" y="3973811"/>
                </a:cubicBezTo>
                <a:cubicBezTo>
                  <a:pt x="3410761" y="3961455"/>
                  <a:pt x="3399879" y="3944718"/>
                  <a:pt x="3384644" y="3932868"/>
                </a:cubicBezTo>
                <a:cubicBezTo>
                  <a:pt x="3358749" y="3912728"/>
                  <a:pt x="3333217" y="3890461"/>
                  <a:pt x="3302758" y="3878277"/>
                </a:cubicBezTo>
                <a:cubicBezTo>
                  <a:pt x="3221162" y="3845638"/>
                  <a:pt x="3257760" y="3858728"/>
                  <a:pt x="3193576" y="3837333"/>
                </a:cubicBezTo>
                <a:cubicBezTo>
                  <a:pt x="3120788" y="3841882"/>
                  <a:pt x="3046328" y="3834818"/>
                  <a:pt x="2975211" y="3850981"/>
                </a:cubicBezTo>
                <a:cubicBezTo>
                  <a:pt x="2975206" y="3850982"/>
                  <a:pt x="2872855" y="3919219"/>
                  <a:pt x="2852382" y="3932868"/>
                </a:cubicBezTo>
                <a:cubicBezTo>
                  <a:pt x="2670626" y="4054038"/>
                  <a:pt x="2940000" y="3879642"/>
                  <a:pt x="2770495" y="3973811"/>
                </a:cubicBezTo>
                <a:cubicBezTo>
                  <a:pt x="2770473" y="3973823"/>
                  <a:pt x="2668147" y="4042043"/>
                  <a:pt x="2647665" y="4055698"/>
                </a:cubicBezTo>
                <a:cubicBezTo>
                  <a:pt x="2634017" y="4064796"/>
                  <a:pt x="2618320" y="4071395"/>
                  <a:pt x="2606722" y="4082993"/>
                </a:cubicBezTo>
                <a:cubicBezTo>
                  <a:pt x="2571396" y="4118319"/>
                  <a:pt x="2532863" y="4162205"/>
                  <a:pt x="2483892" y="4178528"/>
                </a:cubicBezTo>
                <a:lnTo>
                  <a:pt x="2442949" y="4192175"/>
                </a:lnTo>
                <a:cubicBezTo>
                  <a:pt x="2428692" y="4201680"/>
                  <a:pt x="2383663" y="4236886"/>
                  <a:pt x="2361062" y="4233119"/>
                </a:cubicBezTo>
                <a:cubicBezTo>
                  <a:pt x="2344883" y="4230422"/>
                  <a:pt x="2334790" y="4213159"/>
                  <a:pt x="2320119" y="4205823"/>
                </a:cubicBezTo>
                <a:cubicBezTo>
                  <a:pt x="2258569" y="4175047"/>
                  <a:pt x="2296899" y="4213769"/>
                  <a:pt x="2238232" y="4164880"/>
                </a:cubicBezTo>
                <a:cubicBezTo>
                  <a:pt x="2191128" y="4125627"/>
                  <a:pt x="2184394" y="4092341"/>
                  <a:pt x="2115402" y="4069345"/>
                </a:cubicBezTo>
                <a:cubicBezTo>
                  <a:pt x="2043942" y="4045526"/>
                  <a:pt x="2088700" y="4057733"/>
                  <a:pt x="1978925" y="4042050"/>
                </a:cubicBezTo>
                <a:cubicBezTo>
                  <a:pt x="1905128" y="4017450"/>
                  <a:pt x="1900559" y="4009849"/>
                  <a:pt x="1787856" y="4042050"/>
                </a:cubicBezTo>
                <a:cubicBezTo>
                  <a:pt x="1769298" y="4047352"/>
                  <a:pt x="1760561" y="4069345"/>
                  <a:pt x="1746913" y="4082993"/>
                </a:cubicBezTo>
                <a:cubicBezTo>
                  <a:pt x="1725308" y="4169410"/>
                  <a:pt x="1743670" y="4121977"/>
                  <a:pt x="1678674" y="4219471"/>
                </a:cubicBezTo>
                <a:lnTo>
                  <a:pt x="1678674" y="4219471"/>
                </a:lnTo>
                <a:cubicBezTo>
                  <a:pt x="1674125" y="4233119"/>
                  <a:pt x="1672012" y="4247838"/>
                  <a:pt x="1665026" y="4260414"/>
                </a:cubicBezTo>
                <a:cubicBezTo>
                  <a:pt x="1649094" y="4289091"/>
                  <a:pt x="1610435" y="4342301"/>
                  <a:pt x="1610435" y="4342301"/>
                </a:cubicBezTo>
                <a:cubicBezTo>
                  <a:pt x="1605886" y="4355949"/>
                  <a:pt x="1603774" y="4370669"/>
                  <a:pt x="1596788" y="4383244"/>
                </a:cubicBezTo>
                <a:cubicBezTo>
                  <a:pt x="1580857" y="4411921"/>
                  <a:pt x="1552571" y="4434008"/>
                  <a:pt x="1542197" y="4465130"/>
                </a:cubicBezTo>
                <a:cubicBezTo>
                  <a:pt x="1510999" y="4558725"/>
                  <a:pt x="1547841" y="4442555"/>
                  <a:pt x="1514901" y="4574313"/>
                </a:cubicBezTo>
                <a:cubicBezTo>
                  <a:pt x="1511412" y="4588269"/>
                  <a:pt x="1508239" y="4602680"/>
                  <a:pt x="1501253" y="4615256"/>
                </a:cubicBezTo>
                <a:cubicBezTo>
                  <a:pt x="1485321" y="4643933"/>
                  <a:pt x="1446662" y="4697142"/>
                  <a:pt x="1446662" y="4697142"/>
                </a:cubicBezTo>
                <a:cubicBezTo>
                  <a:pt x="1412358" y="4800054"/>
                  <a:pt x="1458631" y="4673205"/>
                  <a:pt x="1405719" y="4779029"/>
                </a:cubicBezTo>
                <a:cubicBezTo>
                  <a:pt x="1399285" y="4791896"/>
                  <a:pt x="1402243" y="4809800"/>
                  <a:pt x="1392071" y="4819972"/>
                </a:cubicBezTo>
                <a:cubicBezTo>
                  <a:pt x="1368874" y="4843169"/>
                  <a:pt x="1310185" y="4874563"/>
                  <a:pt x="1310185" y="4874563"/>
                </a:cubicBezTo>
                <a:cubicBezTo>
                  <a:pt x="1273791" y="4870014"/>
                  <a:pt x="1235471" y="4873450"/>
                  <a:pt x="1201002" y="4860916"/>
                </a:cubicBezTo>
                <a:cubicBezTo>
                  <a:pt x="1182863" y="4854320"/>
                  <a:pt x="1175294" y="4831822"/>
                  <a:pt x="1160059" y="4819972"/>
                </a:cubicBezTo>
                <a:cubicBezTo>
                  <a:pt x="1134164" y="4799832"/>
                  <a:pt x="1101370" y="4788577"/>
                  <a:pt x="1078173" y="4765381"/>
                </a:cubicBezTo>
                <a:cubicBezTo>
                  <a:pt x="1064525" y="4751733"/>
                  <a:pt x="1049585" y="4739265"/>
                  <a:pt x="1037229" y="4724438"/>
                </a:cubicBezTo>
                <a:cubicBezTo>
                  <a:pt x="1026728" y="4711837"/>
                  <a:pt x="1021532" y="4695093"/>
                  <a:pt x="1009934" y="4683495"/>
                </a:cubicBezTo>
                <a:cubicBezTo>
                  <a:pt x="998336" y="4671897"/>
                  <a:pt x="981592" y="4666700"/>
                  <a:pt x="968991" y="4656199"/>
                </a:cubicBezTo>
                <a:cubicBezTo>
                  <a:pt x="954164" y="4643843"/>
                  <a:pt x="943282" y="4627106"/>
                  <a:pt x="928047" y="4615256"/>
                </a:cubicBezTo>
                <a:cubicBezTo>
                  <a:pt x="902152" y="4595116"/>
                  <a:pt x="869358" y="4583861"/>
                  <a:pt x="846161" y="4560665"/>
                </a:cubicBezTo>
                <a:cubicBezTo>
                  <a:pt x="782349" y="4496855"/>
                  <a:pt x="827417" y="4535302"/>
                  <a:pt x="736979" y="4478778"/>
                </a:cubicBezTo>
                <a:cubicBezTo>
                  <a:pt x="723070" y="4470085"/>
                  <a:pt x="711111" y="4457944"/>
                  <a:pt x="696035" y="4451483"/>
                </a:cubicBezTo>
                <a:cubicBezTo>
                  <a:pt x="678795" y="4444094"/>
                  <a:pt x="659641" y="4442384"/>
                  <a:pt x="641444" y="4437835"/>
                </a:cubicBezTo>
                <a:cubicBezTo>
                  <a:pt x="627796" y="4428736"/>
                  <a:pt x="615172" y="4417874"/>
                  <a:pt x="600501" y="4410539"/>
                </a:cubicBezTo>
                <a:cubicBezTo>
                  <a:pt x="587634" y="4404105"/>
                  <a:pt x="572134" y="4403878"/>
                  <a:pt x="559558" y="4396892"/>
                </a:cubicBezTo>
                <a:cubicBezTo>
                  <a:pt x="530881" y="4380961"/>
                  <a:pt x="504967" y="4360498"/>
                  <a:pt x="477671" y="4342301"/>
                </a:cubicBezTo>
                <a:cubicBezTo>
                  <a:pt x="464023" y="4333202"/>
                  <a:pt x="452289" y="4320192"/>
                  <a:pt x="436728" y="4315005"/>
                </a:cubicBezTo>
                <a:lnTo>
                  <a:pt x="395785" y="4301357"/>
                </a:lnTo>
                <a:cubicBezTo>
                  <a:pt x="327546" y="4305906"/>
                  <a:pt x="258528" y="4303761"/>
                  <a:pt x="191068" y="4315005"/>
                </a:cubicBezTo>
                <a:cubicBezTo>
                  <a:pt x="174889" y="4317702"/>
                  <a:pt x="166528" y="4342301"/>
                  <a:pt x="150125" y="4342301"/>
                </a:cubicBezTo>
                <a:cubicBezTo>
                  <a:pt x="129780" y="4342301"/>
                  <a:pt x="113198" y="4325099"/>
                  <a:pt x="95534" y="4315005"/>
                </a:cubicBezTo>
                <a:cubicBezTo>
                  <a:pt x="51197" y="4289670"/>
                  <a:pt x="51285" y="4284404"/>
                  <a:pt x="13647" y="4246766"/>
                </a:cubicBezTo>
                <a:cubicBezTo>
                  <a:pt x="9098" y="4233118"/>
                  <a:pt x="0" y="4220209"/>
                  <a:pt x="0" y="4205823"/>
                </a:cubicBezTo>
                <a:cubicBezTo>
                  <a:pt x="0" y="4187066"/>
                  <a:pt x="4341" y="4167518"/>
                  <a:pt x="13647" y="4151232"/>
                </a:cubicBezTo>
                <a:cubicBezTo>
                  <a:pt x="29812" y="4122943"/>
                  <a:pt x="69446" y="4100385"/>
                  <a:pt x="95534" y="4082993"/>
                </a:cubicBezTo>
                <a:lnTo>
                  <a:pt x="150125" y="4001107"/>
                </a:lnTo>
                <a:cubicBezTo>
                  <a:pt x="159224" y="3987459"/>
                  <a:pt x="172233" y="3975724"/>
                  <a:pt x="177420" y="3960163"/>
                </a:cubicBezTo>
                <a:cubicBezTo>
                  <a:pt x="196255" y="3903659"/>
                  <a:pt x="183088" y="3931190"/>
                  <a:pt x="218364" y="3878277"/>
                </a:cubicBezTo>
                <a:cubicBezTo>
                  <a:pt x="292626" y="3655486"/>
                  <a:pt x="204174" y="3935039"/>
                  <a:pt x="259307" y="3714504"/>
                </a:cubicBezTo>
                <a:cubicBezTo>
                  <a:pt x="266285" y="3686591"/>
                  <a:pt x="277504" y="3659913"/>
                  <a:pt x="286602" y="3632617"/>
                </a:cubicBezTo>
                <a:cubicBezTo>
                  <a:pt x="291151" y="3618969"/>
                  <a:pt x="292270" y="3603644"/>
                  <a:pt x="300250" y="3591674"/>
                </a:cubicBezTo>
                <a:cubicBezTo>
                  <a:pt x="335526" y="3538760"/>
                  <a:pt x="322359" y="3566291"/>
                  <a:pt x="341194" y="3509787"/>
                </a:cubicBezTo>
                <a:cubicBezTo>
                  <a:pt x="345743" y="3473393"/>
                  <a:pt x="345191" y="3435990"/>
                  <a:pt x="354841" y="3400605"/>
                </a:cubicBezTo>
                <a:cubicBezTo>
                  <a:pt x="359157" y="3384780"/>
                  <a:pt x="374801" y="3374333"/>
                  <a:pt x="382137" y="3359662"/>
                </a:cubicBezTo>
                <a:cubicBezTo>
                  <a:pt x="388571" y="3346795"/>
                  <a:pt x="391236" y="3332367"/>
                  <a:pt x="395785" y="3318719"/>
                </a:cubicBezTo>
                <a:cubicBezTo>
                  <a:pt x="435336" y="3041844"/>
                  <a:pt x="385226" y="3387343"/>
                  <a:pt x="423080" y="3141298"/>
                </a:cubicBezTo>
                <a:cubicBezTo>
                  <a:pt x="442641" y="3014153"/>
                  <a:pt x="427025" y="3084575"/>
                  <a:pt x="450376" y="2991172"/>
                </a:cubicBezTo>
                <a:cubicBezTo>
                  <a:pt x="439654" y="2883958"/>
                  <a:pt x="457646" y="2848316"/>
                  <a:pt x="382137" y="2772808"/>
                </a:cubicBezTo>
                <a:lnTo>
                  <a:pt x="300250" y="2690922"/>
                </a:lnTo>
                <a:lnTo>
                  <a:pt x="259307" y="2649978"/>
                </a:lnTo>
                <a:cubicBezTo>
                  <a:pt x="263856" y="2622683"/>
                  <a:pt x="260580" y="2592842"/>
                  <a:pt x="272955" y="2568092"/>
                </a:cubicBezTo>
                <a:cubicBezTo>
                  <a:pt x="283538" y="2546926"/>
                  <a:pt x="335463" y="2533608"/>
                  <a:pt x="354841" y="2527148"/>
                </a:cubicBezTo>
                <a:cubicBezTo>
                  <a:pt x="368489" y="2531697"/>
                  <a:pt x="381399" y="2540796"/>
                  <a:pt x="395785" y="2540796"/>
                </a:cubicBezTo>
                <a:cubicBezTo>
                  <a:pt x="427953" y="2540796"/>
                  <a:pt x="461295" y="2538696"/>
                  <a:pt x="491319" y="2527148"/>
                </a:cubicBezTo>
                <a:cubicBezTo>
                  <a:pt x="544371" y="2506743"/>
                  <a:pt x="576422" y="2469341"/>
                  <a:pt x="614149" y="2431614"/>
                </a:cubicBezTo>
                <a:cubicBezTo>
                  <a:pt x="628324" y="2389089"/>
                  <a:pt x="635954" y="2371844"/>
                  <a:pt x="641444" y="2322432"/>
                </a:cubicBezTo>
                <a:cubicBezTo>
                  <a:pt x="647994" y="2263480"/>
                  <a:pt x="645841" y="2203600"/>
                  <a:pt x="655092" y="2145011"/>
                </a:cubicBezTo>
                <a:cubicBezTo>
                  <a:pt x="659579" y="2116591"/>
                  <a:pt x="673290" y="2090420"/>
                  <a:pt x="682388" y="2063125"/>
                </a:cubicBezTo>
                <a:lnTo>
                  <a:pt x="696035" y="2022181"/>
                </a:lnTo>
                <a:cubicBezTo>
                  <a:pt x="602550" y="1928696"/>
                  <a:pt x="646267" y="1961707"/>
                  <a:pt x="573205" y="1912999"/>
                </a:cubicBezTo>
                <a:cubicBezTo>
                  <a:pt x="564107" y="1899351"/>
                  <a:pt x="553245" y="1886727"/>
                  <a:pt x="545910" y="1872056"/>
                </a:cubicBezTo>
                <a:cubicBezTo>
                  <a:pt x="489403" y="1759043"/>
                  <a:pt x="583194" y="1907514"/>
                  <a:pt x="504967" y="1790169"/>
                </a:cubicBezTo>
                <a:cubicBezTo>
                  <a:pt x="509516" y="1690086"/>
                  <a:pt x="482948" y="1583542"/>
                  <a:pt x="518614" y="1489919"/>
                </a:cubicBezTo>
                <a:cubicBezTo>
                  <a:pt x="530066" y="1459858"/>
                  <a:pt x="584281" y="1491619"/>
                  <a:pt x="614149" y="1503566"/>
                </a:cubicBezTo>
                <a:cubicBezTo>
                  <a:pt x="645010" y="1515910"/>
                  <a:pt x="662810" y="1562613"/>
                  <a:pt x="682388" y="1585453"/>
                </a:cubicBezTo>
                <a:cubicBezTo>
                  <a:pt x="726515" y="1636935"/>
                  <a:pt x="729628" y="1635143"/>
                  <a:pt x="777922" y="1667339"/>
                </a:cubicBezTo>
                <a:cubicBezTo>
                  <a:pt x="787020" y="1680987"/>
                  <a:pt x="792409" y="1698036"/>
                  <a:pt x="805217" y="1708283"/>
                </a:cubicBezTo>
                <a:cubicBezTo>
                  <a:pt x="836977" y="1733691"/>
                  <a:pt x="867379" y="1717818"/>
                  <a:pt x="900752" y="1708283"/>
                </a:cubicBezTo>
                <a:cubicBezTo>
                  <a:pt x="914584" y="1704331"/>
                  <a:pt x="928047" y="1699184"/>
                  <a:pt x="941695" y="1694635"/>
                </a:cubicBezTo>
                <a:cubicBezTo>
                  <a:pt x="955343" y="1680987"/>
                  <a:pt x="967403" y="1665541"/>
                  <a:pt x="982638" y="1653692"/>
                </a:cubicBezTo>
                <a:cubicBezTo>
                  <a:pt x="1008533" y="1633552"/>
                  <a:pt x="1064525" y="1599101"/>
                  <a:pt x="1064525" y="1599101"/>
                </a:cubicBezTo>
                <a:cubicBezTo>
                  <a:pt x="1069074" y="1576355"/>
                  <a:pt x="1066664" y="1551003"/>
                  <a:pt x="1078173" y="1530862"/>
                </a:cubicBezTo>
                <a:cubicBezTo>
                  <a:pt x="1086311" y="1516621"/>
                  <a:pt x="1104127" y="1510228"/>
                  <a:pt x="1119116" y="1503566"/>
                </a:cubicBezTo>
                <a:cubicBezTo>
                  <a:pt x="1183023" y="1475163"/>
                  <a:pt x="1205027" y="1476893"/>
                  <a:pt x="1269241" y="1462623"/>
                </a:cubicBezTo>
                <a:cubicBezTo>
                  <a:pt x="1287551" y="1458554"/>
                  <a:pt x="1305635" y="1453524"/>
                  <a:pt x="1323832" y="1448975"/>
                </a:cubicBezTo>
                <a:cubicBezTo>
                  <a:pt x="1328381" y="1435327"/>
                  <a:pt x="1335974" y="1422339"/>
                  <a:pt x="1337480" y="1408032"/>
                </a:cubicBezTo>
                <a:cubicBezTo>
                  <a:pt x="1350069" y="1288435"/>
                  <a:pt x="1300157" y="1210001"/>
                  <a:pt x="1392071" y="1148725"/>
                </a:cubicBezTo>
                <a:cubicBezTo>
                  <a:pt x="1404041" y="1140745"/>
                  <a:pt x="1420438" y="1142063"/>
                  <a:pt x="1433014" y="1135077"/>
                </a:cubicBezTo>
                <a:cubicBezTo>
                  <a:pt x="1461691" y="1119145"/>
                  <a:pt x="1483779" y="1090860"/>
                  <a:pt x="1514901" y="1080486"/>
                </a:cubicBezTo>
                <a:lnTo>
                  <a:pt x="1596788" y="1053190"/>
                </a:lnTo>
                <a:cubicBezTo>
                  <a:pt x="1610436" y="1048641"/>
                  <a:pt x="1623775" y="1043031"/>
                  <a:pt x="1637731" y="1039542"/>
                </a:cubicBezTo>
                <a:cubicBezTo>
                  <a:pt x="1655928" y="1034993"/>
                  <a:pt x="1674356" y="1031285"/>
                  <a:pt x="1692322" y="1025895"/>
                </a:cubicBezTo>
                <a:cubicBezTo>
                  <a:pt x="1719880" y="1017627"/>
                  <a:pt x="1774208" y="998599"/>
                  <a:pt x="1774208" y="998599"/>
                </a:cubicBezTo>
                <a:cubicBezTo>
                  <a:pt x="1871759" y="852276"/>
                  <a:pt x="1719835" y="1074358"/>
                  <a:pt x="1842447" y="916713"/>
                </a:cubicBezTo>
                <a:cubicBezTo>
                  <a:pt x="1862587" y="890818"/>
                  <a:pt x="1886664" y="865948"/>
                  <a:pt x="1897038" y="834826"/>
                </a:cubicBezTo>
                <a:cubicBezTo>
                  <a:pt x="1915873" y="778322"/>
                  <a:pt x="1902706" y="805853"/>
                  <a:pt x="1937982" y="752939"/>
                </a:cubicBezTo>
                <a:cubicBezTo>
                  <a:pt x="1986607" y="607061"/>
                  <a:pt x="1934718" y="722042"/>
                  <a:pt x="2006220" y="630110"/>
                </a:cubicBezTo>
                <a:cubicBezTo>
                  <a:pt x="2091955" y="519879"/>
                  <a:pt x="2022492" y="573768"/>
                  <a:pt x="2101755" y="520928"/>
                </a:cubicBezTo>
                <a:cubicBezTo>
                  <a:pt x="2106304" y="507280"/>
                  <a:pt x="2106570" y="491340"/>
                  <a:pt x="2115402" y="479984"/>
                </a:cubicBezTo>
                <a:cubicBezTo>
                  <a:pt x="2139101" y="449514"/>
                  <a:pt x="2197289" y="398098"/>
                  <a:pt x="2197289" y="398098"/>
                </a:cubicBezTo>
                <a:lnTo>
                  <a:pt x="2224585" y="316211"/>
                </a:lnTo>
                <a:cubicBezTo>
                  <a:pt x="2229134" y="302563"/>
                  <a:pt x="2224584" y="279817"/>
                  <a:pt x="2238232" y="275268"/>
                </a:cubicBezTo>
                <a:cubicBezTo>
                  <a:pt x="2251880" y="270719"/>
                  <a:pt x="2265953" y="267287"/>
                  <a:pt x="2279176" y="261620"/>
                </a:cubicBezTo>
                <a:cubicBezTo>
                  <a:pt x="2297876" y="253606"/>
                  <a:pt x="2314718" y="241468"/>
                  <a:pt x="2333767" y="234325"/>
                </a:cubicBezTo>
                <a:cubicBezTo>
                  <a:pt x="2351330" y="227739"/>
                  <a:pt x="2370323" y="225830"/>
                  <a:pt x="2388358" y="220677"/>
                </a:cubicBezTo>
                <a:cubicBezTo>
                  <a:pt x="2402190" y="216725"/>
                  <a:pt x="2415422" y="210814"/>
                  <a:pt x="2429301" y="207029"/>
                </a:cubicBezTo>
                <a:cubicBezTo>
                  <a:pt x="2598634" y="160846"/>
                  <a:pt x="2485179" y="197500"/>
                  <a:pt x="2579426" y="166086"/>
                </a:cubicBezTo>
                <a:cubicBezTo>
                  <a:pt x="2593074" y="156987"/>
                  <a:pt x="2604190" y="141487"/>
                  <a:pt x="2620370" y="138790"/>
                </a:cubicBezTo>
                <a:cubicBezTo>
                  <a:pt x="2687830" y="127547"/>
                  <a:pt x="2757035" y="131947"/>
                  <a:pt x="2825086" y="125142"/>
                </a:cubicBezTo>
                <a:cubicBezTo>
                  <a:pt x="2848168" y="122834"/>
                  <a:pt x="2870579" y="116044"/>
                  <a:pt x="2893325" y="111495"/>
                </a:cubicBezTo>
                <a:cubicBezTo>
                  <a:pt x="2906973" y="102396"/>
                  <a:pt x="2919597" y="91535"/>
                  <a:pt x="2934268" y="84199"/>
                </a:cubicBezTo>
                <a:cubicBezTo>
                  <a:pt x="2947135" y="77765"/>
                  <a:pt x="2963977" y="79538"/>
                  <a:pt x="2975211" y="70551"/>
                </a:cubicBezTo>
                <a:cubicBezTo>
                  <a:pt x="3063400" y="0"/>
                  <a:pt x="2940539" y="50265"/>
                  <a:pt x="3043450" y="15960"/>
                </a:cubicBezTo>
                <a:cubicBezTo>
                  <a:pt x="3159356" y="25619"/>
                  <a:pt x="3180870" y="824"/>
                  <a:pt x="3248167" y="56904"/>
                </a:cubicBezTo>
                <a:cubicBezTo>
                  <a:pt x="3262994" y="69260"/>
                  <a:pt x="3273875" y="85998"/>
                  <a:pt x="3289110" y="97847"/>
                </a:cubicBezTo>
                <a:cubicBezTo>
                  <a:pt x="3315005" y="117987"/>
                  <a:pt x="3343701" y="134241"/>
                  <a:pt x="3370997" y="152438"/>
                </a:cubicBezTo>
                <a:lnTo>
                  <a:pt x="3411940" y="179733"/>
                </a:lnTo>
                <a:cubicBezTo>
                  <a:pt x="3421038" y="193381"/>
                  <a:pt x="3431900" y="206006"/>
                  <a:pt x="3439235" y="220677"/>
                </a:cubicBezTo>
                <a:cubicBezTo>
                  <a:pt x="3470598" y="283404"/>
                  <a:pt x="3446059" y="236599"/>
                  <a:pt x="3452883" y="247972"/>
                </a:cubicBezTo>
                <a:close/>
              </a:path>
            </a:pathLst>
          </a:custGeom>
          <a:solidFill>
            <a:srgbClr val="000000">
              <a:alpha val="38039"/>
            </a:srgb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Империя Карла Великого</a:t>
            </a:r>
          </a:p>
        </p:txBody>
      </p:sp>
      <p:pic>
        <p:nvPicPr>
          <p:cNvPr id="12" name="Picture 9" descr="Файл:Die deutschen Kaiser Karl der Groß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75561" y="1557338"/>
            <a:ext cx="4464049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128000" y="304800"/>
            <a:ext cx="3860800" cy="1900064"/>
          </a:xfrm>
          <a:ln w="76200">
            <a:solidFill>
              <a:srgbClr val="000099"/>
            </a:solidFill>
          </a:ln>
        </p:spPr>
        <p:txBody>
          <a:bodyPr/>
          <a:lstStyle/>
          <a:p>
            <a:r>
              <a:rPr lang="ru-RU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843 год </a:t>
            </a:r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 раздел империи Карла Великого</a:t>
            </a:r>
          </a:p>
        </p:txBody>
      </p:sp>
      <p:sp>
        <p:nvSpPr>
          <p:cNvPr id="8197" name="AutoShape 5"/>
          <p:cNvSpPr>
            <a:spLocks noChangeArrowheads="1"/>
          </p:cNvSpPr>
          <p:nvPr/>
        </p:nvSpPr>
        <p:spPr bwMode="auto">
          <a:xfrm>
            <a:off x="3657600" y="2286000"/>
            <a:ext cx="508000" cy="381000"/>
          </a:xfrm>
          <a:prstGeom prst="sun">
            <a:avLst>
              <a:gd name="adj" fmla="val 25000"/>
            </a:avLst>
          </a:pr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3657600" y="1981200"/>
            <a:ext cx="121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>
                <a:solidFill>
                  <a:srgbClr val="000099"/>
                </a:solidFill>
              </a:rPr>
              <a:t>Верден</a:t>
            </a:r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8229600" y="3048000"/>
            <a:ext cx="3657600" cy="1066800"/>
          </a:xfrm>
          <a:prstGeom prst="rect">
            <a:avLst/>
          </a:prstGeom>
          <a:noFill/>
          <a:ln w="76200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Королевство </a:t>
            </a:r>
          </a:p>
          <a:p>
            <a:pPr algn="ctr"/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Карла Лысого</a:t>
            </a:r>
          </a:p>
          <a:p>
            <a:pPr algn="ctr"/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(Франция)</a:t>
            </a:r>
          </a:p>
        </p:txBody>
      </p:sp>
      <p:sp>
        <p:nvSpPr>
          <p:cNvPr id="8201" name="Rectangle 9"/>
          <p:cNvSpPr>
            <a:spLocks noChangeArrowheads="1"/>
          </p:cNvSpPr>
          <p:nvPr/>
        </p:nvSpPr>
        <p:spPr bwMode="auto">
          <a:xfrm>
            <a:off x="8229600" y="4267200"/>
            <a:ext cx="3657600" cy="990600"/>
          </a:xfrm>
          <a:prstGeom prst="rect">
            <a:avLst/>
          </a:prstGeom>
          <a:noFill/>
          <a:ln w="76200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Королевство </a:t>
            </a:r>
          </a:p>
          <a:p>
            <a:pPr algn="ctr"/>
            <a:r>
              <a:rPr lang="ru-RU" sz="2000" b="1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Лотаря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(Италия)</a:t>
            </a:r>
          </a:p>
        </p:txBody>
      </p:sp>
      <p:sp>
        <p:nvSpPr>
          <p:cNvPr id="8202" name="Rectangle 10"/>
          <p:cNvSpPr>
            <a:spLocks noChangeArrowheads="1"/>
          </p:cNvSpPr>
          <p:nvPr/>
        </p:nvSpPr>
        <p:spPr bwMode="auto">
          <a:xfrm>
            <a:off x="8229600" y="5410200"/>
            <a:ext cx="3657600" cy="1066800"/>
          </a:xfrm>
          <a:prstGeom prst="rect">
            <a:avLst/>
          </a:prstGeom>
          <a:noFill/>
          <a:ln w="76200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Королевство </a:t>
            </a:r>
          </a:p>
          <a:p>
            <a:pPr algn="ctr"/>
            <a:r>
              <a:rPr lang="ru-RU" sz="2000" b="1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Людовига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Немецкого </a:t>
            </a:r>
          </a:p>
          <a:p>
            <a:pPr algn="ctr"/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(Германия</a:t>
            </a:r>
            <a:r>
              <a:rPr lang="ru-RU" sz="2000" b="1" dirty="0">
                <a:solidFill>
                  <a:srgbClr val="000099"/>
                </a:solidFill>
              </a:rPr>
              <a:t>)</a:t>
            </a:r>
          </a:p>
        </p:txBody>
      </p:sp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349" y="82812"/>
            <a:ext cx="7856307" cy="6658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 descr="Rowland De Neustria (810 - 850) - Genealog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71435" y="3141663"/>
            <a:ext cx="6565900" cy="3130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 rot="10800000" flipV="1">
            <a:off x="335363" y="5733284"/>
            <a:ext cx="3238500" cy="85503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23805" anchor="ctr">
            <a:spAutoFit/>
          </a:bodyPr>
          <a:lstStyle/>
          <a:p>
            <a:pPr algn="ctr">
              <a:defRPr/>
            </a:pPr>
            <a:r>
              <a:rPr lang="ru-RU" altLang="ru-RU" b="1" dirty="0">
                <a:latin typeface="Arial" charset="0"/>
              </a:rPr>
              <a:t>Карл</a:t>
            </a:r>
            <a:r>
              <a:rPr lang="ru-RU" altLang="ru-RU" dirty="0">
                <a:latin typeface="Arial" charset="0"/>
              </a:rPr>
              <a:t> </a:t>
            </a:r>
            <a:r>
              <a:rPr lang="ru-RU" altLang="ru-RU" b="1" dirty="0">
                <a:latin typeface="Arial" charset="0"/>
              </a:rPr>
              <a:t>Великий</a:t>
            </a:r>
            <a:r>
              <a:rPr lang="ru-RU" altLang="ru-RU" dirty="0">
                <a:latin typeface="Arial" charset="0"/>
              </a:rPr>
              <a:t>. Портрет работы Альбрехта Дюрера </a:t>
            </a:r>
            <a:r>
              <a:rPr lang="ru-RU" altLang="ru-RU" dirty="0" smtClean="0">
                <a:latin typeface="Arial" charset="0"/>
              </a:rPr>
              <a:t>(</a:t>
            </a:r>
            <a:r>
              <a:rPr lang="en-US" altLang="ru-RU" dirty="0" smtClean="0">
                <a:latin typeface="Arial" charset="0"/>
              </a:rPr>
              <a:t>XV</a:t>
            </a:r>
            <a:r>
              <a:rPr lang="ru-RU" altLang="ru-RU" dirty="0" smtClean="0">
                <a:latin typeface="Arial" charset="0"/>
              </a:rPr>
              <a:t>-</a:t>
            </a:r>
            <a:r>
              <a:rPr lang="en-US" altLang="ru-RU" dirty="0" smtClean="0">
                <a:latin typeface="Arial" charset="0"/>
              </a:rPr>
              <a:t>XVI</a:t>
            </a:r>
            <a:r>
              <a:rPr lang="ru-RU" altLang="ru-RU" dirty="0" smtClean="0">
                <a:latin typeface="Arial" charset="0"/>
              </a:rPr>
              <a:t> </a:t>
            </a:r>
            <a:r>
              <a:rPr lang="ru-RU" altLang="ru-RU" dirty="0">
                <a:latin typeface="Arial" charset="0"/>
              </a:rPr>
              <a:t>века) </a:t>
            </a:r>
          </a:p>
        </p:txBody>
      </p:sp>
      <p:sp>
        <p:nvSpPr>
          <p:cNvPr id="3076" name="Прямоугольник 4"/>
          <p:cNvSpPr>
            <a:spLocks noChangeArrowheads="1"/>
          </p:cNvSpPr>
          <p:nvPr/>
        </p:nvSpPr>
        <p:spPr bwMode="auto">
          <a:xfrm>
            <a:off x="119336" y="1124744"/>
            <a:ext cx="3960440" cy="1077218"/>
          </a:xfrm>
          <a:prstGeom prst="rect">
            <a:avLst/>
          </a:prstGeom>
          <a:ln/>
          <a:extLst>
            <a:ext uri="{909E8E84-426E-40DD-AFC4-6F175D3DCCD1}"/>
            <a:ext uri="{91240B29-F687-4F45-9708-019B960494DF}"/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4000" b="1" dirty="0" smtClean="0">
                <a:solidFill>
                  <a:srgbClr val="66003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Родился</a:t>
            </a:r>
            <a:r>
              <a:rPr lang="en-US" alt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 апреля 742 г</a:t>
            </a:r>
            <a:r>
              <a:rPr lang="ru-RU" altLang="ru-RU" sz="2400" dirty="0" smtClean="0">
                <a:latin typeface="Arial" pitchFamily="34" charset="0"/>
                <a:cs typeface="Arial" pitchFamily="34" charset="0"/>
              </a:rPr>
              <a:t>.</a:t>
            </a:r>
            <a:endParaRPr lang="en-US" altLang="ru-RU" sz="2400" dirty="0" smtClean="0">
              <a:latin typeface="Arial" pitchFamily="34" charset="0"/>
              <a:cs typeface="Arial" pitchFamily="34" charset="0"/>
            </a:endParaRPr>
          </a:p>
          <a:p>
            <a:pPr indent="1698625" eaLnBrk="1" hangingPunct="1">
              <a:spcBef>
                <a:spcPct val="0"/>
              </a:spcBef>
              <a:buFontTx/>
              <a:buNone/>
              <a:defRPr/>
            </a:pPr>
            <a:endParaRPr lang="ru-RU" altLang="ru-RU" sz="2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5" name="Picture 7" descr="Приключения учительницы / Opettajatar seikkailee (1960) DVDRip :: NoNaM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422" y="2276876"/>
            <a:ext cx="2855383" cy="3265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83" name="Picture 11" descr="Где сходятся границы - Аахен La Blanche Bodrum"/>
          <p:cNvPicPr>
            <a:picLocks noChangeAspect="1" noChangeArrowheads="1"/>
          </p:cNvPicPr>
          <p:nvPr/>
        </p:nvPicPr>
        <p:blipFill rotWithShape="1">
          <a:blip r:embed="rId4" cstate="print"/>
          <a:srcRect t="9156"/>
          <a:stretch/>
        </p:blipFill>
        <p:spPr bwMode="auto">
          <a:xfrm>
            <a:off x="4271436" y="1556799"/>
            <a:ext cx="6915151" cy="4715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3085" name="Picture 13" descr="Зальцбург - фото, Зальцбург - фотография, Зальцбург - фотка, Зальцбург в Конторе Кука, Австрия в Конторе Кука"/>
          <p:cNvPicPr>
            <a:picLocks noChangeAspect="1" noChangeArrowheads="1"/>
          </p:cNvPicPr>
          <p:nvPr/>
        </p:nvPicPr>
        <p:blipFill rotWithShape="1">
          <a:blip r:embed="rId5" cstate="print"/>
          <a:srcRect b="5427"/>
          <a:stretch/>
        </p:blipFill>
        <p:spPr bwMode="auto">
          <a:xfrm>
            <a:off x="4079814" y="1484784"/>
            <a:ext cx="7296151" cy="5201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8" name="object 2"/>
          <p:cNvSpPr>
            <a:spLocks/>
          </p:cNvSpPr>
          <p:nvPr/>
        </p:nvSpPr>
        <p:spPr bwMode="auto">
          <a:xfrm>
            <a:off x="0" y="3237"/>
            <a:ext cx="12192000" cy="97749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КАРЛ ВЕЛИКИЙ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ср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7968" y="1412782"/>
            <a:ext cx="6070600" cy="5017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0010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РАСПАД ИМПЕРИИ КАРЛА ВЕЛИКОГО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Вертикальный свиток 9"/>
          <p:cNvSpPr/>
          <p:nvPr/>
        </p:nvSpPr>
        <p:spPr>
          <a:xfrm>
            <a:off x="119339" y="1412776"/>
            <a:ext cx="5473452" cy="4875436"/>
          </a:xfrm>
          <a:prstGeom prst="vertic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«…Государство</a:t>
            </a:r>
            <a:r>
              <a:rPr lang="ru-RU" sz="28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недавно еще единое, разделено на три части, и никого уже нельзя считать императором.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Вместо государя – маленькие правители. 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Вместо государства – один только </a:t>
            </a:r>
            <a:r>
              <a:rPr lang="ru-RU" sz="28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кусочек…»</a:t>
            </a:r>
            <a:endParaRPr lang="ru-RU" sz="28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endParaRPr lang="ru-RU" dirty="0">
              <a:solidFill>
                <a:srgbClr val="CC33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Средневековая хроника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406400" y="152400"/>
            <a:ext cx="11480800" cy="685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843 год -раздел империи Карла Великого</a:t>
            </a: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508000" y="1447800"/>
            <a:ext cx="3657600" cy="1524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Королевство </a:t>
            </a:r>
          </a:p>
          <a:p>
            <a:pPr algn="ctr"/>
            <a:r>
              <a:rPr lang="ru-RU" sz="28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Карла Лысого</a:t>
            </a:r>
          </a:p>
          <a:p>
            <a:pPr algn="ctr"/>
            <a:r>
              <a:rPr lang="ru-RU" sz="28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(Франция)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4572000" y="1447800"/>
            <a:ext cx="3251200" cy="1524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Королевство </a:t>
            </a:r>
          </a:p>
          <a:p>
            <a:pPr algn="ctr"/>
            <a:r>
              <a:rPr lang="ru-RU" sz="2800" b="1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Лотаря</a:t>
            </a:r>
            <a:r>
              <a:rPr lang="ru-RU" sz="28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28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(Италия)</a:t>
            </a: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8331200" y="1447800"/>
            <a:ext cx="3657600" cy="1676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Королевство </a:t>
            </a:r>
          </a:p>
          <a:p>
            <a:pPr algn="ctr"/>
            <a:r>
              <a:rPr lang="ru-RU" sz="2800" b="1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Людовига</a:t>
            </a:r>
            <a:r>
              <a:rPr lang="ru-RU" sz="28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28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Немецкого </a:t>
            </a:r>
          </a:p>
          <a:p>
            <a:pPr algn="ctr"/>
            <a:r>
              <a:rPr lang="ru-RU" sz="28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(Германия)</a:t>
            </a:r>
          </a:p>
        </p:txBody>
      </p:sp>
      <p:sp>
        <p:nvSpPr>
          <p:cNvPr id="11272" name="Line 8"/>
          <p:cNvSpPr>
            <a:spLocks noChangeShapeType="1"/>
          </p:cNvSpPr>
          <p:nvPr/>
        </p:nvSpPr>
        <p:spPr bwMode="auto">
          <a:xfrm>
            <a:off x="2438400" y="838200"/>
            <a:ext cx="0" cy="60960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273" name="Line 9"/>
          <p:cNvSpPr>
            <a:spLocks noChangeShapeType="1"/>
          </p:cNvSpPr>
          <p:nvPr/>
        </p:nvSpPr>
        <p:spPr bwMode="auto">
          <a:xfrm>
            <a:off x="6096000" y="838200"/>
            <a:ext cx="0" cy="60960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274" name="Line 10"/>
          <p:cNvSpPr>
            <a:spLocks noChangeShapeType="1"/>
          </p:cNvSpPr>
          <p:nvPr/>
        </p:nvSpPr>
        <p:spPr bwMode="auto">
          <a:xfrm>
            <a:off x="10058400" y="838200"/>
            <a:ext cx="0" cy="60960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276" name="Rectangle 12"/>
          <p:cNvSpPr>
            <a:spLocks noChangeArrowheads="1"/>
          </p:cNvSpPr>
          <p:nvPr/>
        </p:nvSpPr>
        <p:spPr bwMode="auto">
          <a:xfrm>
            <a:off x="406400" y="4038600"/>
            <a:ext cx="11480800" cy="685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IX-XI – 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феодальная раздробленность</a:t>
            </a:r>
          </a:p>
        </p:txBody>
      </p:sp>
      <p:sp>
        <p:nvSpPr>
          <p:cNvPr id="11277" name="Line 13"/>
          <p:cNvSpPr>
            <a:spLocks noChangeShapeType="1"/>
          </p:cNvSpPr>
          <p:nvPr/>
        </p:nvSpPr>
        <p:spPr bwMode="auto">
          <a:xfrm>
            <a:off x="2438400" y="2971800"/>
            <a:ext cx="0" cy="106680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278" name="Line 14"/>
          <p:cNvSpPr>
            <a:spLocks noChangeShapeType="1"/>
          </p:cNvSpPr>
          <p:nvPr/>
        </p:nvSpPr>
        <p:spPr bwMode="auto">
          <a:xfrm>
            <a:off x="6096000" y="2971800"/>
            <a:ext cx="0" cy="106680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279" name="Line 15"/>
          <p:cNvSpPr>
            <a:spLocks noChangeShapeType="1"/>
          </p:cNvSpPr>
          <p:nvPr/>
        </p:nvSpPr>
        <p:spPr bwMode="auto">
          <a:xfrm>
            <a:off x="10058400" y="3124200"/>
            <a:ext cx="0" cy="91440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280" name="Rectangle 16"/>
          <p:cNvSpPr>
            <a:spLocks noChangeArrowheads="1"/>
          </p:cNvSpPr>
          <p:nvPr/>
        </p:nvSpPr>
        <p:spPr bwMode="auto">
          <a:xfrm>
            <a:off x="406400" y="5562600"/>
            <a:ext cx="11480800" cy="762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Ослабление императорской власти</a:t>
            </a:r>
          </a:p>
        </p:txBody>
      </p:sp>
      <p:sp>
        <p:nvSpPr>
          <p:cNvPr id="11281" name="Line 17"/>
          <p:cNvSpPr>
            <a:spLocks noChangeShapeType="1"/>
          </p:cNvSpPr>
          <p:nvPr/>
        </p:nvSpPr>
        <p:spPr bwMode="auto">
          <a:xfrm>
            <a:off x="6096000" y="4724400"/>
            <a:ext cx="0" cy="83820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5351571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3912" y="260648"/>
            <a:ext cx="6671733" cy="3552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168014" y="4365104"/>
            <a:ext cx="5754973" cy="15696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Европе  начался период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феодальной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раздробленности.</a:t>
            </a:r>
            <a:endParaRPr lang="ru-RU" sz="2800" dirty="0"/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609600" indent="-609600">
              <a:buFontTx/>
              <a:buAutoNum type="arabicPeriod"/>
            </a:pPr>
            <a:r>
              <a:rPr lang="ru-RU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Феодалы имели огромные права:</a:t>
            </a:r>
          </a:p>
          <a:p>
            <a:pPr marL="990600" lvl="1" indent="-533400"/>
            <a:r>
              <a:rPr lang="ru-RU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собирали налоги,</a:t>
            </a:r>
          </a:p>
          <a:p>
            <a:pPr marL="990600" lvl="1" indent="-533400"/>
            <a:r>
              <a:rPr lang="ru-RU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судили,</a:t>
            </a:r>
          </a:p>
          <a:p>
            <a:pPr marL="990600" lvl="1" indent="-533400"/>
            <a:r>
              <a:rPr lang="ru-RU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объявляли войну,</a:t>
            </a:r>
          </a:p>
          <a:p>
            <a:pPr marL="990600" lvl="1" indent="-533400"/>
            <a:r>
              <a:rPr lang="ru-RU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заключали мир.</a:t>
            </a:r>
          </a:p>
          <a:p>
            <a:pPr marL="609600" indent="-609600">
              <a:buFontTx/>
              <a:buAutoNum type="arabicPeriod"/>
            </a:pPr>
            <a:r>
              <a:rPr lang="ru-RU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Феодалы постоянно вели междоусобные войны.</a:t>
            </a:r>
          </a:p>
          <a:p>
            <a:pPr marL="609600" indent="-609600">
              <a:buFontTx/>
              <a:buAutoNum type="arabicPeriod"/>
            </a:pPr>
            <a:r>
              <a:rPr lang="ru-RU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Крупным феодалам </a:t>
            </a: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(сеньорам) </a:t>
            </a:r>
            <a:r>
              <a:rPr lang="ru-RU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подчинялись более мелкие </a:t>
            </a: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(вассалы). 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object 2"/>
          <p:cNvSpPr>
            <a:spLocks/>
          </p:cNvSpPr>
          <p:nvPr/>
        </p:nvSpPr>
        <p:spPr bwMode="auto">
          <a:xfrm>
            <a:off x="0" y="3237"/>
            <a:ext cx="12192000" cy="97749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ФЕОДАЛЬНАЯ РАЗДРОБЛЕННОСТЬ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9376" y="1124744"/>
            <a:ext cx="11521280" cy="5472608"/>
          </a:xfrm>
        </p:spPr>
        <p:txBody>
          <a:bodyPr>
            <a:normAutofit fontScale="25000" lnSpcReduction="20000"/>
          </a:bodyPr>
          <a:lstStyle/>
          <a:p>
            <a:pPr>
              <a:buFont typeface="Wingdings" pitchFamily="2" charset="2"/>
              <a:buNone/>
              <a:defRPr/>
            </a:pPr>
            <a:r>
              <a:rPr lang="ru-RU" sz="10400" b="1" u="sng" dirty="0" smtClean="0">
                <a:solidFill>
                  <a:srgbClr val="0070C0"/>
                </a:solidFill>
                <a:effectLst/>
                <a:latin typeface="Arial" pitchFamily="34" charset="0"/>
                <a:cs typeface="Arial" pitchFamily="34" charset="0"/>
              </a:rPr>
              <a:t>Основные цели походов Карла Великого</a:t>
            </a:r>
            <a:r>
              <a:rPr lang="ru-RU" sz="10400" dirty="0" smtClean="0">
                <a:solidFill>
                  <a:srgbClr val="0070C0"/>
                </a:solidFill>
                <a:effectLst/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10400" b="1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захват новых земель и зависимых крестьян;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10400" b="1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распространение христианства.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10400" b="1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- расширение границ государства</a:t>
            </a:r>
            <a:endParaRPr lang="en-US" sz="10400" b="1" dirty="0" smtClean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ru-RU" sz="10400" b="1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Итог- </a:t>
            </a:r>
            <a:r>
              <a:rPr lang="ru-RU" sz="10400" b="1" i="1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создание прочного христианского государства</a:t>
            </a:r>
            <a:r>
              <a:rPr lang="ru-RU" sz="10400" i="1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10400" dirty="0" smtClean="0">
                <a:solidFill>
                  <a:schemeClr val="tx1">
                    <a:lumMod val="1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endParaRPr lang="ru-RU" sz="10400" u="sng" dirty="0" smtClean="0">
              <a:solidFill>
                <a:schemeClr val="tx1">
                  <a:lumMod val="1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ru-RU" sz="10400" b="1" u="sng" dirty="0" smtClean="0">
                <a:solidFill>
                  <a:srgbClr val="0070C0"/>
                </a:solidFill>
                <a:effectLst/>
                <a:latin typeface="Arial" pitchFamily="34" charset="0"/>
                <a:cs typeface="Arial" pitchFamily="34" charset="0"/>
              </a:rPr>
              <a:t>Основные причины успехов походов Карла Великого:</a:t>
            </a:r>
            <a:endParaRPr lang="ru-RU" sz="10400" b="1" dirty="0" smtClean="0"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ru-RU" sz="10400" b="1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1)имел одну из лучших армий своего времени;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10400" b="1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2) поддержка церкви;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10400" b="1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3)жестокость и ярость к противникам.</a:t>
            </a:r>
          </a:p>
          <a:p>
            <a:pPr>
              <a:buFont typeface="Wingdings" pitchFamily="2" charset="2"/>
              <a:buNone/>
              <a:defRPr/>
            </a:pPr>
            <a:endParaRPr lang="ru-RU" sz="10400" dirty="0">
              <a:solidFill>
                <a:schemeClr val="tx1">
                  <a:lumMod val="1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ru-RU" sz="10400" b="1" u="sng" dirty="0" smtClean="0">
                <a:solidFill>
                  <a:srgbClr val="0070C0"/>
                </a:solidFill>
                <a:effectLst/>
                <a:latin typeface="Arial" pitchFamily="34" charset="0"/>
                <a:cs typeface="Arial" pitchFamily="34" charset="0"/>
              </a:rPr>
              <a:t>Главная часть войска- конница. 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10400" b="1" u="sng" dirty="0" smtClean="0">
                <a:solidFill>
                  <a:srgbClr val="0070C0"/>
                </a:solidFill>
                <a:effectLst/>
                <a:latin typeface="Arial" pitchFamily="34" charset="0"/>
                <a:cs typeface="Arial" pitchFamily="34" charset="0"/>
              </a:rPr>
              <a:t>Рыцарь </a:t>
            </a:r>
            <a:r>
              <a:rPr lang="ru-RU" sz="10400" b="1" dirty="0" smtClean="0">
                <a:solidFill>
                  <a:srgbClr val="0070C0"/>
                </a:solidFill>
                <a:effectLst/>
                <a:latin typeface="Arial" pitchFamily="34" charset="0"/>
                <a:cs typeface="Arial" pitchFamily="34" charset="0"/>
              </a:rPr>
              <a:t>– всадник, конный воин. </a:t>
            </a:r>
          </a:p>
          <a:p>
            <a:pPr>
              <a:defRPr/>
            </a:pPr>
            <a:endParaRPr lang="ru-RU" sz="86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None/>
              <a:defRPr/>
            </a:pPr>
            <a:r>
              <a:rPr lang="ru-RU" sz="8600" dirty="0" smtClean="0">
                <a:solidFill>
                  <a:schemeClr val="accent3">
                    <a:lumMod val="75000"/>
                  </a:schemeClr>
                </a:solidFill>
              </a:rPr>
              <a:t>  </a:t>
            </a:r>
          </a:p>
          <a:p>
            <a:pPr>
              <a:buFont typeface="Wingdings" pitchFamily="2" charset="2"/>
              <a:buNone/>
              <a:defRPr/>
            </a:pPr>
            <a:endParaRPr lang="ru-RU" dirty="0" smtClean="0"/>
          </a:p>
          <a:p>
            <a:pPr>
              <a:buFont typeface="Wingdings" pitchFamily="2" charset="2"/>
              <a:buNone/>
              <a:defRPr/>
            </a:pPr>
            <a:r>
              <a:rPr lang="ru-RU" dirty="0" smtClean="0"/>
              <a:t> </a:t>
            </a:r>
          </a:p>
          <a:p>
            <a:pPr>
              <a:buFont typeface="Wingdings" pitchFamily="2" charset="2"/>
              <a:buNone/>
              <a:defRPr/>
            </a:pPr>
            <a:r>
              <a:rPr lang="ru-RU" dirty="0" smtClean="0"/>
              <a:t> </a:t>
            </a:r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0" y="3237"/>
            <a:ext cx="12192000" cy="97749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ВЫВОДЫ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https://static.wikia.nocookie.net/dec1e3ca-ef3d-41fc-8f79-4ebedaea631d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0176" y="4437112"/>
            <a:ext cx="3065124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www.glavtema.ru/image/article/8/1/4/2814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88288" y="1052736"/>
            <a:ext cx="3017149" cy="1700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551384" y="1196752"/>
            <a:ext cx="4824536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ЦЕЛИ ПОХОДОВ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407368" y="2204864"/>
            <a:ext cx="4464496" cy="216024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1.Желание франкской </a:t>
            </a:r>
            <a:endParaRPr lang="ru-RU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знати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приобрести </a:t>
            </a:r>
            <a:endParaRPr lang="ru-RU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новые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земли </a:t>
            </a:r>
            <a:endParaRPr lang="ru-RU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зависимых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крестьян.</a:t>
            </a:r>
            <a:endParaRPr lang="ru-RU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407368" y="4725144"/>
            <a:ext cx="4752528" cy="165618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2.Распространение </a:t>
            </a:r>
          </a:p>
          <a:p>
            <a:pPr algn="ctr"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христианства </a:t>
            </a:r>
          </a:p>
          <a:p>
            <a:pPr algn="ctr"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завоеванных </a:t>
            </a:r>
            <a:endParaRPr lang="ru-RU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территориях.</a:t>
            </a:r>
            <a:endParaRPr lang="ru-RU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7608168" y="1196752"/>
            <a:ext cx="3960440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РЕЗУЛЬТАТЫ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6600056" y="2132856"/>
            <a:ext cx="5256584" cy="93610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Захват новых т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ерриторий</a:t>
            </a:r>
          </a:p>
          <a:p>
            <a:pPr algn="ctr"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франкской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знатью.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34" name="Rectangle 14"/>
          <p:cNvSpPr>
            <a:spLocks noChangeArrowheads="1"/>
          </p:cNvSpPr>
          <p:nvPr/>
        </p:nvSpPr>
        <p:spPr bwMode="auto">
          <a:xfrm>
            <a:off x="5735960" y="3284984"/>
            <a:ext cx="6048672" cy="115212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Свободные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общинники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стали </a:t>
            </a:r>
          </a:p>
          <a:p>
            <a:pPr algn="ctr"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зависимыми крестьянами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35" name="Rectangle 15"/>
          <p:cNvSpPr>
            <a:spLocks noChangeArrowheads="1"/>
          </p:cNvSpPr>
          <p:nvPr/>
        </p:nvSpPr>
        <p:spPr bwMode="auto">
          <a:xfrm>
            <a:off x="7104112" y="4653136"/>
            <a:ext cx="4464496" cy="7920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Распространилось </a:t>
            </a:r>
          </a:p>
          <a:p>
            <a:pPr algn="ctr"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христианство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bject 2"/>
          <p:cNvSpPr>
            <a:spLocks/>
          </p:cNvSpPr>
          <p:nvPr/>
        </p:nvSpPr>
        <p:spPr bwMode="auto">
          <a:xfrm>
            <a:off x="0" y="3237"/>
            <a:ext cx="12192000" cy="97749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ВЫВОДЫ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6168008" y="5661248"/>
            <a:ext cx="4752528" cy="7920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Провозглашение империи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 animBg="1"/>
      <p:bldP spid="5127" grpId="0" animBg="1"/>
      <p:bldP spid="5128" grpId="0" animBg="1"/>
      <p:bldP spid="5132" grpId="0" animBg="1"/>
      <p:bldP spid="5133" grpId="0" animBg="1"/>
      <p:bldP spid="5134" grpId="0" animBg="1"/>
      <p:bldP spid="5135" grpId="0" animBg="1"/>
      <p:bldP spid="1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ъект 3"/>
          <p:cNvSpPr>
            <a:spLocks noGrp="1"/>
          </p:cNvSpPr>
          <p:nvPr>
            <p:ph sz="half" idx="1"/>
          </p:nvPr>
        </p:nvSpPr>
        <p:spPr>
          <a:xfrm>
            <a:off x="335361" y="979488"/>
            <a:ext cx="4464496" cy="4464050"/>
          </a:xfrm>
          <a:prstGeom prst="roundRect">
            <a:avLst>
              <a:gd name="adj" fmla="val 10315"/>
            </a:avLst>
          </a:prstGeom>
          <a:ln>
            <a:round/>
          </a:ln>
        </p:spPr>
        <p:txBody>
          <a:bodyPr anchor="ctr">
            <a:noAutofit/>
          </a:bodyPr>
          <a:lstStyle/>
          <a:p>
            <a:pPr marL="88900" indent="358775" algn="ctr">
              <a:spcBef>
                <a:spcPct val="0"/>
              </a:spcBef>
              <a:buNone/>
            </a:pPr>
            <a:r>
              <a:rPr lang="ru-RU" sz="2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476 году вождь отряда германских наёмников </a:t>
            </a:r>
            <a:r>
              <a:rPr lang="ru-RU" sz="2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сверг последнего </a:t>
            </a:r>
            <a:r>
              <a:rPr lang="ru-RU" sz="2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западноримского</a:t>
            </a:r>
            <a:r>
              <a:rPr lang="ru-RU" sz="2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императора, провозгласил себя королём Италии, а императорскую корону отослал в Константинополь.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7056967" y="979488"/>
            <a:ext cx="4798484" cy="4464050"/>
          </a:xfrm>
        </p:spPr>
        <p:txBody>
          <a:bodyPr lIns="36000" rIns="36000" anchor="ctr">
            <a:noAutofit/>
          </a:bodyPr>
          <a:lstStyle/>
          <a:p>
            <a:pPr marL="88900" indent="0" algn="ctr">
              <a:spcBef>
                <a:spcPct val="0"/>
              </a:spcBef>
              <a:buFont typeface="Comic Sans MS" pitchFamily="66" charset="0"/>
              <a:buNone/>
            </a:pPr>
            <a:r>
              <a:rPr lang="ru-RU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Из средневековой </a:t>
            </a:r>
            <a:r>
              <a:rPr lang="ru-RU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хроники</a:t>
            </a:r>
          </a:p>
          <a:p>
            <a:pPr marL="88900" indent="0" algn="ctr">
              <a:spcBef>
                <a:spcPct val="0"/>
              </a:spcBef>
              <a:buFont typeface="Comic Sans MS" pitchFamily="66" charset="0"/>
              <a:buNone/>
            </a:pPr>
            <a:endParaRPr lang="ru-RU" sz="2600" b="1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marL="88900" indent="0" algn="ctr">
              <a:spcBef>
                <a:spcPct val="0"/>
              </a:spcBef>
              <a:buNone/>
            </a:pPr>
            <a:r>
              <a:rPr lang="ru-RU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Христианам стало ясно, что Карл, король франков, …, должен именоваться императором…. Король Карл не хотел отказывать их просьбам …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в то же Рождество принял титул императора.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36000" y="5749960"/>
            <a:ext cx="11520000" cy="919401"/>
          </a:xfrm>
          <a:prstGeom prst="roundRect">
            <a:avLst/>
          </a:prstGeom>
          <a:blipFill>
            <a:blip r:embed="rId3" cstate="print">
              <a:extLst>
                <a:ext uri="{28A0092B-C50C-407E-A947-70E740481C1C}"/>
              </a:extLst>
            </a:blip>
            <a:tile tx="0" ty="0" sx="100000" sy="100000" flip="none" algn="tl"/>
          </a:blipFill>
          <a:ln w="25400">
            <a:solidFill>
              <a:schemeClr val="tx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+mn-lt"/>
              </a:rPr>
              <a:t>	</a:t>
            </a:r>
            <a:r>
              <a:rPr lang="ru-RU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Сравни исторические факты. Как изменилось отношение варваров к императорской короне?</a:t>
            </a:r>
          </a:p>
        </p:txBody>
      </p:sp>
      <p:sp>
        <p:nvSpPr>
          <p:cNvPr id="22" name="Стрелка вправо 21"/>
          <p:cNvSpPr/>
          <p:nvPr/>
        </p:nvSpPr>
        <p:spPr>
          <a:xfrm>
            <a:off x="5016000" y="1700808"/>
            <a:ext cx="2160000" cy="720080"/>
          </a:xfrm>
          <a:prstGeom prst="rightArrow">
            <a:avLst>
              <a:gd name="adj1" fmla="val 50000"/>
              <a:gd name="adj2" fmla="val 87830"/>
            </a:avLst>
          </a:prstGeom>
          <a:solidFill>
            <a:srgbClr val="FF0000"/>
          </a:solidFill>
          <a:ln>
            <a:solidFill>
              <a:srgbClr val="FF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" name="Стрелка влево 22"/>
          <p:cNvSpPr/>
          <p:nvPr/>
        </p:nvSpPr>
        <p:spPr>
          <a:xfrm>
            <a:off x="5016000" y="3068960"/>
            <a:ext cx="2160000" cy="648072"/>
          </a:xfrm>
          <a:prstGeom prst="leftArrow">
            <a:avLst>
              <a:gd name="adj1" fmla="val 50000"/>
              <a:gd name="adj2" fmla="val 90532"/>
            </a:avLst>
          </a:prstGeom>
          <a:solidFill>
            <a:srgbClr val="00B050"/>
          </a:solidFill>
          <a:ln>
            <a:solidFill>
              <a:srgbClr val="FF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object 2"/>
          <p:cNvSpPr>
            <a:spLocks/>
          </p:cNvSpPr>
          <p:nvPr/>
        </p:nvSpPr>
        <p:spPr bwMode="auto">
          <a:xfrm>
            <a:off x="0" y="3237"/>
            <a:ext cx="12192000" cy="97749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ПРОЧИТАЙТЕ И СРАВНИТЕ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35960" y="3789040"/>
            <a:ext cx="1011832" cy="1782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335360" y="260648"/>
          <a:ext cx="11233248" cy="6381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336000" y="980728"/>
            <a:ext cx="11520000" cy="1430179"/>
          </a:xfrm>
          <a:prstGeom prst="roundRect">
            <a:avLst/>
          </a:prstGeom>
          <a:blipFill>
            <a:blip r:embed="rId3" cstate="print">
              <a:extLst>
                <a:ext uri="{28A0092B-C50C-407E-A947-70E740481C1C}"/>
              </a:extLst>
            </a:blip>
            <a:tile tx="0" ty="0" sx="100000" sy="100000" flip="none" algn="tl"/>
          </a:blipFill>
          <a:ln w="25400"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spAutoFit/>
          </a:bodyPr>
          <a:lstStyle/>
          <a:p>
            <a:pPr indent="358775"/>
            <a:r>
              <a:rPr lang="ru-RU" sz="2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Используя </a:t>
            </a:r>
            <a:r>
              <a:rPr lang="ru-RU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текст учебника на с. </a:t>
            </a:r>
            <a:r>
              <a:rPr lang="ru-RU" sz="2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17</a:t>
            </a:r>
            <a:r>
              <a:rPr lang="ru-RU" sz="2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-21, </a:t>
            </a:r>
            <a:r>
              <a:rPr lang="ru-RU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определи главные действия Карла Великого как правителя (запиши словами или придумай условные знаки).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656000" y="2973735"/>
            <a:ext cx="2880000" cy="3783285"/>
          </a:xfrm>
          <a:prstGeom prst="roundRect">
            <a:avLst>
              <a:gd name="adj" fmla="val 16667"/>
            </a:avLst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/>
          </a:extLst>
        </p:spPr>
      </p:pic>
      <p:sp>
        <p:nvSpPr>
          <p:cNvPr id="9" name="Полилиния 8"/>
          <p:cNvSpPr/>
          <p:nvPr/>
        </p:nvSpPr>
        <p:spPr>
          <a:xfrm>
            <a:off x="8976000" y="3969152"/>
            <a:ext cx="2880000" cy="828000"/>
          </a:xfrm>
          <a:custGeom>
            <a:avLst/>
            <a:gdLst>
              <a:gd name="connsiteX0" fmla="*/ 0 w 2155663"/>
              <a:gd name="connsiteY0" fmla="*/ 136147 h 816864"/>
              <a:gd name="connsiteX1" fmla="*/ 136147 w 2155663"/>
              <a:gd name="connsiteY1" fmla="*/ 0 h 816864"/>
              <a:gd name="connsiteX2" fmla="*/ 2019516 w 2155663"/>
              <a:gd name="connsiteY2" fmla="*/ 0 h 816864"/>
              <a:gd name="connsiteX3" fmla="*/ 2155663 w 2155663"/>
              <a:gd name="connsiteY3" fmla="*/ 136147 h 816864"/>
              <a:gd name="connsiteX4" fmla="*/ 2155663 w 2155663"/>
              <a:gd name="connsiteY4" fmla="*/ 680717 h 816864"/>
              <a:gd name="connsiteX5" fmla="*/ 2019516 w 2155663"/>
              <a:gd name="connsiteY5" fmla="*/ 816864 h 816864"/>
              <a:gd name="connsiteX6" fmla="*/ 136147 w 2155663"/>
              <a:gd name="connsiteY6" fmla="*/ 816864 h 816864"/>
              <a:gd name="connsiteX7" fmla="*/ 0 w 2155663"/>
              <a:gd name="connsiteY7" fmla="*/ 680717 h 816864"/>
              <a:gd name="connsiteX8" fmla="*/ 0 w 2155663"/>
              <a:gd name="connsiteY8" fmla="*/ 136147 h 816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5663" h="816864">
                <a:moveTo>
                  <a:pt x="0" y="136147"/>
                </a:moveTo>
                <a:cubicBezTo>
                  <a:pt x="0" y="60955"/>
                  <a:pt x="60955" y="0"/>
                  <a:pt x="136147" y="0"/>
                </a:cubicBezTo>
                <a:lnTo>
                  <a:pt x="2019516" y="0"/>
                </a:lnTo>
                <a:cubicBezTo>
                  <a:pt x="2094708" y="0"/>
                  <a:pt x="2155663" y="60955"/>
                  <a:pt x="2155663" y="136147"/>
                </a:cubicBezTo>
                <a:lnTo>
                  <a:pt x="2155663" y="680717"/>
                </a:lnTo>
                <a:cubicBezTo>
                  <a:pt x="2155663" y="755909"/>
                  <a:pt x="2094708" y="816864"/>
                  <a:pt x="2019516" y="816864"/>
                </a:cubicBezTo>
                <a:lnTo>
                  <a:pt x="136147" y="816864"/>
                </a:lnTo>
                <a:cubicBezTo>
                  <a:pt x="60955" y="816864"/>
                  <a:pt x="0" y="755909"/>
                  <a:pt x="0" y="680717"/>
                </a:cubicBezTo>
                <a:lnTo>
                  <a:pt x="0" y="136147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28776" tIns="128776" rIns="128776" bIns="128776" spcCol="1270" anchor="ctr"/>
          <a:lstStyle/>
          <a:p>
            <a:pPr algn="ctr" defTabSz="15557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3500"/>
          </a:p>
        </p:txBody>
      </p:sp>
      <p:sp>
        <p:nvSpPr>
          <p:cNvPr id="11" name="Полилиния 10"/>
          <p:cNvSpPr/>
          <p:nvPr/>
        </p:nvSpPr>
        <p:spPr>
          <a:xfrm>
            <a:off x="8899367" y="4932000"/>
            <a:ext cx="2880000" cy="828000"/>
          </a:xfrm>
          <a:custGeom>
            <a:avLst/>
            <a:gdLst>
              <a:gd name="connsiteX0" fmla="*/ 0 w 2155663"/>
              <a:gd name="connsiteY0" fmla="*/ 136147 h 816864"/>
              <a:gd name="connsiteX1" fmla="*/ 136147 w 2155663"/>
              <a:gd name="connsiteY1" fmla="*/ 0 h 816864"/>
              <a:gd name="connsiteX2" fmla="*/ 2019516 w 2155663"/>
              <a:gd name="connsiteY2" fmla="*/ 0 h 816864"/>
              <a:gd name="connsiteX3" fmla="*/ 2155663 w 2155663"/>
              <a:gd name="connsiteY3" fmla="*/ 136147 h 816864"/>
              <a:gd name="connsiteX4" fmla="*/ 2155663 w 2155663"/>
              <a:gd name="connsiteY4" fmla="*/ 680717 h 816864"/>
              <a:gd name="connsiteX5" fmla="*/ 2019516 w 2155663"/>
              <a:gd name="connsiteY5" fmla="*/ 816864 h 816864"/>
              <a:gd name="connsiteX6" fmla="*/ 136147 w 2155663"/>
              <a:gd name="connsiteY6" fmla="*/ 816864 h 816864"/>
              <a:gd name="connsiteX7" fmla="*/ 0 w 2155663"/>
              <a:gd name="connsiteY7" fmla="*/ 680717 h 816864"/>
              <a:gd name="connsiteX8" fmla="*/ 0 w 2155663"/>
              <a:gd name="connsiteY8" fmla="*/ 136147 h 816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5663" h="816864">
                <a:moveTo>
                  <a:pt x="0" y="136147"/>
                </a:moveTo>
                <a:cubicBezTo>
                  <a:pt x="0" y="60955"/>
                  <a:pt x="60955" y="0"/>
                  <a:pt x="136147" y="0"/>
                </a:cubicBezTo>
                <a:lnTo>
                  <a:pt x="2019516" y="0"/>
                </a:lnTo>
                <a:cubicBezTo>
                  <a:pt x="2094708" y="0"/>
                  <a:pt x="2155663" y="60955"/>
                  <a:pt x="2155663" y="136147"/>
                </a:cubicBezTo>
                <a:lnTo>
                  <a:pt x="2155663" y="680717"/>
                </a:lnTo>
                <a:cubicBezTo>
                  <a:pt x="2155663" y="755909"/>
                  <a:pt x="2094708" y="816864"/>
                  <a:pt x="2019516" y="816864"/>
                </a:cubicBezTo>
                <a:lnTo>
                  <a:pt x="136147" y="816864"/>
                </a:lnTo>
                <a:cubicBezTo>
                  <a:pt x="60955" y="816864"/>
                  <a:pt x="0" y="755909"/>
                  <a:pt x="0" y="680717"/>
                </a:cubicBezTo>
                <a:lnTo>
                  <a:pt x="0" y="136147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28776" tIns="128776" rIns="128776" bIns="128776" spcCol="1270" anchor="ctr"/>
          <a:lstStyle/>
          <a:p>
            <a:pPr algn="ctr" defTabSz="15557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3500"/>
          </a:p>
        </p:txBody>
      </p:sp>
      <p:sp>
        <p:nvSpPr>
          <p:cNvPr id="12" name="Полилиния 11"/>
          <p:cNvSpPr/>
          <p:nvPr/>
        </p:nvSpPr>
        <p:spPr>
          <a:xfrm rot="11571429">
            <a:off x="6822018" y="3643313"/>
            <a:ext cx="88900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65936" y="0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Полилиния 12"/>
          <p:cNvSpPr/>
          <p:nvPr/>
        </p:nvSpPr>
        <p:spPr>
          <a:xfrm>
            <a:off x="8016533" y="5904000"/>
            <a:ext cx="2880000" cy="828000"/>
          </a:xfrm>
          <a:custGeom>
            <a:avLst/>
            <a:gdLst>
              <a:gd name="connsiteX0" fmla="*/ 0 w 2155663"/>
              <a:gd name="connsiteY0" fmla="*/ 136147 h 816864"/>
              <a:gd name="connsiteX1" fmla="*/ 136147 w 2155663"/>
              <a:gd name="connsiteY1" fmla="*/ 0 h 816864"/>
              <a:gd name="connsiteX2" fmla="*/ 2019516 w 2155663"/>
              <a:gd name="connsiteY2" fmla="*/ 0 h 816864"/>
              <a:gd name="connsiteX3" fmla="*/ 2155663 w 2155663"/>
              <a:gd name="connsiteY3" fmla="*/ 136147 h 816864"/>
              <a:gd name="connsiteX4" fmla="*/ 2155663 w 2155663"/>
              <a:gd name="connsiteY4" fmla="*/ 680717 h 816864"/>
              <a:gd name="connsiteX5" fmla="*/ 2019516 w 2155663"/>
              <a:gd name="connsiteY5" fmla="*/ 816864 h 816864"/>
              <a:gd name="connsiteX6" fmla="*/ 136147 w 2155663"/>
              <a:gd name="connsiteY6" fmla="*/ 816864 h 816864"/>
              <a:gd name="connsiteX7" fmla="*/ 0 w 2155663"/>
              <a:gd name="connsiteY7" fmla="*/ 680717 h 816864"/>
              <a:gd name="connsiteX8" fmla="*/ 0 w 2155663"/>
              <a:gd name="connsiteY8" fmla="*/ 136147 h 816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5663" h="816864">
                <a:moveTo>
                  <a:pt x="0" y="136147"/>
                </a:moveTo>
                <a:cubicBezTo>
                  <a:pt x="0" y="60955"/>
                  <a:pt x="60955" y="0"/>
                  <a:pt x="136147" y="0"/>
                </a:cubicBezTo>
                <a:lnTo>
                  <a:pt x="2019516" y="0"/>
                </a:lnTo>
                <a:cubicBezTo>
                  <a:pt x="2094708" y="0"/>
                  <a:pt x="2155663" y="60955"/>
                  <a:pt x="2155663" y="136147"/>
                </a:cubicBezTo>
                <a:lnTo>
                  <a:pt x="2155663" y="680717"/>
                </a:lnTo>
                <a:cubicBezTo>
                  <a:pt x="2155663" y="755909"/>
                  <a:pt x="2094708" y="816864"/>
                  <a:pt x="2019516" y="816864"/>
                </a:cubicBezTo>
                <a:lnTo>
                  <a:pt x="136147" y="816864"/>
                </a:lnTo>
                <a:cubicBezTo>
                  <a:pt x="60955" y="816864"/>
                  <a:pt x="0" y="755909"/>
                  <a:pt x="0" y="680717"/>
                </a:cubicBezTo>
                <a:lnTo>
                  <a:pt x="0" y="136147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28776" tIns="128776" rIns="128776" bIns="128776" spcCol="1270" anchor="ctr"/>
          <a:lstStyle/>
          <a:p>
            <a:pPr algn="ctr" defTabSz="15557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3500" dirty="0"/>
          </a:p>
        </p:txBody>
      </p:sp>
      <p:sp>
        <p:nvSpPr>
          <p:cNvPr id="15" name="Полилиния 14"/>
          <p:cNvSpPr/>
          <p:nvPr/>
        </p:nvSpPr>
        <p:spPr>
          <a:xfrm>
            <a:off x="1295467" y="5904000"/>
            <a:ext cx="2880000" cy="828000"/>
          </a:xfrm>
          <a:custGeom>
            <a:avLst/>
            <a:gdLst>
              <a:gd name="connsiteX0" fmla="*/ 0 w 2155663"/>
              <a:gd name="connsiteY0" fmla="*/ 136147 h 816864"/>
              <a:gd name="connsiteX1" fmla="*/ 136147 w 2155663"/>
              <a:gd name="connsiteY1" fmla="*/ 0 h 816864"/>
              <a:gd name="connsiteX2" fmla="*/ 2019516 w 2155663"/>
              <a:gd name="connsiteY2" fmla="*/ 0 h 816864"/>
              <a:gd name="connsiteX3" fmla="*/ 2155663 w 2155663"/>
              <a:gd name="connsiteY3" fmla="*/ 136147 h 816864"/>
              <a:gd name="connsiteX4" fmla="*/ 2155663 w 2155663"/>
              <a:gd name="connsiteY4" fmla="*/ 680717 h 816864"/>
              <a:gd name="connsiteX5" fmla="*/ 2019516 w 2155663"/>
              <a:gd name="connsiteY5" fmla="*/ 816864 h 816864"/>
              <a:gd name="connsiteX6" fmla="*/ 136147 w 2155663"/>
              <a:gd name="connsiteY6" fmla="*/ 816864 h 816864"/>
              <a:gd name="connsiteX7" fmla="*/ 0 w 2155663"/>
              <a:gd name="connsiteY7" fmla="*/ 680717 h 816864"/>
              <a:gd name="connsiteX8" fmla="*/ 0 w 2155663"/>
              <a:gd name="connsiteY8" fmla="*/ 136147 h 816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5663" h="816864">
                <a:moveTo>
                  <a:pt x="0" y="136147"/>
                </a:moveTo>
                <a:cubicBezTo>
                  <a:pt x="0" y="60955"/>
                  <a:pt x="60955" y="0"/>
                  <a:pt x="136147" y="0"/>
                </a:cubicBezTo>
                <a:lnTo>
                  <a:pt x="2019516" y="0"/>
                </a:lnTo>
                <a:cubicBezTo>
                  <a:pt x="2094708" y="0"/>
                  <a:pt x="2155663" y="60955"/>
                  <a:pt x="2155663" y="136147"/>
                </a:cubicBezTo>
                <a:lnTo>
                  <a:pt x="2155663" y="680717"/>
                </a:lnTo>
                <a:cubicBezTo>
                  <a:pt x="2155663" y="755909"/>
                  <a:pt x="2094708" y="816864"/>
                  <a:pt x="2019516" y="816864"/>
                </a:cubicBezTo>
                <a:lnTo>
                  <a:pt x="136147" y="816864"/>
                </a:lnTo>
                <a:cubicBezTo>
                  <a:pt x="60955" y="816864"/>
                  <a:pt x="0" y="755909"/>
                  <a:pt x="0" y="680717"/>
                </a:cubicBezTo>
                <a:lnTo>
                  <a:pt x="0" y="136147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28776" tIns="128776" rIns="128776" bIns="128776" spcCol="1270" anchor="ctr"/>
          <a:lstStyle/>
          <a:p>
            <a:pPr algn="ctr" defTabSz="15557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3500" dirty="0"/>
          </a:p>
        </p:txBody>
      </p:sp>
      <p:sp>
        <p:nvSpPr>
          <p:cNvPr id="17" name="Полилиния 16"/>
          <p:cNvSpPr/>
          <p:nvPr/>
        </p:nvSpPr>
        <p:spPr>
          <a:xfrm>
            <a:off x="336000" y="4932000"/>
            <a:ext cx="2880000" cy="828000"/>
          </a:xfrm>
          <a:custGeom>
            <a:avLst/>
            <a:gdLst>
              <a:gd name="connsiteX0" fmla="*/ 0 w 2155663"/>
              <a:gd name="connsiteY0" fmla="*/ 136147 h 816864"/>
              <a:gd name="connsiteX1" fmla="*/ 136147 w 2155663"/>
              <a:gd name="connsiteY1" fmla="*/ 0 h 816864"/>
              <a:gd name="connsiteX2" fmla="*/ 2019516 w 2155663"/>
              <a:gd name="connsiteY2" fmla="*/ 0 h 816864"/>
              <a:gd name="connsiteX3" fmla="*/ 2155663 w 2155663"/>
              <a:gd name="connsiteY3" fmla="*/ 136147 h 816864"/>
              <a:gd name="connsiteX4" fmla="*/ 2155663 w 2155663"/>
              <a:gd name="connsiteY4" fmla="*/ 680717 h 816864"/>
              <a:gd name="connsiteX5" fmla="*/ 2019516 w 2155663"/>
              <a:gd name="connsiteY5" fmla="*/ 816864 h 816864"/>
              <a:gd name="connsiteX6" fmla="*/ 136147 w 2155663"/>
              <a:gd name="connsiteY6" fmla="*/ 816864 h 816864"/>
              <a:gd name="connsiteX7" fmla="*/ 0 w 2155663"/>
              <a:gd name="connsiteY7" fmla="*/ 680717 h 816864"/>
              <a:gd name="connsiteX8" fmla="*/ 0 w 2155663"/>
              <a:gd name="connsiteY8" fmla="*/ 136147 h 816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5663" h="816864">
                <a:moveTo>
                  <a:pt x="0" y="136147"/>
                </a:moveTo>
                <a:cubicBezTo>
                  <a:pt x="0" y="60955"/>
                  <a:pt x="60955" y="0"/>
                  <a:pt x="136147" y="0"/>
                </a:cubicBezTo>
                <a:lnTo>
                  <a:pt x="2019516" y="0"/>
                </a:lnTo>
                <a:cubicBezTo>
                  <a:pt x="2094708" y="0"/>
                  <a:pt x="2155663" y="60955"/>
                  <a:pt x="2155663" y="136147"/>
                </a:cubicBezTo>
                <a:lnTo>
                  <a:pt x="2155663" y="680717"/>
                </a:lnTo>
                <a:cubicBezTo>
                  <a:pt x="2155663" y="755909"/>
                  <a:pt x="2094708" y="816864"/>
                  <a:pt x="2019516" y="816864"/>
                </a:cubicBezTo>
                <a:lnTo>
                  <a:pt x="136147" y="816864"/>
                </a:lnTo>
                <a:cubicBezTo>
                  <a:pt x="60955" y="816864"/>
                  <a:pt x="0" y="755909"/>
                  <a:pt x="0" y="680717"/>
                </a:cubicBezTo>
                <a:lnTo>
                  <a:pt x="0" y="136147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28776" tIns="128776" rIns="128776" bIns="128776" spcCol="1270" anchor="ctr"/>
          <a:lstStyle/>
          <a:p>
            <a:pPr algn="ctr" defTabSz="15557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3500" dirty="0"/>
          </a:p>
        </p:txBody>
      </p:sp>
      <p:sp>
        <p:nvSpPr>
          <p:cNvPr id="18" name="Полилиния 17"/>
          <p:cNvSpPr/>
          <p:nvPr/>
        </p:nvSpPr>
        <p:spPr>
          <a:xfrm rot="20828571">
            <a:off x="5281085" y="3643313"/>
            <a:ext cx="88900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65936" y="0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Полилиния 19"/>
          <p:cNvSpPr/>
          <p:nvPr/>
        </p:nvSpPr>
        <p:spPr>
          <a:xfrm>
            <a:off x="336000" y="3969152"/>
            <a:ext cx="2880000" cy="828000"/>
          </a:xfrm>
          <a:custGeom>
            <a:avLst/>
            <a:gdLst>
              <a:gd name="connsiteX0" fmla="*/ 0 w 2155663"/>
              <a:gd name="connsiteY0" fmla="*/ 136147 h 816864"/>
              <a:gd name="connsiteX1" fmla="*/ 136147 w 2155663"/>
              <a:gd name="connsiteY1" fmla="*/ 0 h 816864"/>
              <a:gd name="connsiteX2" fmla="*/ 2019516 w 2155663"/>
              <a:gd name="connsiteY2" fmla="*/ 0 h 816864"/>
              <a:gd name="connsiteX3" fmla="*/ 2155663 w 2155663"/>
              <a:gd name="connsiteY3" fmla="*/ 136147 h 816864"/>
              <a:gd name="connsiteX4" fmla="*/ 2155663 w 2155663"/>
              <a:gd name="connsiteY4" fmla="*/ 680717 h 816864"/>
              <a:gd name="connsiteX5" fmla="*/ 2019516 w 2155663"/>
              <a:gd name="connsiteY5" fmla="*/ 816864 h 816864"/>
              <a:gd name="connsiteX6" fmla="*/ 136147 w 2155663"/>
              <a:gd name="connsiteY6" fmla="*/ 816864 h 816864"/>
              <a:gd name="connsiteX7" fmla="*/ 0 w 2155663"/>
              <a:gd name="connsiteY7" fmla="*/ 680717 h 816864"/>
              <a:gd name="connsiteX8" fmla="*/ 0 w 2155663"/>
              <a:gd name="connsiteY8" fmla="*/ 136147 h 816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5663" h="816864">
                <a:moveTo>
                  <a:pt x="0" y="136147"/>
                </a:moveTo>
                <a:cubicBezTo>
                  <a:pt x="0" y="60955"/>
                  <a:pt x="60955" y="0"/>
                  <a:pt x="136147" y="0"/>
                </a:cubicBezTo>
                <a:lnTo>
                  <a:pt x="2019516" y="0"/>
                </a:lnTo>
                <a:cubicBezTo>
                  <a:pt x="2094708" y="0"/>
                  <a:pt x="2155663" y="60955"/>
                  <a:pt x="2155663" y="136147"/>
                </a:cubicBezTo>
                <a:lnTo>
                  <a:pt x="2155663" y="680717"/>
                </a:lnTo>
                <a:cubicBezTo>
                  <a:pt x="2155663" y="755909"/>
                  <a:pt x="2094708" y="816864"/>
                  <a:pt x="2019516" y="816864"/>
                </a:cubicBezTo>
                <a:lnTo>
                  <a:pt x="136147" y="816864"/>
                </a:lnTo>
                <a:cubicBezTo>
                  <a:pt x="60955" y="816864"/>
                  <a:pt x="0" y="755909"/>
                  <a:pt x="0" y="680717"/>
                </a:cubicBezTo>
                <a:lnTo>
                  <a:pt x="0" y="136147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28776" tIns="128776" rIns="128776" bIns="128776" spcCol="1270" anchor="ctr"/>
          <a:lstStyle/>
          <a:p>
            <a:pPr algn="ctr" defTabSz="15557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3500" dirty="0"/>
          </a:p>
        </p:txBody>
      </p:sp>
      <p:sp>
        <p:nvSpPr>
          <p:cNvPr id="22" name="Полилиния 21"/>
          <p:cNvSpPr/>
          <p:nvPr/>
        </p:nvSpPr>
        <p:spPr>
          <a:xfrm>
            <a:off x="1295787" y="2996952"/>
            <a:ext cx="2880000" cy="828000"/>
          </a:xfrm>
          <a:custGeom>
            <a:avLst/>
            <a:gdLst>
              <a:gd name="connsiteX0" fmla="*/ 0 w 2155663"/>
              <a:gd name="connsiteY0" fmla="*/ 136147 h 816864"/>
              <a:gd name="connsiteX1" fmla="*/ 136147 w 2155663"/>
              <a:gd name="connsiteY1" fmla="*/ 0 h 816864"/>
              <a:gd name="connsiteX2" fmla="*/ 2019516 w 2155663"/>
              <a:gd name="connsiteY2" fmla="*/ 0 h 816864"/>
              <a:gd name="connsiteX3" fmla="*/ 2155663 w 2155663"/>
              <a:gd name="connsiteY3" fmla="*/ 136147 h 816864"/>
              <a:gd name="connsiteX4" fmla="*/ 2155663 w 2155663"/>
              <a:gd name="connsiteY4" fmla="*/ 680717 h 816864"/>
              <a:gd name="connsiteX5" fmla="*/ 2019516 w 2155663"/>
              <a:gd name="connsiteY5" fmla="*/ 816864 h 816864"/>
              <a:gd name="connsiteX6" fmla="*/ 136147 w 2155663"/>
              <a:gd name="connsiteY6" fmla="*/ 816864 h 816864"/>
              <a:gd name="connsiteX7" fmla="*/ 0 w 2155663"/>
              <a:gd name="connsiteY7" fmla="*/ 680717 h 816864"/>
              <a:gd name="connsiteX8" fmla="*/ 0 w 2155663"/>
              <a:gd name="connsiteY8" fmla="*/ 136147 h 816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5663" h="816864">
                <a:moveTo>
                  <a:pt x="0" y="136147"/>
                </a:moveTo>
                <a:cubicBezTo>
                  <a:pt x="0" y="60955"/>
                  <a:pt x="60955" y="0"/>
                  <a:pt x="136147" y="0"/>
                </a:cubicBezTo>
                <a:lnTo>
                  <a:pt x="2019516" y="0"/>
                </a:lnTo>
                <a:cubicBezTo>
                  <a:pt x="2094708" y="0"/>
                  <a:pt x="2155663" y="60955"/>
                  <a:pt x="2155663" y="136147"/>
                </a:cubicBezTo>
                <a:lnTo>
                  <a:pt x="2155663" y="680717"/>
                </a:lnTo>
                <a:cubicBezTo>
                  <a:pt x="2155663" y="755909"/>
                  <a:pt x="2094708" y="816864"/>
                  <a:pt x="2019516" y="816864"/>
                </a:cubicBezTo>
                <a:lnTo>
                  <a:pt x="136147" y="816864"/>
                </a:lnTo>
                <a:cubicBezTo>
                  <a:pt x="60955" y="816864"/>
                  <a:pt x="0" y="755909"/>
                  <a:pt x="0" y="680717"/>
                </a:cubicBezTo>
                <a:lnTo>
                  <a:pt x="0" y="136147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28776" tIns="128776" rIns="128776" bIns="128776" spcCol="1270" anchor="ctr"/>
          <a:lstStyle/>
          <a:p>
            <a:pPr algn="ctr" defTabSz="15557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ЗАКОНЫ</a:t>
            </a:r>
            <a:endParaRPr lang="ru-RU" sz="3500" dirty="0"/>
          </a:p>
        </p:txBody>
      </p:sp>
      <p:sp>
        <p:nvSpPr>
          <p:cNvPr id="24" name="Полилиния 23"/>
          <p:cNvSpPr/>
          <p:nvPr/>
        </p:nvSpPr>
        <p:spPr>
          <a:xfrm>
            <a:off x="8016213" y="2996952"/>
            <a:ext cx="2880000" cy="828000"/>
          </a:xfrm>
          <a:custGeom>
            <a:avLst/>
            <a:gdLst>
              <a:gd name="connsiteX0" fmla="*/ 0 w 2155663"/>
              <a:gd name="connsiteY0" fmla="*/ 136147 h 816864"/>
              <a:gd name="connsiteX1" fmla="*/ 136147 w 2155663"/>
              <a:gd name="connsiteY1" fmla="*/ 0 h 816864"/>
              <a:gd name="connsiteX2" fmla="*/ 2019516 w 2155663"/>
              <a:gd name="connsiteY2" fmla="*/ 0 h 816864"/>
              <a:gd name="connsiteX3" fmla="*/ 2155663 w 2155663"/>
              <a:gd name="connsiteY3" fmla="*/ 136147 h 816864"/>
              <a:gd name="connsiteX4" fmla="*/ 2155663 w 2155663"/>
              <a:gd name="connsiteY4" fmla="*/ 680717 h 816864"/>
              <a:gd name="connsiteX5" fmla="*/ 2019516 w 2155663"/>
              <a:gd name="connsiteY5" fmla="*/ 816864 h 816864"/>
              <a:gd name="connsiteX6" fmla="*/ 136147 w 2155663"/>
              <a:gd name="connsiteY6" fmla="*/ 816864 h 816864"/>
              <a:gd name="connsiteX7" fmla="*/ 0 w 2155663"/>
              <a:gd name="connsiteY7" fmla="*/ 680717 h 816864"/>
              <a:gd name="connsiteX8" fmla="*/ 0 w 2155663"/>
              <a:gd name="connsiteY8" fmla="*/ 136147 h 816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5663" h="816864">
                <a:moveTo>
                  <a:pt x="0" y="136147"/>
                </a:moveTo>
                <a:cubicBezTo>
                  <a:pt x="0" y="60955"/>
                  <a:pt x="60955" y="0"/>
                  <a:pt x="136147" y="0"/>
                </a:cubicBezTo>
                <a:lnTo>
                  <a:pt x="2019516" y="0"/>
                </a:lnTo>
                <a:cubicBezTo>
                  <a:pt x="2094708" y="0"/>
                  <a:pt x="2155663" y="60955"/>
                  <a:pt x="2155663" y="136147"/>
                </a:cubicBezTo>
                <a:lnTo>
                  <a:pt x="2155663" y="680717"/>
                </a:lnTo>
                <a:cubicBezTo>
                  <a:pt x="2155663" y="755909"/>
                  <a:pt x="2094708" y="816864"/>
                  <a:pt x="2019516" y="816864"/>
                </a:cubicBezTo>
                <a:lnTo>
                  <a:pt x="136147" y="816864"/>
                </a:lnTo>
                <a:cubicBezTo>
                  <a:pt x="60955" y="816864"/>
                  <a:pt x="0" y="755909"/>
                  <a:pt x="0" y="680717"/>
                </a:cubicBezTo>
                <a:lnTo>
                  <a:pt x="0" y="136147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28776" tIns="128776" rIns="128776" bIns="128776" spcCol="1270" anchor="ctr"/>
          <a:lstStyle/>
          <a:p>
            <a:pPr algn="ctr" defTabSz="15557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КУЛЬТУРА</a:t>
            </a:r>
            <a:endParaRPr lang="ru-RU" sz="3500" dirty="0"/>
          </a:p>
        </p:txBody>
      </p:sp>
      <p:sp>
        <p:nvSpPr>
          <p:cNvPr id="19" name="object 2"/>
          <p:cNvSpPr txBox="1">
            <a:spLocks noGrp="1"/>
          </p:cNvSpPr>
          <p:nvPr>
            <p:ph type="title"/>
          </p:nvPr>
        </p:nvSpPr>
        <p:spPr>
          <a:xfrm>
            <a:off x="335589" y="247891"/>
            <a:ext cx="7439655" cy="583596"/>
          </a:xfrm>
          <a:prstGeom prst="rect">
            <a:avLst/>
          </a:prstGeom>
        </p:spPr>
        <p:txBody>
          <a:bodyPr vert="horz" wrap="square" lIns="0" tIns="29312" rIns="0" bIns="0" rtlCol="0" anchor="ctr">
            <a:spAutoFit/>
          </a:bodyPr>
          <a:lstStyle/>
          <a:p>
            <a:pPr marL="22547">
              <a:spcBef>
                <a:spcPts val="231"/>
              </a:spcBef>
            </a:pPr>
            <a:endParaRPr sz="3600" dirty="0"/>
          </a:p>
        </p:txBody>
      </p:sp>
      <p:sp>
        <p:nvSpPr>
          <p:cNvPr id="21" name="object 2"/>
          <p:cNvSpPr>
            <a:spLocks/>
          </p:cNvSpPr>
          <p:nvPr/>
        </p:nvSpPr>
        <p:spPr bwMode="auto">
          <a:xfrm>
            <a:off x="0" y="3237"/>
            <a:ext cx="12192000" cy="97749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ВЫПОЛНИ ЗАДАНИЕ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335360" y="1340768"/>
            <a:ext cx="11520000" cy="1430179"/>
          </a:xfrm>
          <a:prstGeom prst="roundRect">
            <a:avLst/>
          </a:prstGeom>
          <a:blipFill>
            <a:blip r:embed="rId3" cstate="print">
              <a:extLst>
                <a:ext uri="{28A0092B-C50C-407E-A947-70E740481C1C}"/>
              </a:extLst>
            </a:blip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spAutoFit/>
          </a:bodyPr>
          <a:lstStyle/>
          <a:p>
            <a:pPr indent="358775"/>
            <a:r>
              <a:rPr lang="ru-RU" sz="2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ru-RU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твой взгляд человека 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XXI</a:t>
            </a:r>
            <a:r>
              <a:rPr lang="ru-RU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века, Карл Великий – действительно великий правитель </a:t>
            </a:r>
            <a:r>
              <a:rPr lang="ru-RU" sz="2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или нет?</a:t>
            </a:r>
          </a:p>
          <a:p>
            <a:pPr indent="358775"/>
            <a:r>
              <a:rPr lang="ru-RU" sz="2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Рассмотри деятельность Карла Великого с разных позиций. </a:t>
            </a:r>
            <a:endParaRPr lang="ru-RU" sz="2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4061" name="Group 29"/>
          <p:cNvGraphicFramePr>
            <a:graphicFrameLocks noGrp="1"/>
          </p:cNvGraphicFramePr>
          <p:nvPr/>
        </p:nvGraphicFramePr>
        <p:xfrm>
          <a:off x="239184" y="3140968"/>
          <a:ext cx="11616267" cy="3169920"/>
        </p:xfrm>
        <a:graphic>
          <a:graphicData uri="http://schemas.openxmlformats.org/drawingml/2006/table">
            <a:tbl>
              <a:tblPr/>
              <a:tblGrid>
                <a:gridCol w="2472440"/>
                <a:gridCol w="5016327"/>
                <a:gridCol w="4127500"/>
              </a:tblGrid>
              <a:tr h="11936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Позиция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Я считаю, что, с одной стороны __________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__________________,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Но, с другой стороны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_________________,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0"/>
                    </a:solidFill>
                  </a:tcPr>
                </a:tc>
              </a:tr>
              <a:tr h="15553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Аргумент(</a:t>
                      </a:r>
                      <a:r>
                        <a:rPr kumimoji="0" lang="ru-RU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ы</a:t>
                      </a: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потому </a:t>
                      </a:r>
                      <a:r>
                        <a:rPr kumimoji="0" lang="ru-RU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что_________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__________________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__________________</a:t>
                      </a:r>
                      <a:b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__________________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потому </a:t>
                      </a:r>
                      <a:r>
                        <a:rPr kumimoji="0" lang="ru-RU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что________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________________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________________</a:t>
                      </a:r>
                      <a:b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_________________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0"/>
                    </a:solidFill>
                  </a:tcPr>
                </a:tc>
              </a:tr>
            </a:tbl>
          </a:graphicData>
        </a:graphic>
      </p:graphicFrame>
      <p:sp>
        <p:nvSpPr>
          <p:cNvPr id="7" name="object 2"/>
          <p:cNvSpPr>
            <a:spLocks/>
          </p:cNvSpPr>
          <p:nvPr/>
        </p:nvSpPr>
        <p:spPr bwMode="auto">
          <a:xfrm>
            <a:off x="0" y="3237"/>
            <a:ext cx="12192000" cy="97749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ВЫПОЛНИ ЗАДАНИЕ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51984" y="1268760"/>
            <a:ext cx="5928908" cy="2593975"/>
          </a:xfrm>
          <a:ln/>
          <a:extLst>
            <a:ext uri="{909E8E84-426E-40DD-AFC4-6F175D3DCCD1}"/>
            <a:ext uri="{91240B29-F687-4F45-9708-019B960494DF}"/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латинской форме его имени </a:t>
            </a:r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Karolus</a:t>
            </a:r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правители европейских стран стали называться королями</a:t>
            </a: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1" name="Picture 2" descr="F:\Карл Великий\Новая папка\Карл Великий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7392144" y="4077072"/>
            <a:ext cx="3024336" cy="2636967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154" name="Picture 2" descr="Карл Мартелл (лат. Carolus Martellus, около 686 или 688 - 22…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377" y="1052743"/>
            <a:ext cx="5213851" cy="5450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0" y="3237"/>
            <a:ext cx="12192000" cy="97749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КАРЛ ВЕЛИКИЙ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5589" y="247891"/>
            <a:ext cx="7439655" cy="583596"/>
          </a:xfrm>
          <a:prstGeom prst="rect">
            <a:avLst/>
          </a:prstGeom>
        </p:spPr>
        <p:txBody>
          <a:bodyPr vert="horz" wrap="square" lIns="0" tIns="29312" rIns="0" bIns="0" rtlCol="0" anchor="ctr">
            <a:spAutoFit/>
          </a:bodyPr>
          <a:lstStyle/>
          <a:p>
            <a:pPr marL="22547">
              <a:spcBef>
                <a:spcPts val="231"/>
              </a:spcBef>
            </a:pPr>
            <a:r>
              <a:rPr lang="ru-RU" sz="3600" dirty="0" smtClean="0"/>
              <a:t>  ДОМАШНЯЯ РАБОТА</a:t>
            </a:r>
            <a:endParaRPr sz="3600" dirty="0"/>
          </a:p>
        </p:txBody>
      </p:sp>
      <p:sp>
        <p:nvSpPr>
          <p:cNvPr id="3" name="object 3"/>
          <p:cNvSpPr/>
          <p:nvPr/>
        </p:nvSpPr>
        <p:spPr>
          <a:xfrm>
            <a:off x="10897594" y="336836"/>
            <a:ext cx="751249" cy="534143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3" y="0"/>
                </a:moveTo>
                <a:lnTo>
                  <a:pt x="0" y="0"/>
                </a:lnTo>
                <a:lnTo>
                  <a:pt x="0" y="252463"/>
                </a:lnTo>
                <a:lnTo>
                  <a:pt x="252463" y="252463"/>
                </a:lnTo>
                <a:lnTo>
                  <a:pt x="25246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987A88E-3E38-4657-A6CB-7252E760983A}"/>
              </a:ext>
            </a:extLst>
          </p:cNvPr>
          <p:cNvSpPr txBox="1"/>
          <p:nvPr/>
        </p:nvSpPr>
        <p:spPr>
          <a:xfrm>
            <a:off x="623392" y="3059908"/>
            <a:ext cx="3264363" cy="21765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Прочитайте учебник </a:t>
            </a:r>
          </a:p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§ 3.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Стр. 17 - 21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A876B8A-D6F4-45DD-A7CB-4E0ADA116FEA}"/>
              </a:ext>
            </a:extLst>
          </p:cNvPr>
          <p:cNvSpPr txBox="1"/>
          <p:nvPr/>
        </p:nvSpPr>
        <p:spPr>
          <a:xfrm>
            <a:off x="4463819" y="3645024"/>
            <a:ext cx="3456384" cy="266902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400" b="1" dirty="0" smtClean="0"/>
              <a:t> 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Составьте опорную схему: «Система управления».</a:t>
            </a:r>
            <a:endParaRPr lang="ru-RU" sz="2400" b="1" dirty="0">
              <a:latin typeface="Arial" pitchFamily="34" charset="0"/>
              <a:ea typeface="Arial Unicode MS" panose="020B0604020202020204" pitchFamily="34" charset="-128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983BB7E-5EFA-4F55-818D-5990E5EC0F5E}"/>
              </a:ext>
            </a:extLst>
          </p:cNvPr>
          <p:cNvSpPr txBox="1"/>
          <p:nvPr/>
        </p:nvSpPr>
        <p:spPr>
          <a:xfrm>
            <a:off x="8592278" y="3212977"/>
            <a:ext cx="3018413" cy="266902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Выполните задания в учебнике </a:t>
            </a:r>
            <a:endParaRPr lang="ru-RU" sz="32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стр. 21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вопрос № 4</a:t>
            </a:r>
          </a:p>
        </p:txBody>
      </p:sp>
      <p:sp>
        <p:nvSpPr>
          <p:cNvPr id="13" name="Oval 7">
            <a:extLst>
              <a:ext uri="{FF2B5EF4-FFF2-40B4-BE49-F238E27FC236}">
                <a16:creationId xmlns:a16="http://schemas.microsoft.com/office/drawing/2014/main" xmlns="" id="{64D0C24B-9D0C-48A9-8DC5-96988E50BC38}"/>
              </a:ext>
            </a:extLst>
          </p:cNvPr>
          <p:cNvSpPr/>
          <p:nvPr/>
        </p:nvSpPr>
        <p:spPr>
          <a:xfrm>
            <a:off x="1583499" y="1700808"/>
            <a:ext cx="1385387" cy="100727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Freeform 47"/>
          <p:cNvSpPr>
            <a:spLocks noEditPoints="1"/>
          </p:cNvSpPr>
          <p:nvPr/>
        </p:nvSpPr>
        <p:spPr bwMode="auto">
          <a:xfrm>
            <a:off x="8077610" y="244075"/>
            <a:ext cx="417671" cy="708844"/>
          </a:xfrm>
          <a:custGeom>
            <a:avLst/>
            <a:gdLst>
              <a:gd name="T0" fmla="*/ 237 w 271"/>
              <a:gd name="T1" fmla="*/ 184 h 461"/>
              <a:gd name="T2" fmla="*/ 221 w 271"/>
              <a:gd name="T3" fmla="*/ 188 h 461"/>
              <a:gd name="T4" fmla="*/ 221 w 271"/>
              <a:gd name="T5" fmla="*/ 182 h 461"/>
              <a:gd name="T6" fmla="*/ 187 w 271"/>
              <a:gd name="T7" fmla="*/ 148 h 461"/>
              <a:gd name="T8" fmla="*/ 171 w 271"/>
              <a:gd name="T9" fmla="*/ 152 h 461"/>
              <a:gd name="T10" fmla="*/ 171 w 271"/>
              <a:gd name="T11" fmla="*/ 146 h 461"/>
              <a:gd name="T12" fmla="*/ 137 w 271"/>
              <a:gd name="T13" fmla="*/ 112 h 461"/>
              <a:gd name="T14" fmla="*/ 119 w 271"/>
              <a:gd name="T15" fmla="*/ 117 h 461"/>
              <a:gd name="T16" fmla="*/ 119 w 271"/>
              <a:gd name="T17" fmla="*/ 34 h 461"/>
              <a:gd name="T18" fmla="*/ 85 w 271"/>
              <a:gd name="T19" fmla="*/ 0 h 461"/>
              <a:gd name="T20" fmla="*/ 51 w 271"/>
              <a:gd name="T21" fmla="*/ 34 h 461"/>
              <a:gd name="T22" fmla="*/ 51 w 271"/>
              <a:gd name="T23" fmla="*/ 178 h 461"/>
              <a:gd name="T24" fmla="*/ 34 w 271"/>
              <a:gd name="T25" fmla="*/ 174 h 461"/>
              <a:gd name="T26" fmla="*/ 0 w 271"/>
              <a:gd name="T27" fmla="*/ 208 h 461"/>
              <a:gd name="T28" fmla="*/ 0 w 271"/>
              <a:gd name="T29" fmla="*/ 325 h 461"/>
              <a:gd name="T30" fmla="*/ 136 w 271"/>
              <a:gd name="T31" fmla="*/ 461 h 461"/>
              <a:gd name="T32" fmla="*/ 271 w 271"/>
              <a:gd name="T33" fmla="*/ 325 h 461"/>
              <a:gd name="T34" fmla="*/ 271 w 271"/>
              <a:gd name="T35" fmla="*/ 218 h 461"/>
              <a:gd name="T36" fmla="*/ 237 w 271"/>
              <a:gd name="T37" fmla="*/ 184 h 461"/>
              <a:gd name="T38" fmla="*/ 262 w 271"/>
              <a:gd name="T39" fmla="*/ 325 h 461"/>
              <a:gd name="T40" fmla="*/ 136 w 271"/>
              <a:gd name="T41" fmla="*/ 451 h 461"/>
              <a:gd name="T42" fmla="*/ 10 w 271"/>
              <a:gd name="T43" fmla="*/ 325 h 461"/>
              <a:gd name="T44" fmla="*/ 10 w 271"/>
              <a:gd name="T45" fmla="*/ 208 h 461"/>
              <a:gd name="T46" fmla="*/ 34 w 271"/>
              <a:gd name="T47" fmla="*/ 183 h 461"/>
              <a:gd name="T48" fmla="*/ 51 w 271"/>
              <a:gd name="T49" fmla="*/ 190 h 461"/>
              <a:gd name="T50" fmla="*/ 51 w 271"/>
              <a:gd name="T51" fmla="*/ 290 h 461"/>
              <a:gd name="T52" fmla="*/ 56 w 271"/>
              <a:gd name="T53" fmla="*/ 295 h 461"/>
              <a:gd name="T54" fmla="*/ 60 w 271"/>
              <a:gd name="T55" fmla="*/ 290 h 461"/>
              <a:gd name="T56" fmla="*/ 60 w 271"/>
              <a:gd name="T57" fmla="*/ 34 h 461"/>
              <a:gd name="T58" fmla="*/ 85 w 271"/>
              <a:gd name="T59" fmla="*/ 9 h 461"/>
              <a:gd name="T60" fmla="*/ 110 w 271"/>
              <a:gd name="T61" fmla="*/ 34 h 461"/>
              <a:gd name="T62" fmla="*/ 110 w 271"/>
              <a:gd name="T63" fmla="*/ 187 h 461"/>
              <a:gd name="T64" fmla="*/ 115 w 271"/>
              <a:gd name="T65" fmla="*/ 191 h 461"/>
              <a:gd name="T66" fmla="*/ 119 w 271"/>
              <a:gd name="T67" fmla="*/ 187 h 461"/>
              <a:gd name="T68" fmla="*/ 119 w 271"/>
              <a:gd name="T69" fmla="*/ 128 h 461"/>
              <a:gd name="T70" fmla="*/ 137 w 271"/>
              <a:gd name="T71" fmla="*/ 121 h 461"/>
              <a:gd name="T72" fmla="*/ 162 w 271"/>
              <a:gd name="T73" fmla="*/ 146 h 461"/>
              <a:gd name="T74" fmla="*/ 162 w 271"/>
              <a:gd name="T75" fmla="*/ 160 h 461"/>
              <a:gd name="T76" fmla="*/ 162 w 271"/>
              <a:gd name="T77" fmla="*/ 161 h 461"/>
              <a:gd name="T78" fmla="*/ 162 w 271"/>
              <a:gd name="T79" fmla="*/ 202 h 461"/>
              <a:gd name="T80" fmla="*/ 166 w 271"/>
              <a:gd name="T81" fmla="*/ 207 h 461"/>
              <a:gd name="T82" fmla="*/ 171 w 271"/>
              <a:gd name="T83" fmla="*/ 202 h 461"/>
              <a:gd name="T84" fmla="*/ 171 w 271"/>
              <a:gd name="T85" fmla="*/ 163 h 461"/>
              <a:gd name="T86" fmla="*/ 187 w 271"/>
              <a:gd name="T87" fmla="*/ 157 h 461"/>
              <a:gd name="T88" fmla="*/ 211 w 271"/>
              <a:gd name="T89" fmla="*/ 182 h 461"/>
              <a:gd name="T90" fmla="*/ 211 w 271"/>
              <a:gd name="T91" fmla="*/ 197 h 461"/>
              <a:gd name="T92" fmla="*/ 211 w 271"/>
              <a:gd name="T93" fmla="*/ 197 h 461"/>
              <a:gd name="T94" fmla="*/ 211 w 271"/>
              <a:gd name="T95" fmla="*/ 219 h 461"/>
              <a:gd name="T96" fmla="*/ 216 w 271"/>
              <a:gd name="T97" fmla="*/ 224 h 461"/>
              <a:gd name="T98" fmla="*/ 221 w 271"/>
              <a:gd name="T99" fmla="*/ 219 h 461"/>
              <a:gd name="T100" fmla="*/ 221 w 271"/>
              <a:gd name="T101" fmla="*/ 199 h 461"/>
              <a:gd name="T102" fmla="*/ 237 w 271"/>
              <a:gd name="T103" fmla="*/ 193 h 461"/>
              <a:gd name="T104" fmla="*/ 262 w 271"/>
              <a:gd name="T105" fmla="*/ 218 h 461"/>
              <a:gd name="T106" fmla="*/ 262 w 271"/>
              <a:gd name="T107" fmla="*/ 325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71" h="461">
                <a:moveTo>
                  <a:pt x="237" y="184"/>
                </a:moveTo>
                <a:cubicBezTo>
                  <a:pt x="231" y="184"/>
                  <a:pt x="226" y="185"/>
                  <a:pt x="221" y="188"/>
                </a:cubicBezTo>
                <a:cubicBezTo>
                  <a:pt x="221" y="182"/>
                  <a:pt x="221" y="182"/>
                  <a:pt x="221" y="182"/>
                </a:cubicBezTo>
                <a:cubicBezTo>
                  <a:pt x="221" y="163"/>
                  <a:pt x="205" y="148"/>
                  <a:pt x="187" y="148"/>
                </a:cubicBezTo>
                <a:cubicBezTo>
                  <a:pt x="181" y="148"/>
                  <a:pt x="176" y="149"/>
                  <a:pt x="171" y="152"/>
                </a:cubicBezTo>
                <a:cubicBezTo>
                  <a:pt x="171" y="146"/>
                  <a:pt x="171" y="146"/>
                  <a:pt x="171" y="146"/>
                </a:cubicBezTo>
                <a:cubicBezTo>
                  <a:pt x="171" y="127"/>
                  <a:pt x="156" y="112"/>
                  <a:pt x="137" y="112"/>
                </a:cubicBezTo>
                <a:cubicBezTo>
                  <a:pt x="131" y="112"/>
                  <a:pt x="125" y="113"/>
                  <a:pt x="119" y="117"/>
                </a:cubicBezTo>
                <a:cubicBezTo>
                  <a:pt x="119" y="34"/>
                  <a:pt x="119" y="34"/>
                  <a:pt x="119" y="34"/>
                </a:cubicBezTo>
                <a:cubicBezTo>
                  <a:pt x="119" y="15"/>
                  <a:pt x="104" y="0"/>
                  <a:pt x="85" y="0"/>
                </a:cubicBezTo>
                <a:cubicBezTo>
                  <a:pt x="66" y="0"/>
                  <a:pt x="51" y="15"/>
                  <a:pt x="51" y="34"/>
                </a:cubicBezTo>
                <a:cubicBezTo>
                  <a:pt x="51" y="178"/>
                  <a:pt x="51" y="178"/>
                  <a:pt x="51" y="178"/>
                </a:cubicBezTo>
                <a:cubicBezTo>
                  <a:pt x="46" y="176"/>
                  <a:pt x="40" y="174"/>
                  <a:pt x="34" y="174"/>
                </a:cubicBezTo>
                <a:cubicBezTo>
                  <a:pt x="16" y="174"/>
                  <a:pt x="0" y="189"/>
                  <a:pt x="0" y="208"/>
                </a:cubicBezTo>
                <a:cubicBezTo>
                  <a:pt x="0" y="325"/>
                  <a:pt x="0" y="325"/>
                  <a:pt x="0" y="325"/>
                </a:cubicBezTo>
                <a:cubicBezTo>
                  <a:pt x="0" y="400"/>
                  <a:pt x="61" y="461"/>
                  <a:pt x="136" y="461"/>
                </a:cubicBezTo>
                <a:cubicBezTo>
                  <a:pt x="210" y="461"/>
                  <a:pt x="271" y="400"/>
                  <a:pt x="271" y="325"/>
                </a:cubicBezTo>
                <a:cubicBezTo>
                  <a:pt x="271" y="218"/>
                  <a:pt x="271" y="218"/>
                  <a:pt x="271" y="218"/>
                </a:cubicBezTo>
                <a:cubicBezTo>
                  <a:pt x="271" y="199"/>
                  <a:pt x="256" y="184"/>
                  <a:pt x="237" y="184"/>
                </a:cubicBezTo>
                <a:close/>
                <a:moveTo>
                  <a:pt x="262" y="325"/>
                </a:moveTo>
                <a:cubicBezTo>
                  <a:pt x="262" y="395"/>
                  <a:pt x="205" y="451"/>
                  <a:pt x="136" y="451"/>
                </a:cubicBezTo>
                <a:cubicBezTo>
                  <a:pt x="66" y="451"/>
                  <a:pt x="10" y="395"/>
                  <a:pt x="10" y="325"/>
                </a:cubicBezTo>
                <a:cubicBezTo>
                  <a:pt x="10" y="208"/>
                  <a:pt x="10" y="208"/>
                  <a:pt x="10" y="208"/>
                </a:cubicBezTo>
                <a:cubicBezTo>
                  <a:pt x="10" y="195"/>
                  <a:pt x="21" y="183"/>
                  <a:pt x="34" y="183"/>
                </a:cubicBezTo>
                <a:cubicBezTo>
                  <a:pt x="41" y="183"/>
                  <a:pt x="47" y="186"/>
                  <a:pt x="51" y="190"/>
                </a:cubicBezTo>
                <a:cubicBezTo>
                  <a:pt x="51" y="290"/>
                  <a:pt x="51" y="290"/>
                  <a:pt x="51" y="290"/>
                </a:cubicBezTo>
                <a:cubicBezTo>
                  <a:pt x="51" y="292"/>
                  <a:pt x="53" y="295"/>
                  <a:pt x="56" y="295"/>
                </a:cubicBezTo>
                <a:cubicBezTo>
                  <a:pt x="58" y="295"/>
                  <a:pt x="60" y="292"/>
                  <a:pt x="60" y="290"/>
                </a:cubicBezTo>
                <a:cubicBezTo>
                  <a:pt x="60" y="34"/>
                  <a:pt x="60" y="34"/>
                  <a:pt x="60" y="34"/>
                </a:cubicBezTo>
                <a:cubicBezTo>
                  <a:pt x="60" y="20"/>
                  <a:pt x="72" y="9"/>
                  <a:pt x="85" y="9"/>
                </a:cubicBezTo>
                <a:cubicBezTo>
                  <a:pt x="99" y="9"/>
                  <a:pt x="110" y="20"/>
                  <a:pt x="110" y="34"/>
                </a:cubicBezTo>
                <a:cubicBezTo>
                  <a:pt x="110" y="187"/>
                  <a:pt x="110" y="187"/>
                  <a:pt x="110" y="187"/>
                </a:cubicBezTo>
                <a:cubicBezTo>
                  <a:pt x="110" y="189"/>
                  <a:pt x="112" y="191"/>
                  <a:pt x="115" y="191"/>
                </a:cubicBezTo>
                <a:cubicBezTo>
                  <a:pt x="117" y="191"/>
                  <a:pt x="119" y="189"/>
                  <a:pt x="119" y="187"/>
                </a:cubicBezTo>
                <a:cubicBezTo>
                  <a:pt x="119" y="128"/>
                  <a:pt x="119" y="128"/>
                  <a:pt x="119" y="128"/>
                </a:cubicBezTo>
                <a:cubicBezTo>
                  <a:pt x="124" y="124"/>
                  <a:pt x="130" y="121"/>
                  <a:pt x="137" y="121"/>
                </a:cubicBezTo>
                <a:cubicBezTo>
                  <a:pt x="150" y="121"/>
                  <a:pt x="162" y="132"/>
                  <a:pt x="162" y="146"/>
                </a:cubicBezTo>
                <a:cubicBezTo>
                  <a:pt x="162" y="160"/>
                  <a:pt x="162" y="160"/>
                  <a:pt x="162" y="160"/>
                </a:cubicBezTo>
                <a:cubicBezTo>
                  <a:pt x="162" y="160"/>
                  <a:pt x="162" y="161"/>
                  <a:pt x="162" y="161"/>
                </a:cubicBezTo>
                <a:cubicBezTo>
                  <a:pt x="162" y="202"/>
                  <a:pt x="162" y="202"/>
                  <a:pt x="162" y="202"/>
                </a:cubicBezTo>
                <a:cubicBezTo>
                  <a:pt x="162" y="205"/>
                  <a:pt x="164" y="207"/>
                  <a:pt x="166" y="207"/>
                </a:cubicBezTo>
                <a:cubicBezTo>
                  <a:pt x="169" y="207"/>
                  <a:pt x="171" y="205"/>
                  <a:pt x="171" y="202"/>
                </a:cubicBezTo>
                <a:cubicBezTo>
                  <a:pt x="171" y="163"/>
                  <a:pt x="171" y="163"/>
                  <a:pt x="171" y="163"/>
                </a:cubicBezTo>
                <a:cubicBezTo>
                  <a:pt x="175" y="159"/>
                  <a:pt x="181" y="157"/>
                  <a:pt x="187" y="157"/>
                </a:cubicBezTo>
                <a:cubicBezTo>
                  <a:pt x="200" y="157"/>
                  <a:pt x="211" y="168"/>
                  <a:pt x="211" y="182"/>
                </a:cubicBezTo>
                <a:cubicBezTo>
                  <a:pt x="211" y="197"/>
                  <a:pt x="211" y="197"/>
                  <a:pt x="211" y="197"/>
                </a:cubicBezTo>
                <a:cubicBezTo>
                  <a:pt x="211" y="197"/>
                  <a:pt x="211" y="197"/>
                  <a:pt x="211" y="197"/>
                </a:cubicBezTo>
                <a:cubicBezTo>
                  <a:pt x="211" y="219"/>
                  <a:pt x="211" y="219"/>
                  <a:pt x="211" y="219"/>
                </a:cubicBezTo>
                <a:cubicBezTo>
                  <a:pt x="211" y="221"/>
                  <a:pt x="213" y="224"/>
                  <a:pt x="216" y="224"/>
                </a:cubicBezTo>
                <a:cubicBezTo>
                  <a:pt x="219" y="224"/>
                  <a:pt x="221" y="221"/>
                  <a:pt x="221" y="219"/>
                </a:cubicBezTo>
                <a:cubicBezTo>
                  <a:pt x="221" y="199"/>
                  <a:pt x="221" y="199"/>
                  <a:pt x="221" y="199"/>
                </a:cubicBezTo>
                <a:cubicBezTo>
                  <a:pt x="225" y="195"/>
                  <a:pt x="231" y="193"/>
                  <a:pt x="237" y="193"/>
                </a:cubicBezTo>
                <a:cubicBezTo>
                  <a:pt x="250" y="193"/>
                  <a:pt x="262" y="204"/>
                  <a:pt x="262" y="218"/>
                </a:cubicBezTo>
                <a:lnTo>
                  <a:pt x="262" y="325"/>
                </a:ln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76802" tIns="38401" rIns="76802" bIns="38401" numCol="1" anchor="t" anchorCtr="0" compatLnSpc="1">
            <a:prstTxWarp prst="textNoShape">
              <a:avLst/>
            </a:prstTxWarp>
          </a:bodyPr>
          <a:lstStyle/>
          <a:p>
            <a:pPr defTabSz="1024014"/>
            <a:endParaRPr lang="en-US" dirty="0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19" name="Oval 7">
            <a:extLst>
              <a:ext uri="{FF2B5EF4-FFF2-40B4-BE49-F238E27FC236}">
                <a16:creationId xmlns:a16="http://schemas.microsoft.com/office/drawing/2014/main" xmlns="" id="{64D0C24B-9D0C-48A9-8DC5-96988E50BC38}"/>
              </a:ext>
            </a:extLst>
          </p:cNvPr>
          <p:cNvSpPr/>
          <p:nvPr/>
        </p:nvSpPr>
        <p:spPr>
          <a:xfrm>
            <a:off x="5423925" y="2276872"/>
            <a:ext cx="1385387" cy="1007270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162580" tIns="81290" rIns="162580" bIns="81290" rtlCol="0" anchor="ctr"/>
          <a:lstStyle/>
          <a:p>
            <a:pPr algn="ctr"/>
            <a:endParaRPr lang="en-US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7">
            <a:extLst>
              <a:ext uri="{FF2B5EF4-FFF2-40B4-BE49-F238E27FC236}">
                <a16:creationId xmlns:a16="http://schemas.microsoft.com/office/drawing/2014/main" xmlns="" id="{64D0C24B-9D0C-48A9-8DC5-96988E50BC38}"/>
              </a:ext>
            </a:extLst>
          </p:cNvPr>
          <p:cNvSpPr/>
          <p:nvPr/>
        </p:nvSpPr>
        <p:spPr>
          <a:xfrm>
            <a:off x="9360363" y="1700808"/>
            <a:ext cx="1385387" cy="1007270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ru-RU" sz="2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136"/>
          <p:cNvSpPr>
            <a:spLocks noEditPoints="1"/>
          </p:cNvSpPr>
          <p:nvPr/>
        </p:nvSpPr>
        <p:spPr bwMode="auto">
          <a:xfrm>
            <a:off x="10992544" y="404664"/>
            <a:ext cx="576064" cy="392486"/>
          </a:xfrm>
          <a:custGeom>
            <a:avLst/>
            <a:gdLst>
              <a:gd name="T0" fmla="*/ 100 w 616"/>
              <a:gd name="T1" fmla="*/ 285 h 509"/>
              <a:gd name="T2" fmla="*/ 323 w 616"/>
              <a:gd name="T3" fmla="*/ 422 h 509"/>
              <a:gd name="T4" fmla="*/ 323 w 616"/>
              <a:gd name="T5" fmla="*/ 278 h 509"/>
              <a:gd name="T6" fmla="*/ 114 w 616"/>
              <a:gd name="T7" fmla="*/ 292 h 509"/>
              <a:gd name="T8" fmla="*/ 612 w 616"/>
              <a:gd name="T9" fmla="*/ 188 h 509"/>
              <a:gd name="T10" fmla="*/ 555 w 616"/>
              <a:gd name="T11" fmla="*/ 4 h 509"/>
              <a:gd name="T12" fmla="*/ 554 w 616"/>
              <a:gd name="T13" fmla="*/ 3 h 509"/>
              <a:gd name="T14" fmla="*/ 553 w 616"/>
              <a:gd name="T15" fmla="*/ 1 h 509"/>
              <a:gd name="T16" fmla="*/ 551 w 616"/>
              <a:gd name="T17" fmla="*/ 1 h 509"/>
              <a:gd name="T18" fmla="*/ 549 w 616"/>
              <a:gd name="T19" fmla="*/ 0 h 509"/>
              <a:gd name="T20" fmla="*/ 308 w 616"/>
              <a:gd name="T21" fmla="*/ 0 h 509"/>
              <a:gd name="T22" fmla="*/ 147 w 616"/>
              <a:gd name="T23" fmla="*/ 0 h 509"/>
              <a:gd name="T24" fmla="*/ 66 w 616"/>
              <a:gd name="T25" fmla="*/ 0 h 509"/>
              <a:gd name="T26" fmla="*/ 64 w 616"/>
              <a:gd name="T27" fmla="*/ 1 h 509"/>
              <a:gd name="T28" fmla="*/ 62 w 616"/>
              <a:gd name="T29" fmla="*/ 2 h 509"/>
              <a:gd name="T30" fmla="*/ 61 w 616"/>
              <a:gd name="T31" fmla="*/ 4 h 509"/>
              <a:gd name="T32" fmla="*/ 60 w 616"/>
              <a:gd name="T33" fmla="*/ 5 h 509"/>
              <a:gd name="T34" fmla="*/ 27 w 616"/>
              <a:gd name="T35" fmla="*/ 242 h 509"/>
              <a:gd name="T36" fmla="*/ 582 w 616"/>
              <a:gd name="T37" fmla="*/ 509 h 509"/>
              <a:gd name="T38" fmla="*/ 606 w 616"/>
              <a:gd name="T39" fmla="*/ 229 h 509"/>
              <a:gd name="T40" fmla="*/ 464 w 616"/>
              <a:gd name="T41" fmla="*/ 232 h 509"/>
              <a:gd name="T42" fmla="*/ 463 w 616"/>
              <a:gd name="T43" fmla="*/ 14 h 509"/>
              <a:gd name="T44" fmla="*/ 391 w 616"/>
              <a:gd name="T45" fmla="*/ 219 h 509"/>
              <a:gd name="T46" fmla="*/ 315 w 616"/>
              <a:gd name="T47" fmla="*/ 14 h 509"/>
              <a:gd name="T48" fmla="*/ 391 w 616"/>
              <a:gd name="T49" fmla="*/ 219 h 509"/>
              <a:gd name="T50" fmla="*/ 257 w 616"/>
              <a:gd name="T51" fmla="*/ 232 h 509"/>
              <a:gd name="T52" fmla="*/ 234 w 616"/>
              <a:gd name="T53" fmla="*/ 14 h 509"/>
              <a:gd name="T54" fmla="*/ 117 w 616"/>
              <a:gd name="T55" fmla="*/ 192 h 509"/>
              <a:gd name="T56" fmla="*/ 202 w 616"/>
              <a:gd name="T57" fmla="*/ 190 h 509"/>
              <a:gd name="T58" fmla="*/ 117 w 616"/>
              <a:gd name="T59" fmla="*/ 192 h 509"/>
              <a:gd name="T60" fmla="*/ 72 w 616"/>
              <a:gd name="T61" fmla="*/ 14 h 509"/>
              <a:gd name="T62" fmla="*/ 48 w 616"/>
              <a:gd name="T63" fmla="*/ 232 h 509"/>
              <a:gd name="T64" fmla="*/ 392 w 616"/>
              <a:gd name="T65" fmla="*/ 495 h 509"/>
              <a:gd name="T66" fmla="*/ 503 w 616"/>
              <a:gd name="T67" fmla="*/ 495 h 509"/>
              <a:gd name="T68" fmla="*/ 517 w 616"/>
              <a:gd name="T69" fmla="*/ 285 h 509"/>
              <a:gd name="T70" fmla="*/ 378 w 616"/>
              <a:gd name="T71" fmla="*/ 285 h 509"/>
              <a:gd name="T72" fmla="*/ 41 w 616"/>
              <a:gd name="T73" fmla="*/ 246 h 509"/>
              <a:gd name="T74" fmla="*/ 113 w 616"/>
              <a:gd name="T75" fmla="*/ 229 h 509"/>
              <a:gd name="T76" fmla="*/ 215 w 616"/>
              <a:gd name="T77" fmla="*/ 229 h 509"/>
              <a:gd name="T78" fmla="*/ 308 w 616"/>
              <a:gd name="T79" fmla="*/ 217 h 509"/>
              <a:gd name="T80" fmla="*/ 410 w 616"/>
              <a:gd name="T81" fmla="*/ 217 h 509"/>
              <a:gd name="T82" fmla="*/ 511 w 616"/>
              <a:gd name="T83" fmla="*/ 217 h 509"/>
              <a:gd name="T84" fmla="*/ 575 w 616"/>
              <a:gd name="T85" fmla="*/ 495 h 509"/>
              <a:gd name="T86" fmla="*/ 513 w 616"/>
              <a:gd name="T87" fmla="*/ 189 h 509"/>
              <a:gd name="T88" fmla="*/ 598 w 616"/>
              <a:gd name="T89" fmla="*/ 192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16" h="509">
                <a:moveTo>
                  <a:pt x="323" y="278"/>
                </a:moveTo>
                <a:cubicBezTo>
                  <a:pt x="107" y="278"/>
                  <a:pt x="107" y="278"/>
                  <a:pt x="107" y="278"/>
                </a:cubicBezTo>
                <a:cubicBezTo>
                  <a:pt x="104" y="278"/>
                  <a:pt x="100" y="282"/>
                  <a:pt x="100" y="285"/>
                </a:cubicBezTo>
                <a:cubicBezTo>
                  <a:pt x="100" y="415"/>
                  <a:pt x="100" y="415"/>
                  <a:pt x="100" y="415"/>
                </a:cubicBezTo>
                <a:cubicBezTo>
                  <a:pt x="100" y="419"/>
                  <a:pt x="104" y="422"/>
                  <a:pt x="107" y="422"/>
                </a:cubicBezTo>
                <a:cubicBezTo>
                  <a:pt x="323" y="422"/>
                  <a:pt x="323" y="422"/>
                  <a:pt x="323" y="422"/>
                </a:cubicBezTo>
                <a:cubicBezTo>
                  <a:pt x="327" y="422"/>
                  <a:pt x="330" y="419"/>
                  <a:pt x="330" y="415"/>
                </a:cubicBezTo>
                <a:cubicBezTo>
                  <a:pt x="330" y="285"/>
                  <a:pt x="330" y="285"/>
                  <a:pt x="330" y="285"/>
                </a:cubicBezTo>
                <a:cubicBezTo>
                  <a:pt x="330" y="282"/>
                  <a:pt x="327" y="278"/>
                  <a:pt x="323" y="278"/>
                </a:cubicBezTo>
                <a:close/>
                <a:moveTo>
                  <a:pt x="316" y="408"/>
                </a:moveTo>
                <a:cubicBezTo>
                  <a:pt x="114" y="408"/>
                  <a:pt x="114" y="408"/>
                  <a:pt x="114" y="408"/>
                </a:cubicBezTo>
                <a:cubicBezTo>
                  <a:pt x="114" y="292"/>
                  <a:pt x="114" y="292"/>
                  <a:pt x="114" y="292"/>
                </a:cubicBezTo>
                <a:cubicBezTo>
                  <a:pt x="316" y="292"/>
                  <a:pt x="316" y="292"/>
                  <a:pt x="316" y="292"/>
                </a:cubicBezTo>
                <a:lnTo>
                  <a:pt x="316" y="408"/>
                </a:lnTo>
                <a:close/>
                <a:moveTo>
                  <a:pt x="612" y="188"/>
                </a:move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5" y="4"/>
                  <a:pt x="555" y="4"/>
                </a:cubicBezTo>
                <a:cubicBezTo>
                  <a:pt x="555" y="4"/>
                  <a:pt x="555" y="4"/>
                  <a:pt x="555" y="4"/>
                </a:cubicBezTo>
                <a:cubicBezTo>
                  <a:pt x="555" y="3"/>
                  <a:pt x="555" y="3"/>
                  <a:pt x="555" y="3"/>
                </a:cubicBezTo>
                <a:cubicBezTo>
                  <a:pt x="555" y="3"/>
                  <a:pt x="554" y="3"/>
                  <a:pt x="554" y="3"/>
                </a:cubicBezTo>
                <a:cubicBezTo>
                  <a:pt x="554" y="2"/>
                  <a:pt x="554" y="2"/>
                  <a:pt x="554" y="2"/>
                </a:cubicBezTo>
                <a:cubicBezTo>
                  <a:pt x="554" y="2"/>
                  <a:pt x="553" y="2"/>
                  <a:pt x="553" y="2"/>
                </a:cubicBezTo>
                <a:cubicBezTo>
                  <a:pt x="553" y="2"/>
                  <a:pt x="553" y="1"/>
                  <a:pt x="553" y="1"/>
                </a:cubicBezTo>
                <a:cubicBezTo>
                  <a:pt x="552" y="1"/>
                  <a:pt x="552" y="1"/>
                  <a:pt x="552" y="1"/>
                </a:cubicBezTo>
                <a:cubicBezTo>
                  <a:pt x="552" y="1"/>
                  <a:pt x="552" y="1"/>
                  <a:pt x="551" y="1"/>
                </a:cubicBezTo>
                <a:cubicBezTo>
                  <a:pt x="551" y="1"/>
                  <a:pt x="551" y="1"/>
                  <a:pt x="551" y="1"/>
                </a:cubicBezTo>
                <a:cubicBezTo>
                  <a:pt x="551" y="0"/>
                  <a:pt x="550" y="0"/>
                  <a:pt x="550" y="0"/>
                </a:cubicBezTo>
                <a:cubicBezTo>
                  <a:pt x="550" y="0"/>
                  <a:pt x="550" y="0"/>
                  <a:pt x="549" y="0"/>
                </a:cubicBezTo>
                <a:cubicBezTo>
                  <a:pt x="549" y="0"/>
                  <a:pt x="549" y="0"/>
                  <a:pt x="54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6" y="0"/>
                  <a:pt x="66" y="0"/>
                </a:cubicBezTo>
                <a:cubicBezTo>
                  <a:pt x="66" y="0"/>
                  <a:pt x="66" y="0"/>
                  <a:pt x="65" y="1"/>
                </a:cubicBezTo>
                <a:cubicBezTo>
                  <a:pt x="65" y="1"/>
                  <a:pt x="65" y="1"/>
                  <a:pt x="65" y="1"/>
                </a:cubicBezTo>
                <a:cubicBezTo>
                  <a:pt x="65" y="1"/>
                  <a:pt x="64" y="1"/>
                  <a:pt x="64" y="1"/>
                </a:cubicBezTo>
                <a:cubicBezTo>
                  <a:pt x="64" y="1"/>
                  <a:pt x="64" y="1"/>
                  <a:pt x="64" y="1"/>
                </a:cubicBez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2"/>
                  <a:pt x="62" y="2"/>
                </a:cubicBezTo>
                <a:cubicBezTo>
                  <a:pt x="62" y="2"/>
                  <a:pt x="62" y="2"/>
                  <a:pt x="62" y="3"/>
                </a:cubicBezTo>
                <a:cubicBezTo>
                  <a:pt x="62" y="3"/>
                  <a:pt x="62" y="3"/>
                  <a:pt x="62" y="3"/>
                </a:cubicBezTo>
                <a:cubicBezTo>
                  <a:pt x="61" y="3"/>
                  <a:pt x="61" y="3"/>
                  <a:pt x="61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1" y="4"/>
                  <a:pt x="61" y="5"/>
                  <a:pt x="61" y="5"/>
                </a:cubicBezTo>
                <a:cubicBezTo>
                  <a:pt x="61" y="5"/>
                  <a:pt x="60" y="5"/>
                  <a:pt x="60" y="5"/>
                </a:cubicBezTo>
                <a:cubicBezTo>
                  <a:pt x="5" y="188"/>
                  <a:pt x="5" y="188"/>
                  <a:pt x="5" y="188"/>
                </a:cubicBezTo>
                <a:cubicBezTo>
                  <a:pt x="0" y="203"/>
                  <a:pt x="2" y="218"/>
                  <a:pt x="10" y="229"/>
                </a:cubicBezTo>
                <a:cubicBezTo>
                  <a:pt x="15" y="235"/>
                  <a:pt x="20" y="239"/>
                  <a:pt x="27" y="242"/>
                </a:cubicBezTo>
                <a:cubicBezTo>
                  <a:pt x="27" y="502"/>
                  <a:pt x="27" y="502"/>
                  <a:pt x="27" y="502"/>
                </a:cubicBezTo>
                <a:cubicBezTo>
                  <a:pt x="27" y="506"/>
                  <a:pt x="30" y="509"/>
                  <a:pt x="34" y="509"/>
                </a:cubicBezTo>
                <a:cubicBezTo>
                  <a:pt x="582" y="509"/>
                  <a:pt x="582" y="509"/>
                  <a:pt x="582" y="509"/>
                </a:cubicBezTo>
                <a:cubicBezTo>
                  <a:pt x="586" y="509"/>
                  <a:pt x="589" y="506"/>
                  <a:pt x="589" y="502"/>
                </a:cubicBezTo>
                <a:cubicBezTo>
                  <a:pt x="589" y="242"/>
                  <a:pt x="589" y="242"/>
                  <a:pt x="589" y="242"/>
                </a:cubicBezTo>
                <a:cubicBezTo>
                  <a:pt x="596" y="239"/>
                  <a:pt x="602" y="235"/>
                  <a:pt x="606" y="229"/>
                </a:cubicBezTo>
                <a:cubicBezTo>
                  <a:pt x="614" y="218"/>
                  <a:pt x="616" y="203"/>
                  <a:pt x="612" y="188"/>
                </a:cubicBezTo>
                <a:close/>
                <a:moveTo>
                  <a:pt x="493" y="220"/>
                </a:moveTo>
                <a:cubicBezTo>
                  <a:pt x="486" y="228"/>
                  <a:pt x="476" y="232"/>
                  <a:pt x="464" y="232"/>
                </a:cubicBezTo>
                <a:cubicBezTo>
                  <a:pt x="439" y="232"/>
                  <a:pt x="417" y="213"/>
                  <a:pt x="414" y="190"/>
                </a:cubicBezTo>
                <a:cubicBezTo>
                  <a:pt x="396" y="14"/>
                  <a:pt x="396" y="14"/>
                  <a:pt x="396" y="14"/>
                </a:cubicBezTo>
                <a:cubicBezTo>
                  <a:pt x="463" y="14"/>
                  <a:pt x="463" y="14"/>
                  <a:pt x="463" y="14"/>
                </a:cubicBezTo>
                <a:cubicBezTo>
                  <a:pt x="499" y="192"/>
                  <a:pt x="499" y="192"/>
                  <a:pt x="499" y="192"/>
                </a:cubicBezTo>
                <a:cubicBezTo>
                  <a:pt x="501" y="202"/>
                  <a:pt x="499" y="212"/>
                  <a:pt x="493" y="220"/>
                </a:cubicBezTo>
                <a:close/>
                <a:moveTo>
                  <a:pt x="391" y="219"/>
                </a:moveTo>
                <a:cubicBezTo>
                  <a:pt x="383" y="228"/>
                  <a:pt x="373" y="232"/>
                  <a:pt x="360" y="232"/>
                </a:cubicBezTo>
                <a:cubicBezTo>
                  <a:pt x="336" y="232"/>
                  <a:pt x="315" y="213"/>
                  <a:pt x="315" y="190"/>
                </a:cubicBezTo>
                <a:cubicBezTo>
                  <a:pt x="315" y="14"/>
                  <a:pt x="315" y="14"/>
                  <a:pt x="315" y="14"/>
                </a:cubicBezTo>
                <a:cubicBezTo>
                  <a:pt x="382" y="14"/>
                  <a:pt x="382" y="14"/>
                  <a:pt x="382" y="14"/>
                </a:cubicBezTo>
                <a:cubicBezTo>
                  <a:pt x="400" y="191"/>
                  <a:pt x="400" y="191"/>
                  <a:pt x="400" y="191"/>
                </a:cubicBezTo>
                <a:cubicBezTo>
                  <a:pt x="401" y="201"/>
                  <a:pt x="398" y="211"/>
                  <a:pt x="391" y="219"/>
                </a:cubicBezTo>
                <a:close/>
                <a:moveTo>
                  <a:pt x="301" y="190"/>
                </a:moveTo>
                <a:cubicBezTo>
                  <a:pt x="301" y="201"/>
                  <a:pt x="297" y="212"/>
                  <a:pt x="288" y="220"/>
                </a:cubicBezTo>
                <a:cubicBezTo>
                  <a:pt x="280" y="228"/>
                  <a:pt x="269" y="232"/>
                  <a:pt x="257" y="232"/>
                </a:cubicBezTo>
                <a:cubicBezTo>
                  <a:pt x="244" y="232"/>
                  <a:pt x="233" y="228"/>
                  <a:pt x="226" y="219"/>
                </a:cubicBezTo>
                <a:cubicBezTo>
                  <a:pt x="219" y="211"/>
                  <a:pt x="216" y="201"/>
                  <a:pt x="217" y="191"/>
                </a:cubicBezTo>
                <a:cubicBezTo>
                  <a:pt x="234" y="14"/>
                  <a:pt x="234" y="14"/>
                  <a:pt x="234" y="14"/>
                </a:cubicBezTo>
                <a:cubicBezTo>
                  <a:pt x="301" y="14"/>
                  <a:pt x="301" y="14"/>
                  <a:pt x="301" y="14"/>
                </a:cubicBezTo>
                <a:lnTo>
                  <a:pt x="301" y="190"/>
                </a:lnTo>
                <a:close/>
                <a:moveTo>
                  <a:pt x="117" y="192"/>
                </a:moveTo>
                <a:cubicBezTo>
                  <a:pt x="153" y="14"/>
                  <a:pt x="153" y="14"/>
                  <a:pt x="153" y="14"/>
                </a:cubicBezTo>
                <a:cubicBezTo>
                  <a:pt x="220" y="14"/>
                  <a:pt x="220" y="14"/>
                  <a:pt x="220" y="14"/>
                </a:cubicBezTo>
                <a:cubicBezTo>
                  <a:pt x="202" y="190"/>
                  <a:pt x="202" y="190"/>
                  <a:pt x="202" y="190"/>
                </a:cubicBezTo>
                <a:cubicBezTo>
                  <a:pt x="200" y="213"/>
                  <a:pt x="177" y="232"/>
                  <a:pt x="152" y="232"/>
                </a:cubicBezTo>
                <a:cubicBezTo>
                  <a:pt x="140" y="232"/>
                  <a:pt x="130" y="228"/>
                  <a:pt x="123" y="220"/>
                </a:cubicBezTo>
                <a:cubicBezTo>
                  <a:pt x="117" y="212"/>
                  <a:pt x="115" y="202"/>
                  <a:pt x="117" y="192"/>
                </a:cubicBezTo>
                <a:close/>
                <a:moveTo>
                  <a:pt x="22" y="220"/>
                </a:moveTo>
                <a:cubicBezTo>
                  <a:pt x="16" y="213"/>
                  <a:pt x="15" y="203"/>
                  <a:pt x="18" y="192"/>
                </a:cubicBezTo>
                <a:cubicBezTo>
                  <a:pt x="72" y="14"/>
                  <a:pt x="72" y="14"/>
                  <a:pt x="72" y="14"/>
                </a:cubicBezTo>
                <a:cubicBezTo>
                  <a:pt x="139" y="14"/>
                  <a:pt x="139" y="14"/>
                  <a:pt x="139" y="14"/>
                </a:cubicBezTo>
                <a:cubicBezTo>
                  <a:pt x="103" y="189"/>
                  <a:pt x="103" y="189"/>
                  <a:pt x="103" y="189"/>
                </a:cubicBezTo>
                <a:cubicBezTo>
                  <a:pt x="99" y="212"/>
                  <a:pt x="73" y="232"/>
                  <a:pt x="48" y="232"/>
                </a:cubicBezTo>
                <a:cubicBezTo>
                  <a:pt x="37" y="232"/>
                  <a:pt x="27" y="228"/>
                  <a:pt x="22" y="220"/>
                </a:cubicBezTo>
                <a:close/>
                <a:moveTo>
                  <a:pt x="503" y="495"/>
                </a:moveTo>
                <a:cubicBezTo>
                  <a:pt x="392" y="495"/>
                  <a:pt x="392" y="495"/>
                  <a:pt x="392" y="495"/>
                </a:cubicBezTo>
                <a:cubicBezTo>
                  <a:pt x="392" y="292"/>
                  <a:pt x="392" y="292"/>
                  <a:pt x="392" y="292"/>
                </a:cubicBezTo>
                <a:cubicBezTo>
                  <a:pt x="503" y="292"/>
                  <a:pt x="503" y="292"/>
                  <a:pt x="503" y="292"/>
                </a:cubicBezTo>
                <a:lnTo>
                  <a:pt x="503" y="495"/>
                </a:lnTo>
                <a:close/>
                <a:moveTo>
                  <a:pt x="575" y="495"/>
                </a:moveTo>
                <a:cubicBezTo>
                  <a:pt x="517" y="495"/>
                  <a:pt x="517" y="495"/>
                  <a:pt x="517" y="495"/>
                </a:cubicBezTo>
                <a:cubicBezTo>
                  <a:pt x="517" y="285"/>
                  <a:pt x="517" y="285"/>
                  <a:pt x="517" y="285"/>
                </a:cubicBezTo>
                <a:cubicBezTo>
                  <a:pt x="517" y="282"/>
                  <a:pt x="514" y="278"/>
                  <a:pt x="510" y="278"/>
                </a:cubicBezTo>
                <a:cubicBezTo>
                  <a:pt x="385" y="278"/>
                  <a:pt x="385" y="278"/>
                  <a:pt x="385" y="278"/>
                </a:cubicBezTo>
                <a:cubicBezTo>
                  <a:pt x="381" y="278"/>
                  <a:pt x="378" y="282"/>
                  <a:pt x="378" y="285"/>
                </a:cubicBezTo>
                <a:cubicBezTo>
                  <a:pt x="378" y="495"/>
                  <a:pt x="378" y="495"/>
                  <a:pt x="378" y="495"/>
                </a:cubicBezTo>
                <a:cubicBezTo>
                  <a:pt x="41" y="495"/>
                  <a:pt x="41" y="495"/>
                  <a:pt x="41" y="495"/>
                </a:cubicBezTo>
                <a:cubicBezTo>
                  <a:pt x="41" y="246"/>
                  <a:pt x="41" y="246"/>
                  <a:pt x="41" y="246"/>
                </a:cubicBezTo>
                <a:cubicBezTo>
                  <a:pt x="43" y="246"/>
                  <a:pt x="46" y="246"/>
                  <a:pt x="48" y="246"/>
                </a:cubicBezTo>
                <a:cubicBezTo>
                  <a:pt x="71" y="246"/>
                  <a:pt x="92" y="234"/>
                  <a:pt x="106" y="217"/>
                </a:cubicBezTo>
                <a:cubicBezTo>
                  <a:pt x="107" y="221"/>
                  <a:pt x="110" y="225"/>
                  <a:pt x="113" y="229"/>
                </a:cubicBezTo>
                <a:cubicBezTo>
                  <a:pt x="122" y="240"/>
                  <a:pt x="136" y="246"/>
                  <a:pt x="152" y="246"/>
                </a:cubicBezTo>
                <a:cubicBezTo>
                  <a:pt x="175" y="246"/>
                  <a:pt x="196" y="234"/>
                  <a:pt x="207" y="216"/>
                </a:cubicBezTo>
                <a:cubicBezTo>
                  <a:pt x="209" y="221"/>
                  <a:pt x="212" y="225"/>
                  <a:pt x="215" y="229"/>
                </a:cubicBezTo>
                <a:cubicBezTo>
                  <a:pt x="226" y="240"/>
                  <a:pt x="241" y="246"/>
                  <a:pt x="257" y="246"/>
                </a:cubicBezTo>
                <a:cubicBezTo>
                  <a:pt x="272" y="246"/>
                  <a:pt x="287" y="240"/>
                  <a:pt x="298" y="230"/>
                </a:cubicBezTo>
                <a:cubicBezTo>
                  <a:pt x="302" y="226"/>
                  <a:pt x="306" y="221"/>
                  <a:pt x="308" y="217"/>
                </a:cubicBezTo>
                <a:cubicBezTo>
                  <a:pt x="318" y="234"/>
                  <a:pt x="338" y="246"/>
                  <a:pt x="360" y="246"/>
                </a:cubicBezTo>
                <a:cubicBezTo>
                  <a:pt x="376" y="246"/>
                  <a:pt x="391" y="240"/>
                  <a:pt x="401" y="229"/>
                </a:cubicBezTo>
                <a:cubicBezTo>
                  <a:pt x="405" y="225"/>
                  <a:pt x="407" y="221"/>
                  <a:pt x="410" y="217"/>
                </a:cubicBezTo>
                <a:cubicBezTo>
                  <a:pt x="421" y="234"/>
                  <a:pt x="442" y="246"/>
                  <a:pt x="464" y="246"/>
                </a:cubicBezTo>
                <a:cubicBezTo>
                  <a:pt x="480" y="246"/>
                  <a:pt x="495" y="240"/>
                  <a:pt x="504" y="229"/>
                </a:cubicBezTo>
                <a:cubicBezTo>
                  <a:pt x="507" y="225"/>
                  <a:pt x="509" y="221"/>
                  <a:pt x="511" y="217"/>
                </a:cubicBezTo>
                <a:cubicBezTo>
                  <a:pt x="524" y="234"/>
                  <a:pt x="546" y="246"/>
                  <a:pt x="568" y="246"/>
                </a:cubicBezTo>
                <a:cubicBezTo>
                  <a:pt x="570" y="246"/>
                  <a:pt x="573" y="246"/>
                  <a:pt x="575" y="246"/>
                </a:cubicBezTo>
                <a:lnTo>
                  <a:pt x="575" y="495"/>
                </a:lnTo>
                <a:close/>
                <a:moveTo>
                  <a:pt x="595" y="220"/>
                </a:moveTo>
                <a:cubicBezTo>
                  <a:pt x="589" y="228"/>
                  <a:pt x="579" y="232"/>
                  <a:pt x="568" y="232"/>
                </a:cubicBezTo>
                <a:cubicBezTo>
                  <a:pt x="543" y="232"/>
                  <a:pt x="518" y="212"/>
                  <a:pt x="513" y="189"/>
                </a:cubicBezTo>
                <a:cubicBezTo>
                  <a:pt x="477" y="14"/>
                  <a:pt x="477" y="14"/>
                  <a:pt x="477" y="14"/>
                </a:cubicBezTo>
                <a:cubicBezTo>
                  <a:pt x="544" y="14"/>
                  <a:pt x="544" y="14"/>
                  <a:pt x="544" y="14"/>
                </a:cubicBezTo>
                <a:cubicBezTo>
                  <a:pt x="598" y="192"/>
                  <a:pt x="598" y="192"/>
                  <a:pt x="598" y="192"/>
                </a:cubicBezTo>
                <a:cubicBezTo>
                  <a:pt x="601" y="203"/>
                  <a:pt x="600" y="213"/>
                  <a:pt x="595" y="220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  <p:grpSp>
        <p:nvGrpSpPr>
          <p:cNvPr id="4" name="Group 9253"/>
          <p:cNvGrpSpPr/>
          <p:nvPr/>
        </p:nvGrpSpPr>
        <p:grpSpPr>
          <a:xfrm>
            <a:off x="1583499" y="1700808"/>
            <a:ext cx="1344149" cy="1080120"/>
            <a:chOff x="4556125" y="2476500"/>
            <a:chExt cx="949325" cy="949325"/>
          </a:xfrm>
          <a:solidFill>
            <a:srgbClr val="0070C0"/>
          </a:solidFill>
        </p:grpSpPr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4556125" y="2476500"/>
              <a:ext cx="949325" cy="949325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575936"/>
              <a:endParaRPr lang="en-US">
                <a:solidFill>
                  <a:srgbClr val="FFFFFF"/>
                </a:solidFill>
                <a:latin typeface="Open Sans Light"/>
              </a:endParaRPr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auto">
            <a:xfrm>
              <a:off x="4768850" y="2697163"/>
              <a:ext cx="523875" cy="508000"/>
            </a:xfrm>
            <a:custGeom>
              <a:avLst/>
              <a:gdLst>
                <a:gd name="T0" fmla="*/ 537 w 587"/>
                <a:gd name="T1" fmla="*/ 74 h 569"/>
                <a:gd name="T2" fmla="*/ 530 w 587"/>
                <a:gd name="T3" fmla="*/ 0 h 569"/>
                <a:gd name="T4" fmla="*/ 293 w 587"/>
                <a:gd name="T5" fmla="*/ 71 h 569"/>
                <a:gd name="T6" fmla="*/ 56 w 587"/>
                <a:gd name="T7" fmla="*/ 0 h 569"/>
                <a:gd name="T8" fmla="*/ 49 w 587"/>
                <a:gd name="T9" fmla="*/ 74 h 569"/>
                <a:gd name="T10" fmla="*/ 0 w 587"/>
                <a:gd name="T11" fmla="*/ 102 h 569"/>
                <a:gd name="T12" fmla="*/ 28 w 587"/>
                <a:gd name="T13" fmla="*/ 537 h 569"/>
                <a:gd name="T14" fmla="*/ 293 w 587"/>
                <a:gd name="T15" fmla="*/ 569 h 569"/>
                <a:gd name="T16" fmla="*/ 558 w 587"/>
                <a:gd name="T17" fmla="*/ 537 h 569"/>
                <a:gd name="T18" fmla="*/ 587 w 587"/>
                <a:gd name="T19" fmla="*/ 102 h 569"/>
                <a:gd name="T20" fmla="*/ 523 w 587"/>
                <a:gd name="T21" fmla="*/ 14 h 569"/>
                <a:gd name="T22" fmla="*/ 516 w 587"/>
                <a:gd name="T23" fmla="*/ 439 h 569"/>
                <a:gd name="T24" fmla="*/ 300 w 587"/>
                <a:gd name="T25" fmla="*/ 83 h 569"/>
                <a:gd name="T26" fmla="*/ 523 w 587"/>
                <a:gd name="T27" fmla="*/ 14 h 569"/>
                <a:gd name="T28" fmla="*/ 71 w 587"/>
                <a:gd name="T29" fmla="*/ 14 h 569"/>
                <a:gd name="T30" fmla="*/ 286 w 587"/>
                <a:gd name="T31" fmla="*/ 479 h 569"/>
                <a:gd name="T32" fmla="*/ 63 w 587"/>
                <a:gd name="T33" fmla="*/ 439 h 569"/>
                <a:gd name="T34" fmla="*/ 573 w 587"/>
                <a:gd name="T35" fmla="*/ 508 h 569"/>
                <a:gd name="T36" fmla="*/ 353 w 587"/>
                <a:gd name="T37" fmla="*/ 523 h 569"/>
                <a:gd name="T38" fmla="*/ 293 w 587"/>
                <a:gd name="T39" fmla="*/ 555 h 569"/>
                <a:gd name="T40" fmla="*/ 234 w 587"/>
                <a:gd name="T41" fmla="*/ 523 h 569"/>
                <a:gd name="T42" fmla="*/ 14 w 587"/>
                <a:gd name="T43" fmla="*/ 508 h 569"/>
                <a:gd name="T44" fmla="*/ 28 w 587"/>
                <a:gd name="T45" fmla="*/ 88 h 569"/>
                <a:gd name="T46" fmla="*/ 49 w 587"/>
                <a:gd name="T47" fmla="*/ 446 h 569"/>
                <a:gd name="T48" fmla="*/ 71 w 587"/>
                <a:gd name="T49" fmla="*/ 453 h 569"/>
                <a:gd name="T50" fmla="*/ 289 w 587"/>
                <a:gd name="T51" fmla="*/ 498 h 569"/>
                <a:gd name="T52" fmla="*/ 291 w 587"/>
                <a:gd name="T53" fmla="*/ 498 h 569"/>
                <a:gd name="T54" fmla="*/ 293 w 587"/>
                <a:gd name="T55" fmla="*/ 499 h 569"/>
                <a:gd name="T56" fmla="*/ 296 w 587"/>
                <a:gd name="T57" fmla="*/ 498 h 569"/>
                <a:gd name="T58" fmla="*/ 297 w 587"/>
                <a:gd name="T59" fmla="*/ 498 h 569"/>
                <a:gd name="T60" fmla="*/ 516 w 587"/>
                <a:gd name="T61" fmla="*/ 453 h 569"/>
                <a:gd name="T62" fmla="*/ 537 w 587"/>
                <a:gd name="T63" fmla="*/ 446 h 569"/>
                <a:gd name="T64" fmla="*/ 558 w 587"/>
                <a:gd name="T65" fmla="*/ 88 h 569"/>
                <a:gd name="T66" fmla="*/ 573 w 587"/>
                <a:gd name="T67" fmla="*/ 50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87" h="569">
                  <a:moveTo>
                    <a:pt x="558" y="74"/>
                  </a:moveTo>
                  <a:cubicBezTo>
                    <a:pt x="537" y="74"/>
                    <a:pt x="537" y="74"/>
                    <a:pt x="537" y="74"/>
                  </a:cubicBezTo>
                  <a:cubicBezTo>
                    <a:pt x="537" y="7"/>
                    <a:pt x="537" y="7"/>
                    <a:pt x="537" y="7"/>
                  </a:cubicBezTo>
                  <a:cubicBezTo>
                    <a:pt x="537" y="3"/>
                    <a:pt x="534" y="0"/>
                    <a:pt x="530" y="0"/>
                  </a:cubicBezTo>
                  <a:cubicBezTo>
                    <a:pt x="516" y="0"/>
                    <a:pt x="516" y="0"/>
                    <a:pt x="516" y="0"/>
                  </a:cubicBezTo>
                  <a:cubicBezTo>
                    <a:pt x="462" y="0"/>
                    <a:pt x="364" y="0"/>
                    <a:pt x="293" y="71"/>
                  </a:cubicBezTo>
                  <a:cubicBezTo>
                    <a:pt x="222" y="0"/>
                    <a:pt x="124" y="0"/>
                    <a:pt x="7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49" y="3"/>
                    <a:pt x="49" y="7"/>
                  </a:cubicBezTo>
                  <a:cubicBezTo>
                    <a:pt x="49" y="74"/>
                    <a:pt x="49" y="74"/>
                    <a:pt x="49" y="74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12" y="74"/>
                    <a:pt x="0" y="86"/>
                    <a:pt x="0" y="102"/>
                  </a:cubicBezTo>
                  <a:cubicBezTo>
                    <a:pt x="0" y="508"/>
                    <a:pt x="0" y="508"/>
                    <a:pt x="0" y="508"/>
                  </a:cubicBezTo>
                  <a:cubicBezTo>
                    <a:pt x="0" y="524"/>
                    <a:pt x="12" y="537"/>
                    <a:pt x="28" y="537"/>
                  </a:cubicBezTo>
                  <a:cubicBezTo>
                    <a:pt x="230" y="537"/>
                    <a:pt x="230" y="537"/>
                    <a:pt x="230" y="537"/>
                  </a:cubicBezTo>
                  <a:cubicBezTo>
                    <a:pt x="242" y="556"/>
                    <a:pt x="267" y="569"/>
                    <a:pt x="293" y="569"/>
                  </a:cubicBezTo>
                  <a:cubicBezTo>
                    <a:pt x="320" y="569"/>
                    <a:pt x="344" y="556"/>
                    <a:pt x="357" y="537"/>
                  </a:cubicBezTo>
                  <a:cubicBezTo>
                    <a:pt x="558" y="537"/>
                    <a:pt x="558" y="537"/>
                    <a:pt x="558" y="537"/>
                  </a:cubicBezTo>
                  <a:cubicBezTo>
                    <a:pt x="574" y="537"/>
                    <a:pt x="587" y="524"/>
                    <a:pt x="587" y="508"/>
                  </a:cubicBezTo>
                  <a:cubicBezTo>
                    <a:pt x="587" y="102"/>
                    <a:pt x="587" y="102"/>
                    <a:pt x="587" y="102"/>
                  </a:cubicBezTo>
                  <a:cubicBezTo>
                    <a:pt x="587" y="86"/>
                    <a:pt x="574" y="74"/>
                    <a:pt x="558" y="74"/>
                  </a:cubicBezTo>
                  <a:close/>
                  <a:moveTo>
                    <a:pt x="523" y="14"/>
                  </a:moveTo>
                  <a:cubicBezTo>
                    <a:pt x="523" y="439"/>
                    <a:pt x="523" y="439"/>
                    <a:pt x="523" y="439"/>
                  </a:cubicBezTo>
                  <a:cubicBezTo>
                    <a:pt x="516" y="439"/>
                    <a:pt x="516" y="439"/>
                    <a:pt x="516" y="439"/>
                  </a:cubicBezTo>
                  <a:cubicBezTo>
                    <a:pt x="464" y="439"/>
                    <a:pt x="370" y="439"/>
                    <a:pt x="300" y="479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67" y="14"/>
                    <a:pt x="463" y="14"/>
                    <a:pt x="516" y="14"/>
                  </a:cubicBezTo>
                  <a:lnTo>
                    <a:pt x="523" y="14"/>
                  </a:lnTo>
                  <a:close/>
                  <a:moveTo>
                    <a:pt x="63" y="14"/>
                  </a:moveTo>
                  <a:cubicBezTo>
                    <a:pt x="71" y="14"/>
                    <a:pt x="71" y="14"/>
                    <a:pt x="71" y="14"/>
                  </a:cubicBezTo>
                  <a:cubicBezTo>
                    <a:pt x="123" y="14"/>
                    <a:pt x="219" y="14"/>
                    <a:pt x="286" y="83"/>
                  </a:cubicBezTo>
                  <a:cubicBezTo>
                    <a:pt x="286" y="479"/>
                    <a:pt x="286" y="479"/>
                    <a:pt x="286" y="479"/>
                  </a:cubicBezTo>
                  <a:cubicBezTo>
                    <a:pt x="216" y="439"/>
                    <a:pt x="122" y="439"/>
                    <a:pt x="71" y="439"/>
                  </a:cubicBezTo>
                  <a:cubicBezTo>
                    <a:pt x="63" y="439"/>
                    <a:pt x="63" y="439"/>
                    <a:pt x="63" y="439"/>
                  </a:cubicBezTo>
                  <a:lnTo>
                    <a:pt x="63" y="14"/>
                  </a:lnTo>
                  <a:close/>
                  <a:moveTo>
                    <a:pt x="573" y="508"/>
                  </a:moveTo>
                  <a:cubicBezTo>
                    <a:pt x="573" y="516"/>
                    <a:pt x="566" y="523"/>
                    <a:pt x="558" y="523"/>
                  </a:cubicBezTo>
                  <a:cubicBezTo>
                    <a:pt x="353" y="523"/>
                    <a:pt x="353" y="523"/>
                    <a:pt x="353" y="523"/>
                  </a:cubicBezTo>
                  <a:cubicBezTo>
                    <a:pt x="350" y="523"/>
                    <a:pt x="348" y="524"/>
                    <a:pt x="346" y="526"/>
                  </a:cubicBezTo>
                  <a:cubicBezTo>
                    <a:pt x="337" y="544"/>
                    <a:pt x="316" y="555"/>
                    <a:pt x="293" y="555"/>
                  </a:cubicBezTo>
                  <a:cubicBezTo>
                    <a:pt x="270" y="555"/>
                    <a:pt x="249" y="544"/>
                    <a:pt x="240" y="526"/>
                  </a:cubicBezTo>
                  <a:cubicBezTo>
                    <a:pt x="239" y="524"/>
                    <a:pt x="236" y="523"/>
                    <a:pt x="234" y="523"/>
                  </a:cubicBezTo>
                  <a:cubicBezTo>
                    <a:pt x="28" y="523"/>
                    <a:pt x="28" y="523"/>
                    <a:pt x="28" y="523"/>
                  </a:cubicBezTo>
                  <a:cubicBezTo>
                    <a:pt x="20" y="523"/>
                    <a:pt x="14" y="516"/>
                    <a:pt x="14" y="508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4" y="94"/>
                    <a:pt x="20" y="88"/>
                    <a:pt x="28" y="88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9" y="446"/>
                    <a:pt x="49" y="446"/>
                    <a:pt x="49" y="446"/>
                  </a:cubicBezTo>
                  <a:cubicBezTo>
                    <a:pt x="49" y="450"/>
                    <a:pt x="52" y="453"/>
                    <a:pt x="56" y="453"/>
                  </a:cubicBezTo>
                  <a:cubicBezTo>
                    <a:pt x="71" y="453"/>
                    <a:pt x="71" y="453"/>
                    <a:pt x="71" y="453"/>
                  </a:cubicBezTo>
                  <a:cubicBezTo>
                    <a:pt x="123" y="453"/>
                    <a:pt x="222" y="453"/>
                    <a:pt x="289" y="498"/>
                  </a:cubicBezTo>
                  <a:cubicBezTo>
                    <a:pt x="289" y="498"/>
                    <a:pt x="289" y="498"/>
                    <a:pt x="289" y="498"/>
                  </a:cubicBezTo>
                  <a:cubicBezTo>
                    <a:pt x="290" y="498"/>
                    <a:pt x="290" y="498"/>
                    <a:pt x="290" y="498"/>
                  </a:cubicBezTo>
                  <a:cubicBezTo>
                    <a:pt x="290" y="498"/>
                    <a:pt x="290" y="498"/>
                    <a:pt x="291" y="498"/>
                  </a:cubicBezTo>
                  <a:cubicBezTo>
                    <a:pt x="291" y="498"/>
                    <a:pt x="291" y="499"/>
                    <a:pt x="291" y="499"/>
                  </a:cubicBezTo>
                  <a:cubicBezTo>
                    <a:pt x="292" y="499"/>
                    <a:pt x="292" y="499"/>
                    <a:pt x="293" y="499"/>
                  </a:cubicBezTo>
                  <a:cubicBezTo>
                    <a:pt x="294" y="499"/>
                    <a:pt x="294" y="499"/>
                    <a:pt x="295" y="499"/>
                  </a:cubicBezTo>
                  <a:cubicBezTo>
                    <a:pt x="295" y="499"/>
                    <a:pt x="295" y="498"/>
                    <a:pt x="296" y="498"/>
                  </a:cubicBezTo>
                  <a:cubicBezTo>
                    <a:pt x="296" y="498"/>
                    <a:pt x="296" y="498"/>
                    <a:pt x="296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364" y="453"/>
                    <a:pt x="463" y="453"/>
                    <a:pt x="516" y="453"/>
                  </a:cubicBezTo>
                  <a:cubicBezTo>
                    <a:pt x="530" y="453"/>
                    <a:pt x="530" y="453"/>
                    <a:pt x="530" y="453"/>
                  </a:cubicBezTo>
                  <a:cubicBezTo>
                    <a:pt x="534" y="453"/>
                    <a:pt x="537" y="450"/>
                    <a:pt x="537" y="446"/>
                  </a:cubicBezTo>
                  <a:cubicBezTo>
                    <a:pt x="537" y="88"/>
                    <a:pt x="537" y="88"/>
                    <a:pt x="537" y="88"/>
                  </a:cubicBezTo>
                  <a:cubicBezTo>
                    <a:pt x="558" y="88"/>
                    <a:pt x="558" y="88"/>
                    <a:pt x="558" y="88"/>
                  </a:cubicBezTo>
                  <a:cubicBezTo>
                    <a:pt x="566" y="88"/>
                    <a:pt x="573" y="94"/>
                    <a:pt x="573" y="102"/>
                  </a:cubicBezTo>
                  <a:lnTo>
                    <a:pt x="573" y="508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575936"/>
              <a:endParaRPr lang="en-US">
                <a:solidFill>
                  <a:srgbClr val="FFFFFF"/>
                </a:solidFill>
                <a:latin typeface="Open Sans Light"/>
              </a:endParaRPr>
            </a:p>
          </p:txBody>
        </p:sp>
      </p:grpSp>
      <p:sp>
        <p:nvSpPr>
          <p:cNvPr id="26" name="Freeform 42"/>
          <p:cNvSpPr>
            <a:spLocks noEditPoints="1"/>
          </p:cNvSpPr>
          <p:nvPr/>
        </p:nvSpPr>
        <p:spPr bwMode="auto">
          <a:xfrm>
            <a:off x="9552384" y="1844824"/>
            <a:ext cx="1056117" cy="792088"/>
          </a:xfrm>
          <a:custGeom>
            <a:avLst/>
            <a:gdLst>
              <a:gd name="T0" fmla="*/ 122 w 419"/>
              <a:gd name="T1" fmla="*/ 141 h 491"/>
              <a:gd name="T2" fmla="*/ 156 w 419"/>
              <a:gd name="T3" fmla="*/ 239 h 491"/>
              <a:gd name="T4" fmla="*/ 169 w 419"/>
              <a:gd name="T5" fmla="*/ 276 h 491"/>
              <a:gd name="T6" fmla="*/ 194 w 419"/>
              <a:gd name="T7" fmla="*/ 293 h 491"/>
              <a:gd name="T8" fmla="*/ 220 w 419"/>
              <a:gd name="T9" fmla="*/ 276 h 491"/>
              <a:gd name="T10" fmla="*/ 233 w 419"/>
              <a:gd name="T11" fmla="*/ 239 h 491"/>
              <a:gd name="T12" fmla="*/ 266 w 419"/>
              <a:gd name="T13" fmla="*/ 141 h 491"/>
              <a:gd name="T14" fmla="*/ 194 w 419"/>
              <a:gd name="T15" fmla="*/ 283 h 491"/>
              <a:gd name="T16" fmla="*/ 207 w 419"/>
              <a:gd name="T17" fmla="*/ 276 h 491"/>
              <a:gd name="T18" fmla="*/ 223 w 419"/>
              <a:gd name="T19" fmla="*/ 263 h 491"/>
              <a:gd name="T20" fmla="*/ 169 w 419"/>
              <a:gd name="T21" fmla="*/ 266 h 491"/>
              <a:gd name="T22" fmla="*/ 165 w 419"/>
              <a:gd name="T23" fmla="*/ 244 h 491"/>
              <a:gd name="T24" fmla="*/ 223 w 419"/>
              <a:gd name="T25" fmla="*/ 263 h 491"/>
              <a:gd name="T26" fmla="*/ 223 w 419"/>
              <a:gd name="T27" fmla="*/ 235 h 491"/>
              <a:gd name="T28" fmla="*/ 199 w 419"/>
              <a:gd name="T29" fmla="*/ 168 h 491"/>
              <a:gd name="T30" fmla="*/ 221 w 419"/>
              <a:gd name="T31" fmla="*/ 134 h 491"/>
              <a:gd name="T32" fmla="*/ 194 w 419"/>
              <a:gd name="T33" fmla="*/ 159 h 491"/>
              <a:gd name="T34" fmla="*/ 168 w 419"/>
              <a:gd name="T35" fmla="*/ 134 h 491"/>
              <a:gd name="T36" fmla="*/ 190 w 419"/>
              <a:gd name="T37" fmla="*/ 168 h 491"/>
              <a:gd name="T38" fmla="*/ 165 w 419"/>
              <a:gd name="T39" fmla="*/ 235 h 491"/>
              <a:gd name="T40" fmla="*/ 132 w 419"/>
              <a:gd name="T41" fmla="*/ 141 h 491"/>
              <a:gd name="T42" fmla="*/ 257 w 419"/>
              <a:gd name="T43" fmla="*/ 141 h 491"/>
              <a:gd name="T44" fmla="*/ 407 w 419"/>
              <a:gd name="T45" fmla="*/ 250 h 491"/>
              <a:gd name="T46" fmla="*/ 374 w 419"/>
              <a:gd name="T47" fmla="*/ 183 h 491"/>
              <a:gd name="T48" fmla="*/ 374 w 419"/>
              <a:gd name="T49" fmla="*/ 118 h 491"/>
              <a:gd name="T50" fmla="*/ 193 w 419"/>
              <a:gd name="T51" fmla="*/ 0 h 491"/>
              <a:gd name="T52" fmla="*/ 61 w 419"/>
              <a:gd name="T53" fmla="*/ 288 h 491"/>
              <a:gd name="T54" fmla="*/ 72 w 419"/>
              <a:gd name="T55" fmla="*/ 454 h 491"/>
              <a:gd name="T56" fmla="*/ 197 w 419"/>
              <a:gd name="T57" fmla="*/ 491 h 491"/>
              <a:gd name="T58" fmla="*/ 259 w 419"/>
              <a:gd name="T59" fmla="*/ 480 h 491"/>
              <a:gd name="T60" fmla="*/ 345 w 419"/>
              <a:gd name="T61" fmla="*/ 413 h 491"/>
              <a:gd name="T62" fmla="*/ 378 w 419"/>
              <a:gd name="T63" fmla="*/ 391 h 491"/>
              <a:gd name="T64" fmla="*/ 378 w 419"/>
              <a:gd name="T65" fmla="*/ 360 h 491"/>
              <a:gd name="T66" fmla="*/ 388 w 419"/>
              <a:gd name="T67" fmla="*/ 339 h 491"/>
              <a:gd name="T68" fmla="*/ 394 w 419"/>
              <a:gd name="T69" fmla="*/ 319 h 491"/>
              <a:gd name="T70" fmla="*/ 390 w 419"/>
              <a:gd name="T71" fmla="*/ 304 h 491"/>
              <a:gd name="T72" fmla="*/ 409 w 419"/>
              <a:gd name="T73" fmla="*/ 289 h 491"/>
              <a:gd name="T74" fmla="*/ 407 w 419"/>
              <a:gd name="T75" fmla="*/ 250 h 491"/>
              <a:gd name="T76" fmla="*/ 385 w 419"/>
              <a:gd name="T77" fmla="*/ 286 h 491"/>
              <a:gd name="T78" fmla="*/ 380 w 419"/>
              <a:gd name="T79" fmla="*/ 307 h 491"/>
              <a:gd name="T80" fmla="*/ 385 w 419"/>
              <a:gd name="T81" fmla="*/ 317 h 491"/>
              <a:gd name="T82" fmla="*/ 376 w 419"/>
              <a:gd name="T83" fmla="*/ 331 h 491"/>
              <a:gd name="T84" fmla="*/ 375 w 419"/>
              <a:gd name="T85" fmla="*/ 344 h 491"/>
              <a:gd name="T86" fmla="*/ 369 w 419"/>
              <a:gd name="T87" fmla="*/ 365 h 491"/>
              <a:gd name="T88" fmla="*/ 347 w 419"/>
              <a:gd name="T89" fmla="*/ 404 h 491"/>
              <a:gd name="T90" fmla="*/ 261 w 419"/>
              <a:gd name="T91" fmla="*/ 386 h 491"/>
              <a:gd name="T92" fmla="*/ 250 w 419"/>
              <a:gd name="T93" fmla="*/ 476 h 491"/>
              <a:gd name="T94" fmla="*/ 89 w 419"/>
              <a:gd name="T95" fmla="*/ 307 h 491"/>
              <a:gd name="T96" fmla="*/ 9 w 419"/>
              <a:gd name="T97" fmla="*/ 167 h 491"/>
              <a:gd name="T98" fmla="*/ 193 w 419"/>
              <a:gd name="T99" fmla="*/ 9 h 491"/>
              <a:gd name="T100" fmla="*/ 365 w 419"/>
              <a:gd name="T101" fmla="*/ 120 h 491"/>
              <a:gd name="T102" fmla="*/ 365 w 419"/>
              <a:gd name="T103" fmla="*/ 180 h 491"/>
              <a:gd name="T104" fmla="*/ 399 w 419"/>
              <a:gd name="T105" fmla="*/ 255 h 491"/>
              <a:gd name="T106" fmla="*/ 405 w 419"/>
              <a:gd name="T107" fmla="*/ 281 h 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19" h="491">
                <a:moveTo>
                  <a:pt x="194" y="69"/>
                </a:moveTo>
                <a:cubicBezTo>
                  <a:pt x="155" y="69"/>
                  <a:pt x="122" y="101"/>
                  <a:pt x="122" y="141"/>
                </a:cubicBezTo>
                <a:cubicBezTo>
                  <a:pt x="122" y="161"/>
                  <a:pt x="130" y="180"/>
                  <a:pt x="144" y="195"/>
                </a:cubicBezTo>
                <a:cubicBezTo>
                  <a:pt x="148" y="199"/>
                  <a:pt x="156" y="210"/>
                  <a:pt x="156" y="239"/>
                </a:cubicBezTo>
                <a:cubicBezTo>
                  <a:pt x="156" y="263"/>
                  <a:pt x="156" y="263"/>
                  <a:pt x="156" y="263"/>
                </a:cubicBezTo>
                <a:cubicBezTo>
                  <a:pt x="156" y="270"/>
                  <a:pt x="162" y="276"/>
                  <a:pt x="169" y="276"/>
                </a:cubicBezTo>
                <a:cubicBezTo>
                  <a:pt x="172" y="276"/>
                  <a:pt x="172" y="276"/>
                  <a:pt x="172" y="276"/>
                </a:cubicBezTo>
                <a:cubicBezTo>
                  <a:pt x="174" y="285"/>
                  <a:pt x="183" y="293"/>
                  <a:pt x="194" y="293"/>
                </a:cubicBezTo>
                <a:cubicBezTo>
                  <a:pt x="205" y="293"/>
                  <a:pt x="214" y="285"/>
                  <a:pt x="217" y="276"/>
                </a:cubicBezTo>
                <a:cubicBezTo>
                  <a:pt x="220" y="276"/>
                  <a:pt x="220" y="276"/>
                  <a:pt x="220" y="276"/>
                </a:cubicBezTo>
                <a:cubicBezTo>
                  <a:pt x="227" y="276"/>
                  <a:pt x="233" y="270"/>
                  <a:pt x="233" y="263"/>
                </a:cubicBezTo>
                <a:cubicBezTo>
                  <a:pt x="233" y="239"/>
                  <a:pt x="233" y="239"/>
                  <a:pt x="233" y="239"/>
                </a:cubicBezTo>
                <a:cubicBezTo>
                  <a:pt x="233" y="210"/>
                  <a:pt x="241" y="199"/>
                  <a:pt x="244" y="195"/>
                </a:cubicBezTo>
                <a:cubicBezTo>
                  <a:pt x="258" y="180"/>
                  <a:pt x="266" y="161"/>
                  <a:pt x="266" y="141"/>
                </a:cubicBezTo>
                <a:cubicBezTo>
                  <a:pt x="266" y="101"/>
                  <a:pt x="234" y="69"/>
                  <a:pt x="194" y="69"/>
                </a:cubicBezTo>
                <a:close/>
                <a:moveTo>
                  <a:pt x="194" y="283"/>
                </a:moveTo>
                <a:cubicBezTo>
                  <a:pt x="189" y="283"/>
                  <a:pt x="184" y="280"/>
                  <a:pt x="182" y="276"/>
                </a:cubicBezTo>
                <a:cubicBezTo>
                  <a:pt x="207" y="276"/>
                  <a:pt x="207" y="276"/>
                  <a:pt x="207" y="276"/>
                </a:cubicBezTo>
                <a:cubicBezTo>
                  <a:pt x="205" y="280"/>
                  <a:pt x="200" y="283"/>
                  <a:pt x="194" y="283"/>
                </a:cubicBezTo>
                <a:close/>
                <a:moveTo>
                  <a:pt x="223" y="263"/>
                </a:moveTo>
                <a:cubicBezTo>
                  <a:pt x="223" y="265"/>
                  <a:pt x="222" y="266"/>
                  <a:pt x="220" y="266"/>
                </a:cubicBezTo>
                <a:cubicBezTo>
                  <a:pt x="169" y="266"/>
                  <a:pt x="169" y="266"/>
                  <a:pt x="169" y="266"/>
                </a:cubicBezTo>
                <a:cubicBezTo>
                  <a:pt x="167" y="266"/>
                  <a:pt x="165" y="265"/>
                  <a:pt x="165" y="263"/>
                </a:cubicBezTo>
                <a:cubicBezTo>
                  <a:pt x="165" y="244"/>
                  <a:pt x="165" y="244"/>
                  <a:pt x="165" y="244"/>
                </a:cubicBezTo>
                <a:cubicBezTo>
                  <a:pt x="223" y="244"/>
                  <a:pt x="223" y="244"/>
                  <a:pt x="223" y="244"/>
                </a:cubicBezTo>
                <a:lnTo>
                  <a:pt x="223" y="263"/>
                </a:lnTo>
                <a:close/>
                <a:moveTo>
                  <a:pt x="237" y="188"/>
                </a:moveTo>
                <a:cubicBezTo>
                  <a:pt x="232" y="194"/>
                  <a:pt x="224" y="207"/>
                  <a:pt x="223" y="235"/>
                </a:cubicBezTo>
                <a:cubicBezTo>
                  <a:pt x="199" y="235"/>
                  <a:pt x="199" y="235"/>
                  <a:pt x="199" y="235"/>
                </a:cubicBezTo>
                <a:cubicBezTo>
                  <a:pt x="199" y="168"/>
                  <a:pt x="199" y="168"/>
                  <a:pt x="199" y="168"/>
                </a:cubicBezTo>
                <a:cubicBezTo>
                  <a:pt x="218" y="165"/>
                  <a:pt x="224" y="141"/>
                  <a:pt x="224" y="140"/>
                </a:cubicBezTo>
                <a:cubicBezTo>
                  <a:pt x="225" y="137"/>
                  <a:pt x="223" y="135"/>
                  <a:pt x="221" y="134"/>
                </a:cubicBezTo>
                <a:cubicBezTo>
                  <a:pt x="218" y="133"/>
                  <a:pt x="216" y="135"/>
                  <a:pt x="215" y="137"/>
                </a:cubicBezTo>
                <a:cubicBezTo>
                  <a:pt x="215" y="138"/>
                  <a:pt x="210" y="159"/>
                  <a:pt x="194" y="159"/>
                </a:cubicBezTo>
                <a:cubicBezTo>
                  <a:pt x="179" y="159"/>
                  <a:pt x="173" y="138"/>
                  <a:pt x="173" y="137"/>
                </a:cubicBezTo>
                <a:cubicBezTo>
                  <a:pt x="173" y="135"/>
                  <a:pt x="170" y="133"/>
                  <a:pt x="168" y="134"/>
                </a:cubicBezTo>
                <a:cubicBezTo>
                  <a:pt x="165" y="135"/>
                  <a:pt x="164" y="137"/>
                  <a:pt x="164" y="140"/>
                </a:cubicBezTo>
                <a:cubicBezTo>
                  <a:pt x="165" y="141"/>
                  <a:pt x="170" y="165"/>
                  <a:pt x="190" y="168"/>
                </a:cubicBezTo>
                <a:cubicBezTo>
                  <a:pt x="190" y="235"/>
                  <a:pt x="190" y="235"/>
                  <a:pt x="190" y="235"/>
                </a:cubicBezTo>
                <a:cubicBezTo>
                  <a:pt x="165" y="235"/>
                  <a:pt x="165" y="235"/>
                  <a:pt x="165" y="235"/>
                </a:cubicBezTo>
                <a:cubicBezTo>
                  <a:pt x="164" y="207"/>
                  <a:pt x="156" y="194"/>
                  <a:pt x="151" y="188"/>
                </a:cubicBezTo>
                <a:cubicBezTo>
                  <a:pt x="139" y="176"/>
                  <a:pt x="132" y="158"/>
                  <a:pt x="132" y="141"/>
                </a:cubicBezTo>
                <a:cubicBezTo>
                  <a:pt x="132" y="107"/>
                  <a:pt x="160" y="79"/>
                  <a:pt x="194" y="79"/>
                </a:cubicBezTo>
                <a:cubicBezTo>
                  <a:pt x="229" y="79"/>
                  <a:pt x="257" y="107"/>
                  <a:pt x="257" y="141"/>
                </a:cubicBezTo>
                <a:cubicBezTo>
                  <a:pt x="257" y="158"/>
                  <a:pt x="250" y="176"/>
                  <a:pt x="237" y="188"/>
                </a:cubicBezTo>
                <a:close/>
                <a:moveTo>
                  <a:pt x="407" y="250"/>
                </a:moveTo>
                <a:cubicBezTo>
                  <a:pt x="395" y="232"/>
                  <a:pt x="374" y="197"/>
                  <a:pt x="372" y="188"/>
                </a:cubicBezTo>
                <a:cubicBezTo>
                  <a:pt x="373" y="187"/>
                  <a:pt x="373" y="185"/>
                  <a:pt x="374" y="183"/>
                </a:cubicBezTo>
                <a:cubicBezTo>
                  <a:pt x="376" y="176"/>
                  <a:pt x="379" y="166"/>
                  <a:pt x="379" y="158"/>
                </a:cubicBezTo>
                <a:cubicBezTo>
                  <a:pt x="379" y="146"/>
                  <a:pt x="377" y="129"/>
                  <a:pt x="374" y="118"/>
                </a:cubicBezTo>
                <a:cubicBezTo>
                  <a:pt x="373" y="112"/>
                  <a:pt x="364" y="83"/>
                  <a:pt x="338" y="55"/>
                </a:cubicBezTo>
                <a:cubicBezTo>
                  <a:pt x="303" y="18"/>
                  <a:pt x="255" y="0"/>
                  <a:pt x="193" y="0"/>
                </a:cubicBezTo>
                <a:cubicBezTo>
                  <a:pt x="65" y="0"/>
                  <a:pt x="0" y="56"/>
                  <a:pt x="0" y="167"/>
                </a:cubicBezTo>
                <a:cubicBezTo>
                  <a:pt x="0" y="231"/>
                  <a:pt x="37" y="266"/>
                  <a:pt x="61" y="288"/>
                </a:cubicBezTo>
                <a:cubicBezTo>
                  <a:pt x="70" y="297"/>
                  <a:pt x="78" y="304"/>
                  <a:pt x="80" y="310"/>
                </a:cubicBezTo>
                <a:cubicBezTo>
                  <a:pt x="97" y="376"/>
                  <a:pt x="82" y="429"/>
                  <a:pt x="72" y="454"/>
                </a:cubicBezTo>
                <a:cubicBezTo>
                  <a:pt x="71" y="456"/>
                  <a:pt x="72" y="459"/>
                  <a:pt x="74" y="460"/>
                </a:cubicBezTo>
                <a:cubicBezTo>
                  <a:pt x="112" y="480"/>
                  <a:pt x="154" y="491"/>
                  <a:pt x="197" y="491"/>
                </a:cubicBezTo>
                <a:cubicBezTo>
                  <a:pt x="217" y="491"/>
                  <a:pt x="236" y="489"/>
                  <a:pt x="256" y="484"/>
                </a:cubicBezTo>
                <a:cubicBezTo>
                  <a:pt x="258" y="484"/>
                  <a:pt x="259" y="482"/>
                  <a:pt x="259" y="480"/>
                </a:cubicBezTo>
                <a:cubicBezTo>
                  <a:pt x="259" y="438"/>
                  <a:pt x="260" y="406"/>
                  <a:pt x="262" y="396"/>
                </a:cubicBezTo>
                <a:cubicBezTo>
                  <a:pt x="280" y="401"/>
                  <a:pt x="335" y="413"/>
                  <a:pt x="345" y="413"/>
                </a:cubicBezTo>
                <a:cubicBezTo>
                  <a:pt x="346" y="413"/>
                  <a:pt x="347" y="413"/>
                  <a:pt x="347" y="413"/>
                </a:cubicBezTo>
                <a:cubicBezTo>
                  <a:pt x="355" y="413"/>
                  <a:pt x="374" y="413"/>
                  <a:pt x="378" y="391"/>
                </a:cubicBezTo>
                <a:cubicBezTo>
                  <a:pt x="381" y="380"/>
                  <a:pt x="380" y="370"/>
                  <a:pt x="379" y="364"/>
                </a:cubicBezTo>
                <a:cubicBezTo>
                  <a:pt x="379" y="362"/>
                  <a:pt x="378" y="360"/>
                  <a:pt x="378" y="360"/>
                </a:cubicBezTo>
                <a:cubicBezTo>
                  <a:pt x="379" y="356"/>
                  <a:pt x="382" y="352"/>
                  <a:pt x="384" y="348"/>
                </a:cubicBezTo>
                <a:cubicBezTo>
                  <a:pt x="386" y="344"/>
                  <a:pt x="387" y="342"/>
                  <a:pt x="388" y="339"/>
                </a:cubicBezTo>
                <a:cubicBezTo>
                  <a:pt x="388" y="337"/>
                  <a:pt x="387" y="333"/>
                  <a:pt x="386" y="330"/>
                </a:cubicBezTo>
                <a:cubicBezTo>
                  <a:pt x="389" y="327"/>
                  <a:pt x="393" y="323"/>
                  <a:pt x="394" y="319"/>
                </a:cubicBezTo>
                <a:cubicBezTo>
                  <a:pt x="394" y="315"/>
                  <a:pt x="392" y="310"/>
                  <a:pt x="390" y="305"/>
                </a:cubicBezTo>
                <a:cubicBezTo>
                  <a:pt x="390" y="305"/>
                  <a:pt x="390" y="305"/>
                  <a:pt x="390" y="304"/>
                </a:cubicBezTo>
                <a:cubicBezTo>
                  <a:pt x="390" y="303"/>
                  <a:pt x="390" y="299"/>
                  <a:pt x="390" y="294"/>
                </a:cubicBezTo>
                <a:cubicBezTo>
                  <a:pt x="396" y="293"/>
                  <a:pt x="406" y="291"/>
                  <a:pt x="409" y="289"/>
                </a:cubicBezTo>
                <a:cubicBezTo>
                  <a:pt x="415" y="286"/>
                  <a:pt x="419" y="277"/>
                  <a:pt x="419" y="272"/>
                </a:cubicBezTo>
                <a:cubicBezTo>
                  <a:pt x="419" y="270"/>
                  <a:pt x="418" y="270"/>
                  <a:pt x="407" y="250"/>
                </a:cubicBezTo>
                <a:close/>
                <a:moveTo>
                  <a:pt x="405" y="281"/>
                </a:moveTo>
                <a:cubicBezTo>
                  <a:pt x="403" y="282"/>
                  <a:pt x="393" y="284"/>
                  <a:pt x="385" y="286"/>
                </a:cubicBezTo>
                <a:cubicBezTo>
                  <a:pt x="383" y="286"/>
                  <a:pt x="381" y="288"/>
                  <a:pt x="381" y="290"/>
                </a:cubicBezTo>
                <a:cubicBezTo>
                  <a:pt x="380" y="305"/>
                  <a:pt x="380" y="306"/>
                  <a:pt x="380" y="307"/>
                </a:cubicBezTo>
                <a:cubicBezTo>
                  <a:pt x="381" y="308"/>
                  <a:pt x="381" y="308"/>
                  <a:pt x="382" y="310"/>
                </a:cubicBezTo>
                <a:cubicBezTo>
                  <a:pt x="384" y="314"/>
                  <a:pt x="385" y="316"/>
                  <a:pt x="385" y="317"/>
                </a:cubicBezTo>
                <a:cubicBezTo>
                  <a:pt x="384" y="319"/>
                  <a:pt x="381" y="322"/>
                  <a:pt x="377" y="325"/>
                </a:cubicBezTo>
                <a:cubicBezTo>
                  <a:pt x="376" y="326"/>
                  <a:pt x="375" y="329"/>
                  <a:pt x="376" y="331"/>
                </a:cubicBezTo>
                <a:cubicBezTo>
                  <a:pt x="377" y="334"/>
                  <a:pt x="378" y="337"/>
                  <a:pt x="378" y="338"/>
                </a:cubicBezTo>
                <a:cubicBezTo>
                  <a:pt x="378" y="339"/>
                  <a:pt x="377" y="342"/>
                  <a:pt x="375" y="344"/>
                </a:cubicBezTo>
                <a:cubicBezTo>
                  <a:pt x="373" y="348"/>
                  <a:pt x="371" y="353"/>
                  <a:pt x="369" y="357"/>
                </a:cubicBezTo>
                <a:cubicBezTo>
                  <a:pt x="369" y="359"/>
                  <a:pt x="369" y="362"/>
                  <a:pt x="369" y="365"/>
                </a:cubicBezTo>
                <a:cubicBezTo>
                  <a:pt x="370" y="371"/>
                  <a:pt x="371" y="379"/>
                  <a:pt x="369" y="389"/>
                </a:cubicBezTo>
                <a:cubicBezTo>
                  <a:pt x="367" y="401"/>
                  <a:pt x="359" y="404"/>
                  <a:pt x="347" y="404"/>
                </a:cubicBezTo>
                <a:cubicBezTo>
                  <a:pt x="347" y="404"/>
                  <a:pt x="346" y="404"/>
                  <a:pt x="345" y="404"/>
                </a:cubicBezTo>
                <a:cubicBezTo>
                  <a:pt x="335" y="403"/>
                  <a:pt x="271" y="389"/>
                  <a:pt x="261" y="386"/>
                </a:cubicBezTo>
                <a:cubicBezTo>
                  <a:pt x="259" y="386"/>
                  <a:pt x="257" y="386"/>
                  <a:pt x="256" y="387"/>
                </a:cubicBezTo>
                <a:cubicBezTo>
                  <a:pt x="250" y="394"/>
                  <a:pt x="249" y="449"/>
                  <a:pt x="250" y="476"/>
                </a:cubicBezTo>
                <a:cubicBezTo>
                  <a:pt x="193" y="488"/>
                  <a:pt x="133" y="480"/>
                  <a:pt x="83" y="454"/>
                </a:cubicBezTo>
                <a:cubicBezTo>
                  <a:pt x="93" y="426"/>
                  <a:pt x="105" y="373"/>
                  <a:pt x="89" y="307"/>
                </a:cubicBezTo>
                <a:cubicBezTo>
                  <a:pt x="87" y="299"/>
                  <a:pt x="79" y="292"/>
                  <a:pt x="68" y="282"/>
                </a:cubicBezTo>
                <a:cubicBezTo>
                  <a:pt x="44" y="260"/>
                  <a:pt x="9" y="227"/>
                  <a:pt x="9" y="167"/>
                </a:cubicBezTo>
                <a:cubicBezTo>
                  <a:pt x="9" y="119"/>
                  <a:pt x="22" y="82"/>
                  <a:pt x="47" y="56"/>
                </a:cubicBezTo>
                <a:cubicBezTo>
                  <a:pt x="78" y="25"/>
                  <a:pt x="127" y="9"/>
                  <a:pt x="193" y="9"/>
                </a:cubicBezTo>
                <a:cubicBezTo>
                  <a:pt x="252" y="9"/>
                  <a:pt x="298" y="27"/>
                  <a:pt x="331" y="61"/>
                </a:cubicBezTo>
                <a:cubicBezTo>
                  <a:pt x="357" y="88"/>
                  <a:pt x="364" y="117"/>
                  <a:pt x="365" y="120"/>
                </a:cubicBezTo>
                <a:cubicBezTo>
                  <a:pt x="367" y="130"/>
                  <a:pt x="370" y="147"/>
                  <a:pt x="370" y="158"/>
                </a:cubicBezTo>
                <a:cubicBezTo>
                  <a:pt x="370" y="165"/>
                  <a:pt x="367" y="174"/>
                  <a:pt x="365" y="180"/>
                </a:cubicBezTo>
                <a:cubicBezTo>
                  <a:pt x="363" y="185"/>
                  <a:pt x="363" y="187"/>
                  <a:pt x="363" y="189"/>
                </a:cubicBezTo>
                <a:cubicBezTo>
                  <a:pt x="364" y="198"/>
                  <a:pt x="380" y="224"/>
                  <a:pt x="399" y="255"/>
                </a:cubicBezTo>
                <a:cubicBezTo>
                  <a:pt x="403" y="263"/>
                  <a:pt x="408" y="271"/>
                  <a:pt x="409" y="273"/>
                </a:cubicBezTo>
                <a:cubicBezTo>
                  <a:pt x="409" y="275"/>
                  <a:pt x="406" y="280"/>
                  <a:pt x="405" y="281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27" name="Freeform 116"/>
          <p:cNvSpPr>
            <a:spLocks noEditPoints="1"/>
          </p:cNvSpPr>
          <p:nvPr/>
        </p:nvSpPr>
        <p:spPr bwMode="auto">
          <a:xfrm>
            <a:off x="5615947" y="2492896"/>
            <a:ext cx="1056117" cy="576064"/>
          </a:xfrm>
          <a:custGeom>
            <a:avLst/>
            <a:gdLst>
              <a:gd name="T0" fmla="*/ 566 w 641"/>
              <a:gd name="T1" fmla="*/ 533 h 653"/>
              <a:gd name="T2" fmla="*/ 525 w 641"/>
              <a:gd name="T3" fmla="*/ 323 h 653"/>
              <a:gd name="T4" fmla="*/ 439 w 641"/>
              <a:gd name="T5" fmla="*/ 267 h 653"/>
              <a:gd name="T6" fmla="*/ 381 w 641"/>
              <a:gd name="T7" fmla="*/ 61 h 653"/>
              <a:gd name="T8" fmla="*/ 259 w 641"/>
              <a:gd name="T9" fmla="*/ 61 h 653"/>
              <a:gd name="T10" fmla="*/ 202 w 641"/>
              <a:gd name="T11" fmla="*/ 267 h 653"/>
              <a:gd name="T12" fmla="*/ 115 w 641"/>
              <a:gd name="T13" fmla="*/ 323 h 653"/>
              <a:gd name="T14" fmla="*/ 74 w 641"/>
              <a:gd name="T15" fmla="*/ 533 h 653"/>
              <a:gd name="T16" fmla="*/ 0 w 641"/>
              <a:gd name="T17" fmla="*/ 592 h 653"/>
              <a:gd name="T18" fmla="*/ 122 w 641"/>
              <a:gd name="T19" fmla="*/ 592 h 653"/>
              <a:gd name="T20" fmla="*/ 162 w 641"/>
              <a:gd name="T21" fmla="*/ 382 h 653"/>
              <a:gd name="T22" fmla="*/ 188 w 641"/>
              <a:gd name="T23" fmla="*/ 382 h 653"/>
              <a:gd name="T24" fmla="*/ 173 w 641"/>
              <a:gd name="T25" fmla="*/ 592 h 653"/>
              <a:gd name="T26" fmla="*/ 295 w 641"/>
              <a:gd name="T27" fmla="*/ 592 h 653"/>
              <a:gd name="T28" fmla="*/ 233 w 641"/>
              <a:gd name="T29" fmla="*/ 531 h 653"/>
              <a:gd name="T30" fmla="*/ 237 w 641"/>
              <a:gd name="T31" fmla="*/ 323 h 653"/>
              <a:gd name="T32" fmla="*/ 294 w 641"/>
              <a:gd name="T33" fmla="*/ 116 h 653"/>
              <a:gd name="T34" fmla="*/ 346 w 641"/>
              <a:gd name="T35" fmla="*/ 116 h 653"/>
              <a:gd name="T36" fmla="*/ 404 w 641"/>
              <a:gd name="T37" fmla="*/ 323 h 653"/>
              <a:gd name="T38" fmla="*/ 408 w 641"/>
              <a:gd name="T39" fmla="*/ 531 h 653"/>
              <a:gd name="T40" fmla="*/ 346 w 641"/>
              <a:gd name="T41" fmla="*/ 592 h 653"/>
              <a:gd name="T42" fmla="*/ 468 w 641"/>
              <a:gd name="T43" fmla="*/ 592 h 653"/>
              <a:gd name="T44" fmla="*/ 452 w 641"/>
              <a:gd name="T45" fmla="*/ 382 h 653"/>
              <a:gd name="T46" fmla="*/ 478 w 641"/>
              <a:gd name="T47" fmla="*/ 382 h 653"/>
              <a:gd name="T48" fmla="*/ 519 w 641"/>
              <a:gd name="T49" fmla="*/ 592 h 653"/>
              <a:gd name="T50" fmla="*/ 641 w 641"/>
              <a:gd name="T51" fmla="*/ 592 h 653"/>
              <a:gd name="T52" fmla="*/ 108 w 641"/>
              <a:gd name="T53" fmla="*/ 592 h 653"/>
              <a:gd name="T54" fmla="*/ 14 w 641"/>
              <a:gd name="T55" fmla="*/ 592 h 653"/>
              <a:gd name="T56" fmla="*/ 108 w 641"/>
              <a:gd name="T57" fmla="*/ 592 h 653"/>
              <a:gd name="T58" fmla="*/ 234 w 641"/>
              <a:gd name="T59" fmla="*/ 639 h 653"/>
              <a:gd name="T60" fmla="*/ 234 w 641"/>
              <a:gd name="T61" fmla="*/ 545 h 653"/>
              <a:gd name="T62" fmla="*/ 223 w 641"/>
              <a:gd name="T63" fmla="*/ 323 h 653"/>
              <a:gd name="T64" fmla="*/ 129 w 641"/>
              <a:gd name="T65" fmla="*/ 323 h 653"/>
              <a:gd name="T66" fmla="*/ 223 w 641"/>
              <a:gd name="T67" fmla="*/ 323 h 653"/>
              <a:gd name="T68" fmla="*/ 320 w 641"/>
              <a:gd name="T69" fmla="*/ 14 h 653"/>
              <a:gd name="T70" fmla="*/ 320 w 641"/>
              <a:gd name="T71" fmla="*/ 108 h 653"/>
              <a:gd name="T72" fmla="*/ 454 w 641"/>
              <a:gd name="T73" fmla="*/ 592 h 653"/>
              <a:gd name="T74" fmla="*/ 360 w 641"/>
              <a:gd name="T75" fmla="*/ 592 h 653"/>
              <a:gd name="T76" fmla="*/ 454 w 641"/>
              <a:gd name="T77" fmla="*/ 592 h 653"/>
              <a:gd name="T78" fmla="*/ 464 w 641"/>
              <a:gd name="T79" fmla="*/ 276 h 653"/>
              <a:gd name="T80" fmla="*/ 464 w 641"/>
              <a:gd name="T81" fmla="*/ 369 h 653"/>
              <a:gd name="T82" fmla="*/ 580 w 641"/>
              <a:gd name="T83" fmla="*/ 639 h 653"/>
              <a:gd name="T84" fmla="*/ 580 w 641"/>
              <a:gd name="T85" fmla="*/ 545 h 653"/>
              <a:gd name="T86" fmla="*/ 580 w 641"/>
              <a:gd name="T87" fmla="*/ 639 h 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41" h="653">
                <a:moveTo>
                  <a:pt x="580" y="531"/>
                </a:moveTo>
                <a:cubicBezTo>
                  <a:pt x="575" y="531"/>
                  <a:pt x="571" y="532"/>
                  <a:pt x="566" y="533"/>
                </a:cubicBezTo>
                <a:cubicBezTo>
                  <a:pt x="491" y="377"/>
                  <a:pt x="491" y="377"/>
                  <a:pt x="491" y="377"/>
                </a:cubicBezTo>
                <a:cubicBezTo>
                  <a:pt x="511" y="367"/>
                  <a:pt x="525" y="346"/>
                  <a:pt x="525" y="323"/>
                </a:cubicBezTo>
                <a:cubicBezTo>
                  <a:pt x="525" y="289"/>
                  <a:pt x="498" y="262"/>
                  <a:pt x="464" y="262"/>
                </a:cubicBezTo>
                <a:cubicBezTo>
                  <a:pt x="455" y="262"/>
                  <a:pt x="447" y="264"/>
                  <a:pt x="439" y="267"/>
                </a:cubicBezTo>
                <a:cubicBezTo>
                  <a:pt x="358" y="109"/>
                  <a:pt x="358" y="109"/>
                  <a:pt x="358" y="109"/>
                </a:cubicBezTo>
                <a:cubicBezTo>
                  <a:pt x="372" y="97"/>
                  <a:pt x="381" y="80"/>
                  <a:pt x="381" y="61"/>
                </a:cubicBezTo>
                <a:cubicBezTo>
                  <a:pt x="381" y="28"/>
                  <a:pt x="354" y="0"/>
                  <a:pt x="320" y="0"/>
                </a:cubicBezTo>
                <a:cubicBezTo>
                  <a:pt x="287" y="0"/>
                  <a:pt x="259" y="28"/>
                  <a:pt x="259" y="61"/>
                </a:cubicBezTo>
                <a:cubicBezTo>
                  <a:pt x="259" y="80"/>
                  <a:pt x="268" y="97"/>
                  <a:pt x="282" y="109"/>
                </a:cubicBezTo>
                <a:cubicBezTo>
                  <a:pt x="202" y="267"/>
                  <a:pt x="202" y="267"/>
                  <a:pt x="202" y="267"/>
                </a:cubicBezTo>
                <a:cubicBezTo>
                  <a:pt x="194" y="264"/>
                  <a:pt x="185" y="262"/>
                  <a:pt x="176" y="262"/>
                </a:cubicBezTo>
                <a:cubicBezTo>
                  <a:pt x="143" y="262"/>
                  <a:pt x="115" y="289"/>
                  <a:pt x="115" y="323"/>
                </a:cubicBezTo>
                <a:cubicBezTo>
                  <a:pt x="115" y="346"/>
                  <a:pt x="129" y="367"/>
                  <a:pt x="149" y="377"/>
                </a:cubicBezTo>
                <a:cubicBezTo>
                  <a:pt x="74" y="533"/>
                  <a:pt x="74" y="533"/>
                  <a:pt x="74" y="533"/>
                </a:cubicBezTo>
                <a:cubicBezTo>
                  <a:pt x="70" y="532"/>
                  <a:pt x="65" y="531"/>
                  <a:pt x="61" y="531"/>
                </a:cubicBezTo>
                <a:cubicBezTo>
                  <a:pt x="27" y="531"/>
                  <a:pt x="0" y="558"/>
                  <a:pt x="0" y="592"/>
                </a:cubicBezTo>
                <a:cubicBezTo>
                  <a:pt x="0" y="625"/>
                  <a:pt x="27" y="653"/>
                  <a:pt x="61" y="653"/>
                </a:cubicBezTo>
                <a:cubicBezTo>
                  <a:pt x="94" y="653"/>
                  <a:pt x="122" y="625"/>
                  <a:pt x="122" y="592"/>
                </a:cubicBezTo>
                <a:cubicBezTo>
                  <a:pt x="122" y="568"/>
                  <a:pt x="108" y="547"/>
                  <a:pt x="87" y="537"/>
                </a:cubicBezTo>
                <a:cubicBezTo>
                  <a:pt x="162" y="382"/>
                  <a:pt x="162" y="382"/>
                  <a:pt x="162" y="382"/>
                </a:cubicBezTo>
                <a:cubicBezTo>
                  <a:pt x="167" y="383"/>
                  <a:pt x="171" y="383"/>
                  <a:pt x="176" y="383"/>
                </a:cubicBezTo>
                <a:cubicBezTo>
                  <a:pt x="180" y="383"/>
                  <a:pt x="184" y="383"/>
                  <a:pt x="188" y="382"/>
                </a:cubicBezTo>
                <a:cubicBezTo>
                  <a:pt x="219" y="533"/>
                  <a:pt x="219" y="533"/>
                  <a:pt x="219" y="533"/>
                </a:cubicBezTo>
                <a:cubicBezTo>
                  <a:pt x="192" y="540"/>
                  <a:pt x="173" y="564"/>
                  <a:pt x="173" y="592"/>
                </a:cubicBezTo>
                <a:cubicBezTo>
                  <a:pt x="173" y="625"/>
                  <a:pt x="200" y="653"/>
                  <a:pt x="234" y="653"/>
                </a:cubicBezTo>
                <a:cubicBezTo>
                  <a:pt x="267" y="653"/>
                  <a:pt x="295" y="625"/>
                  <a:pt x="295" y="592"/>
                </a:cubicBezTo>
                <a:cubicBezTo>
                  <a:pt x="295" y="558"/>
                  <a:pt x="267" y="531"/>
                  <a:pt x="234" y="531"/>
                </a:cubicBezTo>
                <a:cubicBezTo>
                  <a:pt x="233" y="531"/>
                  <a:pt x="233" y="531"/>
                  <a:pt x="233" y="531"/>
                </a:cubicBezTo>
                <a:cubicBezTo>
                  <a:pt x="202" y="378"/>
                  <a:pt x="202" y="378"/>
                  <a:pt x="202" y="378"/>
                </a:cubicBezTo>
                <a:cubicBezTo>
                  <a:pt x="222" y="368"/>
                  <a:pt x="237" y="347"/>
                  <a:pt x="237" y="323"/>
                </a:cubicBezTo>
                <a:cubicBezTo>
                  <a:pt x="237" y="303"/>
                  <a:pt x="228" y="286"/>
                  <a:pt x="213" y="275"/>
                </a:cubicBezTo>
                <a:cubicBezTo>
                  <a:pt x="294" y="116"/>
                  <a:pt x="294" y="116"/>
                  <a:pt x="294" y="116"/>
                </a:cubicBezTo>
                <a:cubicBezTo>
                  <a:pt x="302" y="120"/>
                  <a:pt x="311" y="122"/>
                  <a:pt x="320" y="122"/>
                </a:cubicBezTo>
                <a:cubicBezTo>
                  <a:pt x="330" y="122"/>
                  <a:pt x="338" y="120"/>
                  <a:pt x="346" y="116"/>
                </a:cubicBezTo>
                <a:cubicBezTo>
                  <a:pt x="427" y="275"/>
                  <a:pt x="427" y="275"/>
                  <a:pt x="427" y="275"/>
                </a:cubicBezTo>
                <a:cubicBezTo>
                  <a:pt x="413" y="286"/>
                  <a:pt x="404" y="303"/>
                  <a:pt x="404" y="323"/>
                </a:cubicBezTo>
                <a:cubicBezTo>
                  <a:pt x="404" y="347"/>
                  <a:pt x="418" y="368"/>
                  <a:pt x="439" y="378"/>
                </a:cubicBezTo>
                <a:cubicBezTo>
                  <a:pt x="408" y="531"/>
                  <a:pt x="408" y="531"/>
                  <a:pt x="408" y="531"/>
                </a:cubicBezTo>
                <a:cubicBezTo>
                  <a:pt x="408" y="531"/>
                  <a:pt x="407" y="531"/>
                  <a:pt x="407" y="531"/>
                </a:cubicBezTo>
                <a:cubicBezTo>
                  <a:pt x="373" y="531"/>
                  <a:pt x="346" y="558"/>
                  <a:pt x="346" y="592"/>
                </a:cubicBezTo>
                <a:cubicBezTo>
                  <a:pt x="346" y="625"/>
                  <a:pt x="373" y="653"/>
                  <a:pt x="407" y="653"/>
                </a:cubicBezTo>
                <a:cubicBezTo>
                  <a:pt x="440" y="653"/>
                  <a:pt x="468" y="625"/>
                  <a:pt x="468" y="592"/>
                </a:cubicBezTo>
                <a:cubicBezTo>
                  <a:pt x="468" y="564"/>
                  <a:pt x="448" y="540"/>
                  <a:pt x="422" y="533"/>
                </a:cubicBezTo>
                <a:cubicBezTo>
                  <a:pt x="452" y="382"/>
                  <a:pt x="452" y="382"/>
                  <a:pt x="452" y="382"/>
                </a:cubicBezTo>
                <a:cubicBezTo>
                  <a:pt x="456" y="383"/>
                  <a:pt x="460" y="383"/>
                  <a:pt x="464" y="383"/>
                </a:cubicBezTo>
                <a:cubicBezTo>
                  <a:pt x="469" y="383"/>
                  <a:pt x="474" y="383"/>
                  <a:pt x="478" y="382"/>
                </a:cubicBezTo>
                <a:cubicBezTo>
                  <a:pt x="553" y="537"/>
                  <a:pt x="553" y="537"/>
                  <a:pt x="553" y="537"/>
                </a:cubicBezTo>
                <a:cubicBezTo>
                  <a:pt x="533" y="547"/>
                  <a:pt x="519" y="568"/>
                  <a:pt x="519" y="592"/>
                </a:cubicBezTo>
                <a:cubicBezTo>
                  <a:pt x="519" y="625"/>
                  <a:pt x="546" y="653"/>
                  <a:pt x="580" y="653"/>
                </a:cubicBezTo>
                <a:cubicBezTo>
                  <a:pt x="613" y="653"/>
                  <a:pt x="641" y="625"/>
                  <a:pt x="641" y="592"/>
                </a:cubicBezTo>
                <a:cubicBezTo>
                  <a:pt x="641" y="558"/>
                  <a:pt x="613" y="531"/>
                  <a:pt x="580" y="531"/>
                </a:cubicBezTo>
                <a:close/>
                <a:moveTo>
                  <a:pt x="108" y="592"/>
                </a:moveTo>
                <a:cubicBezTo>
                  <a:pt x="108" y="618"/>
                  <a:pt x="87" y="639"/>
                  <a:pt x="61" y="639"/>
                </a:cubicBezTo>
                <a:cubicBezTo>
                  <a:pt x="35" y="639"/>
                  <a:pt x="14" y="618"/>
                  <a:pt x="14" y="592"/>
                </a:cubicBezTo>
                <a:cubicBezTo>
                  <a:pt x="14" y="566"/>
                  <a:pt x="35" y="545"/>
                  <a:pt x="61" y="545"/>
                </a:cubicBezTo>
                <a:cubicBezTo>
                  <a:pt x="87" y="545"/>
                  <a:pt x="108" y="566"/>
                  <a:pt x="108" y="592"/>
                </a:cubicBezTo>
                <a:close/>
                <a:moveTo>
                  <a:pt x="281" y="592"/>
                </a:moveTo>
                <a:cubicBezTo>
                  <a:pt x="281" y="618"/>
                  <a:pt x="260" y="639"/>
                  <a:pt x="234" y="639"/>
                </a:cubicBezTo>
                <a:cubicBezTo>
                  <a:pt x="208" y="639"/>
                  <a:pt x="187" y="618"/>
                  <a:pt x="187" y="592"/>
                </a:cubicBezTo>
                <a:cubicBezTo>
                  <a:pt x="187" y="566"/>
                  <a:pt x="208" y="545"/>
                  <a:pt x="234" y="545"/>
                </a:cubicBezTo>
                <a:cubicBezTo>
                  <a:pt x="260" y="545"/>
                  <a:pt x="281" y="566"/>
                  <a:pt x="281" y="592"/>
                </a:cubicBezTo>
                <a:close/>
                <a:moveTo>
                  <a:pt x="223" y="323"/>
                </a:moveTo>
                <a:cubicBezTo>
                  <a:pt x="223" y="348"/>
                  <a:pt x="202" y="369"/>
                  <a:pt x="176" y="369"/>
                </a:cubicBezTo>
                <a:cubicBezTo>
                  <a:pt x="150" y="369"/>
                  <a:pt x="129" y="348"/>
                  <a:pt x="129" y="323"/>
                </a:cubicBezTo>
                <a:cubicBezTo>
                  <a:pt x="129" y="297"/>
                  <a:pt x="150" y="276"/>
                  <a:pt x="176" y="276"/>
                </a:cubicBezTo>
                <a:cubicBezTo>
                  <a:pt x="202" y="276"/>
                  <a:pt x="223" y="297"/>
                  <a:pt x="223" y="323"/>
                </a:cubicBezTo>
                <a:close/>
                <a:moveTo>
                  <a:pt x="273" y="61"/>
                </a:moveTo>
                <a:cubicBezTo>
                  <a:pt x="273" y="35"/>
                  <a:pt x="294" y="14"/>
                  <a:pt x="320" y="14"/>
                </a:cubicBezTo>
                <a:cubicBezTo>
                  <a:pt x="346" y="14"/>
                  <a:pt x="367" y="35"/>
                  <a:pt x="367" y="61"/>
                </a:cubicBezTo>
                <a:cubicBezTo>
                  <a:pt x="367" y="87"/>
                  <a:pt x="346" y="108"/>
                  <a:pt x="320" y="108"/>
                </a:cubicBezTo>
                <a:cubicBezTo>
                  <a:pt x="294" y="108"/>
                  <a:pt x="273" y="87"/>
                  <a:pt x="273" y="61"/>
                </a:cubicBezTo>
                <a:close/>
                <a:moveTo>
                  <a:pt x="454" y="592"/>
                </a:moveTo>
                <a:cubicBezTo>
                  <a:pt x="454" y="618"/>
                  <a:pt x="433" y="639"/>
                  <a:pt x="407" y="639"/>
                </a:cubicBezTo>
                <a:cubicBezTo>
                  <a:pt x="381" y="639"/>
                  <a:pt x="360" y="618"/>
                  <a:pt x="360" y="592"/>
                </a:cubicBezTo>
                <a:cubicBezTo>
                  <a:pt x="360" y="566"/>
                  <a:pt x="381" y="545"/>
                  <a:pt x="407" y="545"/>
                </a:cubicBezTo>
                <a:cubicBezTo>
                  <a:pt x="433" y="545"/>
                  <a:pt x="454" y="566"/>
                  <a:pt x="454" y="592"/>
                </a:cubicBezTo>
                <a:close/>
                <a:moveTo>
                  <a:pt x="418" y="323"/>
                </a:moveTo>
                <a:cubicBezTo>
                  <a:pt x="418" y="297"/>
                  <a:pt x="439" y="276"/>
                  <a:pt x="464" y="276"/>
                </a:cubicBezTo>
                <a:cubicBezTo>
                  <a:pt x="490" y="276"/>
                  <a:pt x="511" y="297"/>
                  <a:pt x="511" y="323"/>
                </a:cubicBezTo>
                <a:cubicBezTo>
                  <a:pt x="511" y="348"/>
                  <a:pt x="490" y="369"/>
                  <a:pt x="464" y="369"/>
                </a:cubicBezTo>
                <a:cubicBezTo>
                  <a:pt x="439" y="369"/>
                  <a:pt x="418" y="348"/>
                  <a:pt x="418" y="323"/>
                </a:cubicBezTo>
                <a:close/>
                <a:moveTo>
                  <a:pt x="580" y="639"/>
                </a:moveTo>
                <a:cubicBezTo>
                  <a:pt x="554" y="639"/>
                  <a:pt x="533" y="618"/>
                  <a:pt x="533" y="592"/>
                </a:cubicBezTo>
                <a:cubicBezTo>
                  <a:pt x="533" y="566"/>
                  <a:pt x="554" y="545"/>
                  <a:pt x="580" y="545"/>
                </a:cubicBezTo>
                <a:cubicBezTo>
                  <a:pt x="606" y="545"/>
                  <a:pt x="627" y="566"/>
                  <a:pt x="627" y="592"/>
                </a:cubicBezTo>
                <a:cubicBezTo>
                  <a:pt x="627" y="618"/>
                  <a:pt x="606" y="639"/>
                  <a:pt x="580" y="639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1614052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9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5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407368" y="4653136"/>
            <a:ext cx="11425269" cy="187220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>
              <a:buFontTx/>
              <a:buNone/>
            </a:pPr>
            <a:r>
              <a:rPr lang="en-US" b="1" dirty="0" smtClean="0"/>
              <a:t>    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Карл </a:t>
            </a:r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был деятельным и воинственным правителем. 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Он </a:t>
            </a:r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совершил более  50 походов в соседние страны, при этом расширив территории государства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32777" name="Picture 9" descr="Файл:Die deutschen Kaiser Karl der Groß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03" y="980728"/>
            <a:ext cx="3592287" cy="360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672064" y="980728"/>
            <a:ext cx="4142853" cy="35283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0" y="3237"/>
            <a:ext cx="12192000" cy="97749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КАРЛ ВЕЛИКИЙ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719701" y="476250"/>
            <a:ext cx="10272843" cy="1238250"/>
          </a:xfrm>
        </p:spPr>
        <p:txBody>
          <a:bodyPr>
            <a:normAutofit/>
          </a:bodyPr>
          <a:lstStyle/>
          <a:p>
            <a:pPr marL="0" indent="620713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ru-RU" alt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Средние века правитель мог прославиться прежде </a:t>
            </a:r>
            <a:r>
              <a:rPr lang="ru-RU" altLang="ru-RU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всего__________________________________</a:t>
            </a:r>
            <a:endParaRPr lang="ru-RU" altLang="ru-RU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7" name="i-main-pic" descr="Картинка 12 из 48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7411" y="1628801"/>
            <a:ext cx="10858500" cy="471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одержимое 1"/>
          <p:cNvSpPr txBox="1">
            <a:spLocks/>
          </p:cNvSpPr>
          <p:nvPr/>
        </p:nvSpPr>
        <p:spPr bwMode="auto">
          <a:xfrm>
            <a:off x="119336" y="404664"/>
            <a:ext cx="11616267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620713">
              <a:buFont typeface="Wingdings 2" pitchFamily="18" charset="2"/>
              <a:buNone/>
            </a:pPr>
            <a:r>
              <a:rPr lang="ru-RU" alt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Средние века правитель мог прославиться прежде всего победами над врагами и </a:t>
            </a:r>
            <a:r>
              <a:rPr lang="ru-RU" alt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завоеваниями.</a:t>
            </a:r>
            <a:endParaRPr lang="ru-RU" alt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Прямоугольник 1"/>
          <p:cNvSpPr>
            <a:spLocks noChangeArrowheads="1"/>
          </p:cNvSpPr>
          <p:nvPr/>
        </p:nvSpPr>
        <p:spPr bwMode="auto">
          <a:xfrm>
            <a:off x="551385" y="1052760"/>
            <a:ext cx="5759451" cy="5570756"/>
          </a:xfrm>
          <a:prstGeom prst="rect">
            <a:avLst/>
          </a:prstGeom>
          <a:ln/>
          <a:extLst>
            <a:ext uri="{909E8E84-426E-40DD-AFC4-6F175D3DCCD1}"/>
            <a:ext uri="{91240B29-F687-4F45-9708-019B960494DF}"/>
          </a:ex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3600" b="1" i="1" dirty="0" smtClean="0">
                <a:solidFill>
                  <a:srgbClr val="002060"/>
                </a:solidFill>
                <a:latin typeface="Arial" pitchFamily="34" charset="0"/>
                <a:ea typeface="MingLiU-ExtB" pitchFamily="18" charset="-120"/>
              </a:rPr>
              <a:t>«… Я хочу побеждать, но не покорять.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3600" b="1" i="1" dirty="0" smtClean="0">
                <a:solidFill>
                  <a:srgbClr val="002060"/>
                </a:solidFill>
                <a:latin typeface="Arial" pitchFamily="34" charset="0"/>
                <a:ea typeface="MingLiU-ExtB" pitchFamily="18" charset="-120"/>
              </a:rPr>
              <a:t>Я буду называться «королем франков и лангобардов», чтобы не оскорбить самолюбие народа, который надеюсь победить».</a:t>
            </a:r>
          </a:p>
          <a:p>
            <a:pPr algn="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3200" b="1" i="1" dirty="0" smtClean="0">
                <a:solidFill>
                  <a:srgbClr val="0070C0"/>
                </a:solidFill>
                <a:latin typeface="Arial" pitchFamily="34" charset="0"/>
                <a:ea typeface="MingLiU-ExtB" pitchFamily="18" charset="-120"/>
              </a:rPr>
              <a:t>Карл Великий</a:t>
            </a:r>
          </a:p>
        </p:txBody>
      </p:sp>
      <p:pic>
        <p:nvPicPr>
          <p:cNvPr id="37890" name="Picture 2" descr="BBC Ukrainian - Новини російською - Линия разделения Европы: экономическая или религиозная?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60129" y="1196752"/>
            <a:ext cx="4897967" cy="5164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4" name="object 2"/>
          <p:cNvSpPr>
            <a:spLocks/>
          </p:cNvSpPr>
          <p:nvPr/>
        </p:nvSpPr>
        <p:spPr bwMode="auto">
          <a:xfrm>
            <a:off x="0" y="3237"/>
            <a:ext cx="12192000" cy="97749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КАРЛ ВЕЛИКИЙ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9" descr="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23992" y="1643063"/>
            <a:ext cx="5904686" cy="400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5" name="WordArt 13"/>
          <p:cNvSpPr>
            <a:spLocks noChangeArrowheads="1" noChangeShapeType="1" noTextEdit="1"/>
          </p:cNvSpPr>
          <p:nvPr/>
        </p:nvSpPr>
        <p:spPr bwMode="auto">
          <a:xfrm>
            <a:off x="6240016" y="3429000"/>
            <a:ext cx="2044700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/>
              </a:rPr>
              <a:t>в</a:t>
            </a:r>
            <a:r>
              <a:rPr lang="ru-RU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 </a:t>
            </a:r>
            <a:r>
              <a:rPr lang="ru-RU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/>
              </a:rPr>
              <a:t>Испанию</a:t>
            </a:r>
            <a:endParaRPr lang="ru-RU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2060"/>
              </a:solidFill>
              <a:latin typeface="Arial Black"/>
            </a:endParaRPr>
          </a:p>
        </p:txBody>
      </p:sp>
      <p:sp>
        <p:nvSpPr>
          <p:cNvPr id="44046" name="WordArt 14"/>
          <p:cNvSpPr>
            <a:spLocks noChangeArrowheads="1" noChangeShapeType="1" noTextEdit="1"/>
          </p:cNvSpPr>
          <p:nvPr/>
        </p:nvSpPr>
        <p:spPr bwMode="auto">
          <a:xfrm>
            <a:off x="9810751" y="4357735"/>
            <a:ext cx="2044700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/>
              </a:rPr>
              <a:t>в</a:t>
            </a:r>
            <a:r>
              <a:rPr lang="ru-RU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 </a:t>
            </a:r>
            <a:r>
              <a:rPr lang="ru-RU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/>
              </a:rPr>
              <a:t>Италию</a:t>
            </a:r>
            <a:endParaRPr lang="ru-RU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2060"/>
              </a:solidFill>
              <a:latin typeface="Arial Black"/>
            </a:endParaRPr>
          </a:p>
        </p:txBody>
      </p:sp>
      <p:sp>
        <p:nvSpPr>
          <p:cNvPr id="44047" name="WordArt 15"/>
          <p:cNvSpPr>
            <a:spLocks noChangeArrowheads="1" noChangeShapeType="1" noTextEdit="1"/>
          </p:cNvSpPr>
          <p:nvPr/>
        </p:nvSpPr>
        <p:spPr bwMode="auto">
          <a:xfrm>
            <a:off x="9525003" y="1643063"/>
            <a:ext cx="2044700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/>
              </a:rPr>
              <a:t>в земли </a:t>
            </a:r>
          </a:p>
          <a:p>
            <a:pPr algn="ctr"/>
            <a:r>
              <a:rPr lang="ru-RU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/>
              </a:rPr>
              <a:t>саксов</a:t>
            </a:r>
          </a:p>
        </p:txBody>
      </p:sp>
      <p:graphicFrame>
        <p:nvGraphicFramePr>
          <p:cNvPr id="10" name="Схема 9"/>
          <p:cNvGraphicFramePr/>
          <p:nvPr/>
        </p:nvGraphicFramePr>
        <p:xfrm>
          <a:off x="263352" y="1052736"/>
          <a:ext cx="5544615" cy="5590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344" name="Picture 4" descr="карл великий"/>
          <p:cNvPicPr>
            <a:picLocks noChangeAspect="1" noChangeArrowheads="1"/>
          </p:cNvPicPr>
          <p:nvPr/>
        </p:nvPicPr>
        <p:blipFill>
          <a:blip r:embed="rId8" cstate="print"/>
          <a:srcRect t="1428" b="4222"/>
          <a:stretch>
            <a:fillRect/>
          </a:stretch>
        </p:blipFill>
        <p:spPr bwMode="auto">
          <a:xfrm>
            <a:off x="4223792" y="2852936"/>
            <a:ext cx="1366327" cy="180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object 2"/>
          <p:cNvSpPr>
            <a:spLocks/>
          </p:cNvSpPr>
          <p:nvPr/>
        </p:nvSpPr>
        <p:spPr bwMode="auto">
          <a:xfrm>
            <a:off x="0" y="3237"/>
            <a:ext cx="12192000" cy="97749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ВОЙНЫ КАРЛА ВЕЛИКОГО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5" grpId="0" animBg="1"/>
      <p:bldP spid="44046" grpId="0" animBg="1"/>
      <p:bldP spid="4404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54" name="Picture 18" descr="ОТКУДА НЕ ЕСТЬ И НЕ ПОШЛА ЗЕМЛЯ РУССКАЯ . Обсуждение на LiveInternet - Российский Сервис Онлайн-Дневников"/>
          <p:cNvPicPr>
            <a:picLocks noChangeAspect="1" noChangeArrowheads="1"/>
          </p:cNvPicPr>
          <p:nvPr/>
        </p:nvPicPr>
        <p:blipFill rotWithShape="1">
          <a:blip r:embed="rId2" cstate="print"/>
          <a:srcRect t="2578" r="4560" b="3693"/>
          <a:stretch/>
        </p:blipFill>
        <p:spPr bwMode="auto">
          <a:xfrm>
            <a:off x="3697817" y="1492250"/>
            <a:ext cx="6881283" cy="510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cxnSp>
        <p:nvCxnSpPr>
          <p:cNvPr id="4" name="Прямая со стрелкой 3"/>
          <p:cNvCxnSpPr/>
          <p:nvPr/>
        </p:nvCxnSpPr>
        <p:spPr>
          <a:xfrm flipV="1">
            <a:off x="1871133" y="1987550"/>
            <a:ext cx="0" cy="1727200"/>
          </a:xfrm>
          <a:prstGeom prst="straightConnector1">
            <a:avLst/>
          </a:prstGeom>
          <a:ln w="7620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1102787" y="2814638"/>
            <a:ext cx="1536700" cy="0"/>
          </a:xfrm>
          <a:prstGeom prst="straightConnector1">
            <a:avLst/>
          </a:prstGeom>
          <a:ln w="7620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1583298" y="1412875"/>
            <a:ext cx="649817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583298" y="3644901"/>
            <a:ext cx="649817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567519" y="2490788"/>
            <a:ext cx="6477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575747" y="2490788"/>
            <a:ext cx="649817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</a:p>
        </p:txBody>
      </p:sp>
      <p:graphicFrame>
        <p:nvGraphicFramePr>
          <p:cNvPr id="2" name="Схема 1"/>
          <p:cNvGraphicFramePr/>
          <p:nvPr/>
        </p:nvGraphicFramePr>
        <p:xfrm>
          <a:off x="720757" y="1079526"/>
          <a:ext cx="12192000" cy="5157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object 2"/>
          <p:cNvSpPr>
            <a:spLocks/>
          </p:cNvSpPr>
          <p:nvPr/>
        </p:nvSpPr>
        <p:spPr bwMode="auto">
          <a:xfrm>
            <a:off x="0" y="3237"/>
            <a:ext cx="12192000" cy="97749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ПОХОДЫ КАРЛА ВЕЛИКОГО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1327</TotalTime>
  <Words>1169</Words>
  <Application>Microsoft Office PowerPoint</Application>
  <PresentationFormat>Произвольный</PresentationFormat>
  <Paragraphs>269</Paragraphs>
  <Slides>40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ВСЕМИРНАЯ ИСТОРИЯ</vt:lpstr>
      <vt:lpstr>Слайд 2</vt:lpstr>
      <vt:lpstr>Слайд 3</vt:lpstr>
      <vt:lpstr>По латинской форме его имени ( Karolus)  правители европейских стран стали называться королями.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ПРИЧИНЫ РАСПАДА  ИМПЕРИИ КАРЛА ВЕЛИКОГО.</vt:lpstr>
      <vt:lpstr>Слайд 28</vt:lpstr>
      <vt:lpstr>843 год – раздел империи Карла Великого</vt:lpstr>
      <vt:lpstr>РАСПАД ИМПЕРИИ КАРЛА ВЕЛИКОГО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  ДОМАШНЯЯ РАБОТА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африка</dc:title>
  <dc:creator>Acer</dc:creator>
  <cp:lastModifiedBy>USER</cp:lastModifiedBy>
  <cp:revision>275</cp:revision>
  <dcterms:created xsi:type="dcterms:W3CDTF">2020-04-27T10:05:42Z</dcterms:created>
  <dcterms:modified xsi:type="dcterms:W3CDTF">2020-09-03T14:14:57Z</dcterms:modified>
</cp:coreProperties>
</file>