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54" r:id="rId2"/>
    <p:sldId id="562" r:id="rId3"/>
    <p:sldId id="563" r:id="rId4"/>
    <p:sldId id="564" r:id="rId5"/>
    <p:sldId id="565" r:id="rId6"/>
    <p:sldId id="566" r:id="rId7"/>
    <p:sldId id="567" r:id="rId8"/>
    <p:sldId id="568" r:id="rId9"/>
    <p:sldId id="572" r:id="rId10"/>
    <p:sldId id="573" r:id="rId11"/>
    <p:sldId id="577" r:id="rId12"/>
    <p:sldId id="578" r:id="rId13"/>
    <p:sldId id="579" r:id="rId14"/>
    <p:sldId id="584" r:id="rId15"/>
    <p:sldId id="585" r:id="rId16"/>
    <p:sldId id="586" r:id="rId17"/>
    <p:sldId id="587" r:id="rId18"/>
    <p:sldId id="588" r:id="rId19"/>
    <p:sldId id="591" r:id="rId20"/>
    <p:sldId id="592" r:id="rId21"/>
    <p:sldId id="596" r:id="rId22"/>
    <p:sldId id="597" r:id="rId23"/>
    <p:sldId id="601" r:id="rId24"/>
    <p:sldId id="602" r:id="rId25"/>
    <p:sldId id="603" r:id="rId26"/>
    <p:sldId id="604" r:id="rId27"/>
    <p:sldId id="607" r:id="rId28"/>
    <p:sldId id="608" r:id="rId29"/>
    <p:sldId id="611" r:id="rId30"/>
    <p:sldId id="622" r:id="rId31"/>
    <p:sldId id="612" r:id="rId32"/>
    <p:sldId id="615" r:id="rId33"/>
    <p:sldId id="617" r:id="rId34"/>
    <p:sldId id="619" r:id="rId35"/>
    <p:sldId id="62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7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D4BDFC-961E-4984-B4A7-5587A400015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Король франков</a:t>
          </a:r>
          <a:endParaRPr lang="ru-RU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02596CD-254C-4E5E-BA25-FAB7B2CE15BE}" type="parTrans" cxnId="{B9B2356B-0BA3-47EE-978C-7E4E6A6A25A3}">
      <dgm:prSet/>
      <dgm:spPr/>
      <dgm:t>
        <a:bodyPr/>
        <a:lstStyle/>
        <a:p>
          <a:endParaRPr lang="ru-RU"/>
        </a:p>
      </dgm:t>
    </dgm:pt>
    <dgm:pt modelId="{DC019EE3-A840-46F0-A75F-09F258A8D9A3}" type="sibTrans" cxnId="{B9B2356B-0BA3-47EE-978C-7E4E6A6A25A3}">
      <dgm:prSet/>
      <dgm:spPr/>
      <dgm:t>
        <a:bodyPr/>
        <a:lstStyle/>
        <a:p>
          <a:endParaRPr lang="ru-RU"/>
        </a:p>
      </dgm:t>
    </dgm:pt>
    <dgm:pt modelId="{8CD70578-EB3A-4B03-8572-079D8A1A85F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Правил в 481 – 511 годах, династия  Меровингов</a:t>
          </a:r>
          <a:endParaRPr lang="ru-RU" sz="3200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048E58C-E402-4C89-BF39-0015119E39DE}" type="parTrans" cxnId="{F0CB86EE-E1A1-40A2-AD43-DF2BB5911E5B}">
      <dgm:prSet/>
      <dgm:spPr/>
      <dgm:t>
        <a:bodyPr/>
        <a:lstStyle/>
        <a:p>
          <a:endParaRPr lang="ru-RU"/>
        </a:p>
      </dgm:t>
    </dgm:pt>
    <dgm:pt modelId="{2ACB57C5-A945-48B0-B3D0-D41D5AFF96AA}" type="sibTrans" cxnId="{F0CB86EE-E1A1-40A2-AD43-DF2BB5911E5B}">
      <dgm:prSet/>
      <dgm:spPr/>
      <dgm:t>
        <a:bodyPr/>
        <a:lstStyle/>
        <a:p>
          <a:endParaRPr lang="ru-RU"/>
        </a:p>
      </dgm:t>
    </dgm:pt>
    <dgm:pt modelId="{29BBDD98-650F-44BC-B27A-AD051EC71D5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Сын короля </a:t>
          </a:r>
          <a:r>
            <a:rPr lang="ru-RU" sz="3200" b="1" i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Хильдерика</a:t>
          </a:r>
          <a:r>
            <a:rPr lang="en-US" sz="32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I </a:t>
          </a:r>
          <a:r>
            <a:rPr lang="ru-RU" sz="32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3200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C10ED0B-F7ED-466F-A3E9-02C9495B347E}" type="parTrans" cxnId="{C5F87673-0517-4642-A89D-0922C4C33CC9}">
      <dgm:prSet/>
      <dgm:spPr/>
      <dgm:t>
        <a:bodyPr/>
        <a:lstStyle/>
        <a:p>
          <a:endParaRPr lang="ru-RU"/>
        </a:p>
      </dgm:t>
    </dgm:pt>
    <dgm:pt modelId="{C0600C5F-7EC5-464C-A56A-34BBD5D19180}" type="sibTrans" cxnId="{C5F87673-0517-4642-A89D-0922C4C33CC9}">
      <dgm:prSet/>
      <dgm:spPr/>
      <dgm:t>
        <a:bodyPr/>
        <a:lstStyle/>
        <a:p>
          <a:endParaRPr lang="ru-RU"/>
        </a:p>
      </dgm:t>
    </dgm:pt>
    <dgm:pt modelId="{ED31221F-8833-4B45-9617-A47A435976A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конце </a:t>
          </a:r>
          <a:r>
            <a:rPr lang="en-US" sz="32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</a:t>
          </a:r>
          <a:r>
            <a:rPr lang="ru-RU" sz="32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разбил римское войско  и  завладел Галлией</a:t>
          </a:r>
          <a:endParaRPr lang="ru-RU" sz="3200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BF76FB-9EC1-4C92-91CF-52CEE8CFCD48}" type="parTrans" cxnId="{CB2BE90E-AAC9-4A71-AE31-F77B65296AC7}">
      <dgm:prSet/>
      <dgm:spPr/>
      <dgm:t>
        <a:bodyPr/>
        <a:lstStyle/>
        <a:p>
          <a:endParaRPr lang="ru-RU"/>
        </a:p>
      </dgm:t>
    </dgm:pt>
    <dgm:pt modelId="{0C1811EF-4079-450F-9AB0-CA51AAF9A2E5}" type="sibTrans" cxnId="{CB2BE90E-AAC9-4A71-AE31-F77B65296AC7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  <dgm:t>
        <a:bodyPr/>
        <a:lstStyle/>
        <a:p>
          <a:endParaRPr lang="ru-RU"/>
        </a:p>
      </dgm:t>
    </dgm:pt>
    <dgm:pt modelId="{D567C730-DD68-46E1-A22A-F176D2A2CC66}" type="pres">
      <dgm:prSet presAssocID="{5AEA5DF2-BAB0-4681-BF39-87C22855AC29}" presName="cycle" presStyleCnt="0"/>
      <dgm:spPr/>
      <dgm:t>
        <a:bodyPr/>
        <a:lstStyle/>
        <a:p>
          <a:endParaRPr lang="ru-RU"/>
        </a:p>
      </dgm:t>
    </dgm:pt>
    <dgm:pt modelId="{A947C46B-5867-4BC9-AC38-E6C9A369784B}" type="pres">
      <dgm:prSet presAssocID="{5AEA5DF2-BAB0-4681-BF39-87C22855AC29}" presName="srcNode" presStyleLbl="node1" presStyleIdx="0" presStyleCnt="4"/>
      <dgm:spPr/>
      <dgm:t>
        <a:bodyPr/>
        <a:lstStyle/>
        <a:p>
          <a:endParaRPr lang="ru-RU"/>
        </a:p>
      </dgm:t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4"/>
      <dgm:spPr/>
      <dgm:t>
        <a:bodyPr/>
        <a:lstStyle/>
        <a:p>
          <a:endParaRPr lang="ru-RU"/>
        </a:p>
      </dgm:t>
    </dgm:pt>
    <dgm:pt modelId="{86E7A872-48A4-4919-8E3D-ABD06DE8A46D}" type="pres">
      <dgm:prSet presAssocID="{5AEA5DF2-BAB0-4681-BF39-87C22855AC29}" presName="dstNode" presStyleLbl="node1" presStyleIdx="0" presStyleCnt="4"/>
      <dgm:spPr/>
      <dgm:t>
        <a:bodyPr/>
        <a:lstStyle/>
        <a:p>
          <a:endParaRPr lang="ru-RU"/>
        </a:p>
      </dgm:t>
    </dgm:pt>
    <dgm:pt modelId="{AE2E0BAB-0D3F-468D-8886-FA1976F6F373}" type="pres">
      <dgm:prSet presAssocID="{F5D4BDFC-961E-4984-B4A7-5587A400015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05F86-8E3C-421C-82A6-6EFF04F1D676}" type="pres">
      <dgm:prSet presAssocID="{F5D4BDFC-961E-4984-B4A7-5587A4000157}" presName="accent_1" presStyleCnt="0"/>
      <dgm:spPr/>
      <dgm:t>
        <a:bodyPr/>
        <a:lstStyle/>
        <a:p>
          <a:endParaRPr lang="ru-RU"/>
        </a:p>
      </dgm:t>
    </dgm:pt>
    <dgm:pt modelId="{CBF2B214-68F4-409B-9590-C65D1C84A25E}" type="pres">
      <dgm:prSet presAssocID="{F5D4BDFC-961E-4984-B4A7-5587A4000157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D78F7C0-A1F8-4316-BE97-69EEF5815DF9}" type="pres">
      <dgm:prSet presAssocID="{8CD70578-EB3A-4B03-8572-079D8A1A85F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4D13-CD15-4A60-8F11-7E655EB7A29D}" type="pres">
      <dgm:prSet presAssocID="{8CD70578-EB3A-4B03-8572-079D8A1A85F4}" presName="accent_2" presStyleCnt="0"/>
      <dgm:spPr/>
      <dgm:t>
        <a:bodyPr/>
        <a:lstStyle/>
        <a:p>
          <a:endParaRPr lang="ru-RU"/>
        </a:p>
      </dgm:t>
    </dgm:pt>
    <dgm:pt modelId="{D1E44DFB-321A-4890-A565-2E94A49A6D26}" type="pres">
      <dgm:prSet presAssocID="{8CD70578-EB3A-4B03-8572-079D8A1A85F4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9100D6D6-D597-400F-A2C0-3CCC471A666C}" type="pres">
      <dgm:prSet presAssocID="{29BBDD98-650F-44BC-B27A-AD051EC71D5A}" presName="text_3" presStyleLbl="node1" presStyleIdx="2" presStyleCnt="4" custLinFactNeighborX="986" custLinFactNeighborY="-1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1A2B-2B47-4B66-84DA-D4479076EB05}" type="pres">
      <dgm:prSet presAssocID="{29BBDD98-650F-44BC-B27A-AD051EC71D5A}" presName="accent_3" presStyleCnt="0"/>
      <dgm:spPr/>
      <dgm:t>
        <a:bodyPr/>
        <a:lstStyle/>
        <a:p>
          <a:endParaRPr lang="ru-RU"/>
        </a:p>
      </dgm:t>
    </dgm:pt>
    <dgm:pt modelId="{86FE0FE5-BDD0-4E30-BD12-0C0E47FD9082}" type="pres">
      <dgm:prSet presAssocID="{29BBDD98-650F-44BC-B27A-AD051EC71D5A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D017D1E8-5415-4968-BBEC-D1AD686B6D5A}" type="pres">
      <dgm:prSet presAssocID="{ED31221F-8833-4B45-9617-A47A435976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B95AB-223F-4882-A8C0-D6335A03FC7B}" type="pres">
      <dgm:prSet presAssocID="{ED31221F-8833-4B45-9617-A47A435976A0}" presName="accent_4" presStyleCnt="0"/>
      <dgm:spPr/>
      <dgm:t>
        <a:bodyPr/>
        <a:lstStyle/>
        <a:p>
          <a:endParaRPr lang="ru-RU"/>
        </a:p>
      </dgm:t>
    </dgm:pt>
    <dgm:pt modelId="{D527AA0E-56B0-405B-BB43-9873A981CBAF}" type="pres">
      <dgm:prSet presAssocID="{ED31221F-8833-4B45-9617-A47A435976A0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F6161254-57D8-4D13-8D84-8B8A3AD52FBE}" type="presOf" srcId="{5AEA5DF2-BAB0-4681-BF39-87C22855AC29}" destId="{581F5D5D-934B-4237-A7F4-2E43682AE493}" srcOrd="0" destOrd="0" presId="urn:microsoft.com/office/officeart/2008/layout/VerticalCurvedList"/>
    <dgm:cxn modelId="{4EEF18A0-F62C-4C65-AD16-2AC454D48873}" type="presOf" srcId="{F5D4BDFC-961E-4984-B4A7-5587A4000157}" destId="{AE2E0BAB-0D3F-468D-8886-FA1976F6F373}" srcOrd="0" destOrd="0" presId="urn:microsoft.com/office/officeart/2008/layout/VerticalCurvedList"/>
    <dgm:cxn modelId="{F0CB86EE-E1A1-40A2-AD43-DF2BB5911E5B}" srcId="{5AEA5DF2-BAB0-4681-BF39-87C22855AC29}" destId="{8CD70578-EB3A-4B03-8572-079D8A1A85F4}" srcOrd="1" destOrd="0" parTransId="{7048E58C-E402-4C89-BF39-0015119E39DE}" sibTransId="{2ACB57C5-A945-48B0-B3D0-D41D5AFF96AA}"/>
    <dgm:cxn modelId="{CB2BE90E-AAC9-4A71-AE31-F77B65296AC7}" srcId="{5AEA5DF2-BAB0-4681-BF39-87C22855AC29}" destId="{ED31221F-8833-4B45-9617-A47A435976A0}" srcOrd="3" destOrd="0" parTransId="{65BF76FB-9EC1-4C92-91CF-52CEE8CFCD48}" sibTransId="{0C1811EF-4079-450F-9AB0-CA51AAF9A2E5}"/>
    <dgm:cxn modelId="{C5F87673-0517-4642-A89D-0922C4C33CC9}" srcId="{5AEA5DF2-BAB0-4681-BF39-87C22855AC29}" destId="{29BBDD98-650F-44BC-B27A-AD051EC71D5A}" srcOrd="2" destOrd="0" parTransId="{EC10ED0B-F7ED-466F-A3E9-02C9495B347E}" sibTransId="{C0600C5F-7EC5-464C-A56A-34BBD5D19180}"/>
    <dgm:cxn modelId="{729D690D-4575-4D7E-9FF7-B147795060B7}" type="presOf" srcId="{DC019EE3-A840-46F0-A75F-09F258A8D9A3}" destId="{4A1618EA-520F-43B1-93E8-4B42C32CC5B3}" srcOrd="0" destOrd="0" presId="urn:microsoft.com/office/officeart/2008/layout/VerticalCurvedList"/>
    <dgm:cxn modelId="{353120E6-0456-44F9-AD0F-9AB4CA6F03AB}" type="presOf" srcId="{29BBDD98-650F-44BC-B27A-AD051EC71D5A}" destId="{9100D6D6-D597-400F-A2C0-3CCC471A666C}" srcOrd="0" destOrd="0" presId="urn:microsoft.com/office/officeart/2008/layout/VerticalCurvedList"/>
    <dgm:cxn modelId="{E3174107-B5F4-42B7-8AF8-F572977DE805}" type="presOf" srcId="{ED31221F-8833-4B45-9617-A47A435976A0}" destId="{D017D1E8-5415-4968-BBEC-D1AD686B6D5A}" srcOrd="0" destOrd="0" presId="urn:microsoft.com/office/officeart/2008/layout/VerticalCurvedList"/>
    <dgm:cxn modelId="{A7D368C0-4EBD-4777-91EC-60454951EB52}" type="presOf" srcId="{8CD70578-EB3A-4B03-8572-079D8A1A85F4}" destId="{3D78F7C0-A1F8-4316-BE97-69EEF5815DF9}" srcOrd="0" destOrd="0" presId="urn:microsoft.com/office/officeart/2008/layout/VerticalCurvedList"/>
    <dgm:cxn modelId="{B9B2356B-0BA3-47EE-978C-7E4E6A6A25A3}" srcId="{5AEA5DF2-BAB0-4681-BF39-87C22855AC29}" destId="{F5D4BDFC-961E-4984-B4A7-5587A4000157}" srcOrd="0" destOrd="0" parTransId="{402596CD-254C-4E5E-BA25-FAB7B2CE15BE}" sibTransId="{DC019EE3-A840-46F0-A75F-09F258A8D9A3}"/>
    <dgm:cxn modelId="{D70F6C1E-E894-4E1A-BEA6-519284286946}" type="presParOf" srcId="{581F5D5D-934B-4237-A7F4-2E43682AE493}" destId="{619944F2-E7B5-43A4-9563-5937A274237F}" srcOrd="0" destOrd="0" presId="urn:microsoft.com/office/officeart/2008/layout/VerticalCurvedList"/>
    <dgm:cxn modelId="{C71854E8-B715-4C72-B8B2-30EC28D8AF1E}" type="presParOf" srcId="{619944F2-E7B5-43A4-9563-5937A274237F}" destId="{D567C730-DD68-46E1-A22A-F176D2A2CC66}" srcOrd="0" destOrd="0" presId="urn:microsoft.com/office/officeart/2008/layout/VerticalCurvedList"/>
    <dgm:cxn modelId="{5C88AF40-8A39-4357-8DCE-1EE33CF2D440}" type="presParOf" srcId="{D567C730-DD68-46E1-A22A-F176D2A2CC66}" destId="{A947C46B-5867-4BC9-AC38-E6C9A369784B}" srcOrd="0" destOrd="0" presId="urn:microsoft.com/office/officeart/2008/layout/VerticalCurvedList"/>
    <dgm:cxn modelId="{5A5B256E-676E-4D88-ADD0-25AC5A109E52}" type="presParOf" srcId="{D567C730-DD68-46E1-A22A-F176D2A2CC66}" destId="{4A1618EA-520F-43B1-93E8-4B42C32CC5B3}" srcOrd="1" destOrd="0" presId="urn:microsoft.com/office/officeart/2008/layout/VerticalCurvedList"/>
    <dgm:cxn modelId="{8A619C63-8874-4FF1-A97F-1DA39D061F5C}" type="presParOf" srcId="{D567C730-DD68-46E1-A22A-F176D2A2CC66}" destId="{2A6841A8-B287-4420-83C0-236A8FC65C88}" srcOrd="2" destOrd="0" presId="urn:microsoft.com/office/officeart/2008/layout/VerticalCurvedList"/>
    <dgm:cxn modelId="{66861C8B-A751-4664-9B70-5D084525F339}" type="presParOf" srcId="{D567C730-DD68-46E1-A22A-F176D2A2CC66}" destId="{86E7A872-48A4-4919-8E3D-ABD06DE8A46D}" srcOrd="3" destOrd="0" presId="urn:microsoft.com/office/officeart/2008/layout/VerticalCurvedList"/>
    <dgm:cxn modelId="{5DD330F0-9013-467B-AA65-32F5E6BDAA6F}" type="presParOf" srcId="{619944F2-E7B5-43A4-9563-5937A274237F}" destId="{AE2E0BAB-0D3F-468D-8886-FA1976F6F373}" srcOrd="1" destOrd="0" presId="urn:microsoft.com/office/officeart/2008/layout/VerticalCurvedList"/>
    <dgm:cxn modelId="{EE94DA2C-B6B6-4821-AE3C-D7A769A4FE1B}" type="presParOf" srcId="{619944F2-E7B5-43A4-9563-5937A274237F}" destId="{A1705F86-8E3C-421C-82A6-6EFF04F1D676}" srcOrd="2" destOrd="0" presId="urn:microsoft.com/office/officeart/2008/layout/VerticalCurvedList"/>
    <dgm:cxn modelId="{208C83DA-7F95-406A-9C53-3D24A8F335AD}" type="presParOf" srcId="{A1705F86-8E3C-421C-82A6-6EFF04F1D676}" destId="{CBF2B214-68F4-409B-9590-C65D1C84A25E}" srcOrd="0" destOrd="0" presId="urn:microsoft.com/office/officeart/2008/layout/VerticalCurvedList"/>
    <dgm:cxn modelId="{DEBA1B13-38B9-475B-A7D4-22EF4D7C506A}" type="presParOf" srcId="{619944F2-E7B5-43A4-9563-5937A274237F}" destId="{3D78F7C0-A1F8-4316-BE97-69EEF5815DF9}" srcOrd="3" destOrd="0" presId="urn:microsoft.com/office/officeart/2008/layout/VerticalCurvedList"/>
    <dgm:cxn modelId="{4BCA0DFF-4667-4085-8227-2161230A056A}" type="presParOf" srcId="{619944F2-E7B5-43A4-9563-5937A274237F}" destId="{BFA84D13-CD15-4A60-8F11-7E655EB7A29D}" srcOrd="4" destOrd="0" presId="urn:microsoft.com/office/officeart/2008/layout/VerticalCurvedList"/>
    <dgm:cxn modelId="{A6B5695D-6FFE-4A5B-8AD6-0BE6B856CEFD}" type="presParOf" srcId="{BFA84D13-CD15-4A60-8F11-7E655EB7A29D}" destId="{D1E44DFB-321A-4890-A565-2E94A49A6D26}" srcOrd="0" destOrd="0" presId="urn:microsoft.com/office/officeart/2008/layout/VerticalCurvedList"/>
    <dgm:cxn modelId="{E42DF777-AD23-4E99-BD73-EC36B00C6642}" type="presParOf" srcId="{619944F2-E7B5-43A4-9563-5937A274237F}" destId="{9100D6D6-D597-400F-A2C0-3CCC471A666C}" srcOrd="5" destOrd="0" presId="urn:microsoft.com/office/officeart/2008/layout/VerticalCurvedList"/>
    <dgm:cxn modelId="{0496DC12-03C8-4D74-A912-86426FDC153C}" type="presParOf" srcId="{619944F2-E7B5-43A4-9563-5937A274237F}" destId="{3E721A2B-2B47-4B66-84DA-D4479076EB05}" srcOrd="6" destOrd="0" presId="urn:microsoft.com/office/officeart/2008/layout/VerticalCurvedList"/>
    <dgm:cxn modelId="{FCF01733-88CC-46D0-B127-8347CA651070}" type="presParOf" srcId="{3E721A2B-2B47-4B66-84DA-D4479076EB05}" destId="{86FE0FE5-BDD0-4E30-BD12-0C0E47FD9082}" srcOrd="0" destOrd="0" presId="urn:microsoft.com/office/officeart/2008/layout/VerticalCurvedList"/>
    <dgm:cxn modelId="{07654452-A9B3-4647-9A7B-750A95AD965D}" type="presParOf" srcId="{619944F2-E7B5-43A4-9563-5937A274237F}" destId="{D017D1E8-5415-4968-BBEC-D1AD686B6D5A}" srcOrd="7" destOrd="0" presId="urn:microsoft.com/office/officeart/2008/layout/VerticalCurvedList"/>
    <dgm:cxn modelId="{BBA56767-EE33-41BE-BB8C-868CEE3FCF40}" type="presParOf" srcId="{619944F2-E7B5-43A4-9563-5937A274237F}" destId="{238B95AB-223F-4882-A8C0-D6335A03FC7B}" srcOrd="8" destOrd="0" presId="urn:microsoft.com/office/officeart/2008/layout/VerticalCurvedList"/>
    <dgm:cxn modelId="{FD6CF326-45E5-43CC-94F3-031764C1389E}" type="presParOf" srcId="{238B95AB-223F-4882-A8C0-D6335A03FC7B}" destId="{D527AA0E-56B0-405B-BB43-9873A981CB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67B10-18C4-4654-9E7B-4A857568535B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2D877EAD-986B-4F46-8388-9ECF809109D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Римский </a:t>
          </a:r>
        </a:p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папа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42326E6-D1D7-4DC9-B0E6-8A312D105DF6}" type="parTrans" cxnId="{23AFD25D-2841-4298-A009-EA9003AB705C}">
      <dgm:prSet/>
      <dgm:spPr/>
      <dgm:t>
        <a:bodyPr/>
        <a:lstStyle/>
        <a:p>
          <a:endParaRPr lang="ru-RU"/>
        </a:p>
      </dgm:t>
    </dgm:pt>
    <dgm:pt modelId="{E8E90245-B753-4DDD-AF44-26988245F420}" type="sibTrans" cxnId="{23AFD25D-2841-4298-A009-EA9003AB705C}">
      <dgm:prSet/>
      <dgm:spPr/>
      <dgm:t>
        <a:bodyPr/>
        <a:lstStyle/>
        <a:p>
          <a:endParaRPr lang="ru-RU"/>
        </a:p>
      </dgm:t>
    </dgm:pt>
    <dgm:pt modelId="{97DC5929-F435-4D01-9727-23302B4A48C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Епископы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DDEE234-4040-4637-8EAB-3C221F050CEE}" type="parTrans" cxnId="{5A9181E2-4EB0-4729-BD47-620933746C19}">
      <dgm:prSet/>
      <dgm:spPr/>
      <dgm:t>
        <a:bodyPr/>
        <a:lstStyle/>
        <a:p>
          <a:endParaRPr lang="ru-RU"/>
        </a:p>
      </dgm:t>
    </dgm:pt>
    <dgm:pt modelId="{5406B763-D29D-4E68-A31E-091B7F9A4BBA}" type="sibTrans" cxnId="{5A9181E2-4EB0-4729-BD47-620933746C19}">
      <dgm:prSet/>
      <dgm:spPr/>
      <dgm:t>
        <a:bodyPr/>
        <a:lstStyle/>
        <a:p>
          <a:endParaRPr lang="ru-RU"/>
        </a:p>
      </dgm:t>
    </dgm:pt>
    <dgm:pt modelId="{FC904556-1B4E-4B40-BA09-F4C507D0CA4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Аббаты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8C56318-5502-4986-99E0-A31F66BE0C50}" type="parTrans" cxnId="{E570A851-EBA4-4483-A70F-7B04B7D4F669}">
      <dgm:prSet/>
      <dgm:spPr/>
      <dgm:t>
        <a:bodyPr/>
        <a:lstStyle/>
        <a:p>
          <a:endParaRPr lang="ru-RU"/>
        </a:p>
      </dgm:t>
    </dgm:pt>
    <dgm:pt modelId="{71A7C646-CD6B-430C-B4CF-9404E695BB6A}" type="sibTrans" cxnId="{E570A851-EBA4-4483-A70F-7B04B7D4F669}">
      <dgm:prSet/>
      <dgm:spPr/>
      <dgm:t>
        <a:bodyPr/>
        <a:lstStyle/>
        <a:p>
          <a:endParaRPr lang="ru-RU"/>
        </a:p>
      </dgm:t>
    </dgm:pt>
    <dgm:pt modelId="{A90A82E8-6CA4-4835-9575-AA231F6FCFC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Священники, монахи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C61D29C-DE1D-4DC4-9493-0C19007E699B}" type="parTrans" cxnId="{DB5A8D4A-13EB-4F89-A7B1-C93864D6320F}">
      <dgm:prSet/>
      <dgm:spPr/>
      <dgm:t>
        <a:bodyPr/>
        <a:lstStyle/>
        <a:p>
          <a:endParaRPr lang="ru-RU"/>
        </a:p>
      </dgm:t>
    </dgm:pt>
    <dgm:pt modelId="{7F05432B-1D28-4BDB-A6F8-A418FAB88271}" type="sibTrans" cxnId="{DB5A8D4A-13EB-4F89-A7B1-C93864D6320F}">
      <dgm:prSet/>
      <dgm:spPr/>
      <dgm:t>
        <a:bodyPr/>
        <a:lstStyle/>
        <a:p>
          <a:endParaRPr lang="ru-RU"/>
        </a:p>
      </dgm:t>
    </dgm:pt>
    <dgm:pt modelId="{C3C9C486-B8DD-46A8-AD0D-074F38CE03F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Масса верующих</a:t>
          </a:r>
          <a:endParaRPr lang="ru-RU" sz="2800" b="1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9941F59-B5DA-481B-9934-17BD1CDD9717}" type="parTrans" cxnId="{5178BC35-F402-41F0-AD35-4F2ABAD034C0}">
      <dgm:prSet/>
      <dgm:spPr/>
      <dgm:t>
        <a:bodyPr/>
        <a:lstStyle/>
        <a:p>
          <a:endParaRPr lang="ru-RU"/>
        </a:p>
      </dgm:t>
    </dgm:pt>
    <dgm:pt modelId="{6EB949EC-0A70-4A54-AE75-176161187AF8}" type="sibTrans" cxnId="{5178BC35-F402-41F0-AD35-4F2ABAD034C0}">
      <dgm:prSet/>
      <dgm:spPr/>
      <dgm:t>
        <a:bodyPr/>
        <a:lstStyle/>
        <a:p>
          <a:endParaRPr lang="ru-RU"/>
        </a:p>
      </dgm:t>
    </dgm:pt>
    <dgm:pt modelId="{BC89C96F-3EC3-4189-8E5D-DBFEE39040FA}" type="pres">
      <dgm:prSet presAssocID="{65E67B10-18C4-4654-9E7B-4A857568535B}" presName="Name0" presStyleCnt="0">
        <dgm:presLayoutVars>
          <dgm:dir/>
          <dgm:animLvl val="lvl"/>
          <dgm:resizeHandles val="exact"/>
        </dgm:presLayoutVars>
      </dgm:prSet>
      <dgm:spPr/>
    </dgm:pt>
    <dgm:pt modelId="{23A04E27-99F9-4B7F-9684-05578D890086}" type="pres">
      <dgm:prSet presAssocID="{2D877EAD-986B-4F46-8388-9ECF809109DB}" presName="Name8" presStyleCnt="0"/>
      <dgm:spPr/>
    </dgm:pt>
    <dgm:pt modelId="{5318F32C-FFA6-4483-949A-BA1B4AD74A34}" type="pres">
      <dgm:prSet presAssocID="{2D877EAD-986B-4F46-8388-9ECF809109DB}" presName="level" presStyleLbl="node1" presStyleIdx="0" presStyleCnt="5" custScaleX="111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CD446-7AD8-437D-8571-361D0D751828}" type="pres">
      <dgm:prSet presAssocID="{2D877EAD-986B-4F46-8388-9ECF809109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5B4C9-D090-4B0E-89DD-379B2FFE3BCF}" type="pres">
      <dgm:prSet presAssocID="{97DC5929-F435-4D01-9727-23302B4A48C4}" presName="Name8" presStyleCnt="0"/>
      <dgm:spPr/>
    </dgm:pt>
    <dgm:pt modelId="{1CA535C5-E79D-4EF2-B1EE-BC0E1A658B92}" type="pres">
      <dgm:prSet presAssocID="{97DC5929-F435-4D01-9727-23302B4A48C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33B2D-1334-4262-948C-429EA081A5DE}" type="pres">
      <dgm:prSet presAssocID="{97DC5929-F435-4D01-9727-23302B4A48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B7129-D7CC-4C34-8735-E222461F3FF7}" type="pres">
      <dgm:prSet presAssocID="{FC904556-1B4E-4B40-BA09-F4C507D0CA4F}" presName="Name8" presStyleCnt="0"/>
      <dgm:spPr/>
    </dgm:pt>
    <dgm:pt modelId="{4CE15F76-9F51-42CA-916E-0373305366CA}" type="pres">
      <dgm:prSet presAssocID="{FC904556-1B4E-4B40-BA09-F4C507D0CA4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F76D7-D0AF-47EE-916F-F5DC6616DA59}" type="pres">
      <dgm:prSet presAssocID="{FC904556-1B4E-4B40-BA09-F4C507D0CA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C33DF-D1C8-43D0-9A6B-960CC4C149EF}" type="pres">
      <dgm:prSet presAssocID="{A90A82E8-6CA4-4835-9575-AA231F6FCFCE}" presName="Name8" presStyleCnt="0"/>
      <dgm:spPr/>
    </dgm:pt>
    <dgm:pt modelId="{2117A71C-BDAF-4C0F-8C7D-C737399900BB}" type="pres">
      <dgm:prSet presAssocID="{A90A82E8-6CA4-4835-9575-AA231F6FCFCE}" presName="level" presStyleLbl="node1" presStyleIdx="3" presStyleCnt="5" custLinFactNeighborX="850" custLinFactNeighborY="-3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98CAA-5BD4-4C80-A515-FCD79AB9F494}" type="pres">
      <dgm:prSet presAssocID="{A90A82E8-6CA4-4835-9575-AA231F6FCF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4E0DC-F16E-4659-9B63-6488CDE4FBAF}" type="pres">
      <dgm:prSet presAssocID="{C3C9C486-B8DD-46A8-AD0D-074F38CE03FC}" presName="Name8" presStyleCnt="0"/>
      <dgm:spPr/>
    </dgm:pt>
    <dgm:pt modelId="{CE34C01B-0264-47D9-99BB-0B7EAFE2F504}" type="pres">
      <dgm:prSet presAssocID="{C3C9C486-B8DD-46A8-AD0D-074F38CE03F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41E9-63B2-421C-8248-9548BA921116}" type="pres">
      <dgm:prSet presAssocID="{C3C9C486-B8DD-46A8-AD0D-074F38CE03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5298F-659A-4A7D-9DEF-FBED8545F2CF}" type="presOf" srcId="{FC904556-1B4E-4B40-BA09-F4C507D0CA4F}" destId="{4AAF76D7-D0AF-47EE-916F-F5DC6616DA59}" srcOrd="1" destOrd="0" presId="urn:microsoft.com/office/officeart/2005/8/layout/pyramid1"/>
    <dgm:cxn modelId="{ACEE9982-D80F-45CB-B0AA-A880F0AD5B91}" type="presOf" srcId="{A90A82E8-6CA4-4835-9575-AA231F6FCFCE}" destId="{8FD98CAA-5BD4-4C80-A515-FCD79AB9F494}" srcOrd="1" destOrd="0" presId="urn:microsoft.com/office/officeart/2005/8/layout/pyramid1"/>
    <dgm:cxn modelId="{DB5A8D4A-13EB-4F89-A7B1-C93864D6320F}" srcId="{65E67B10-18C4-4654-9E7B-4A857568535B}" destId="{A90A82E8-6CA4-4835-9575-AA231F6FCFCE}" srcOrd="3" destOrd="0" parTransId="{EC61D29C-DE1D-4DC4-9493-0C19007E699B}" sibTransId="{7F05432B-1D28-4BDB-A6F8-A418FAB88271}"/>
    <dgm:cxn modelId="{08416D79-D8FA-4444-982A-D44FE96A7229}" type="presOf" srcId="{C3C9C486-B8DD-46A8-AD0D-074F38CE03FC}" destId="{508F41E9-63B2-421C-8248-9548BA921116}" srcOrd="1" destOrd="0" presId="urn:microsoft.com/office/officeart/2005/8/layout/pyramid1"/>
    <dgm:cxn modelId="{B4DB4248-46D0-4CB7-BF24-5EE897974305}" type="presOf" srcId="{97DC5929-F435-4D01-9727-23302B4A48C4}" destId="{4CF33B2D-1334-4262-948C-429EA081A5DE}" srcOrd="1" destOrd="0" presId="urn:microsoft.com/office/officeart/2005/8/layout/pyramid1"/>
    <dgm:cxn modelId="{317A3C2D-0053-43C5-BDD2-92B2C7043409}" type="presOf" srcId="{FC904556-1B4E-4B40-BA09-F4C507D0CA4F}" destId="{4CE15F76-9F51-42CA-916E-0373305366CA}" srcOrd="0" destOrd="0" presId="urn:microsoft.com/office/officeart/2005/8/layout/pyramid1"/>
    <dgm:cxn modelId="{5178BC35-F402-41F0-AD35-4F2ABAD034C0}" srcId="{65E67B10-18C4-4654-9E7B-4A857568535B}" destId="{C3C9C486-B8DD-46A8-AD0D-074F38CE03FC}" srcOrd="4" destOrd="0" parTransId="{E9941F59-B5DA-481B-9934-17BD1CDD9717}" sibTransId="{6EB949EC-0A70-4A54-AE75-176161187AF8}"/>
    <dgm:cxn modelId="{E570A851-EBA4-4483-A70F-7B04B7D4F669}" srcId="{65E67B10-18C4-4654-9E7B-4A857568535B}" destId="{FC904556-1B4E-4B40-BA09-F4C507D0CA4F}" srcOrd="2" destOrd="0" parTransId="{88C56318-5502-4986-99E0-A31F66BE0C50}" sibTransId="{71A7C646-CD6B-430C-B4CF-9404E695BB6A}"/>
    <dgm:cxn modelId="{B3DED48E-5EFF-4FBC-AC2E-1F2456000C41}" type="presOf" srcId="{97DC5929-F435-4D01-9727-23302B4A48C4}" destId="{1CA535C5-E79D-4EF2-B1EE-BC0E1A658B92}" srcOrd="0" destOrd="0" presId="urn:microsoft.com/office/officeart/2005/8/layout/pyramid1"/>
    <dgm:cxn modelId="{06E5DD21-E5F8-4AC2-BEF2-537A426757F8}" type="presOf" srcId="{A90A82E8-6CA4-4835-9575-AA231F6FCFCE}" destId="{2117A71C-BDAF-4C0F-8C7D-C737399900BB}" srcOrd="0" destOrd="0" presId="urn:microsoft.com/office/officeart/2005/8/layout/pyramid1"/>
    <dgm:cxn modelId="{91FE5F89-5005-4C41-BCEC-9CD0380C3C77}" type="presOf" srcId="{C3C9C486-B8DD-46A8-AD0D-074F38CE03FC}" destId="{CE34C01B-0264-47D9-99BB-0B7EAFE2F504}" srcOrd="0" destOrd="0" presId="urn:microsoft.com/office/officeart/2005/8/layout/pyramid1"/>
    <dgm:cxn modelId="{B388D1D1-6E12-43E3-95C1-156B48BC6AFB}" type="presOf" srcId="{2D877EAD-986B-4F46-8388-9ECF809109DB}" destId="{5318F32C-FFA6-4483-949A-BA1B4AD74A34}" srcOrd="0" destOrd="0" presId="urn:microsoft.com/office/officeart/2005/8/layout/pyramid1"/>
    <dgm:cxn modelId="{3CEEDBB2-8CFC-4D9A-BE9D-C1315E2B2BBD}" type="presOf" srcId="{2D877EAD-986B-4F46-8388-9ECF809109DB}" destId="{483CD446-7AD8-437D-8571-361D0D751828}" srcOrd="1" destOrd="0" presId="urn:microsoft.com/office/officeart/2005/8/layout/pyramid1"/>
    <dgm:cxn modelId="{5A9181E2-4EB0-4729-BD47-620933746C19}" srcId="{65E67B10-18C4-4654-9E7B-4A857568535B}" destId="{97DC5929-F435-4D01-9727-23302B4A48C4}" srcOrd="1" destOrd="0" parTransId="{CDDEE234-4040-4637-8EAB-3C221F050CEE}" sibTransId="{5406B763-D29D-4E68-A31E-091B7F9A4BBA}"/>
    <dgm:cxn modelId="{23AFD25D-2841-4298-A009-EA9003AB705C}" srcId="{65E67B10-18C4-4654-9E7B-4A857568535B}" destId="{2D877EAD-986B-4F46-8388-9ECF809109DB}" srcOrd="0" destOrd="0" parTransId="{342326E6-D1D7-4DC9-B0E6-8A312D105DF6}" sibTransId="{E8E90245-B753-4DDD-AF44-26988245F420}"/>
    <dgm:cxn modelId="{737D32A5-EED9-47B8-B056-3F356BF691CF}" type="presOf" srcId="{65E67B10-18C4-4654-9E7B-4A857568535B}" destId="{BC89C96F-3EC3-4189-8E5D-DBFEE39040FA}" srcOrd="0" destOrd="0" presId="urn:microsoft.com/office/officeart/2005/8/layout/pyramid1"/>
    <dgm:cxn modelId="{2F804B7E-FAED-4145-9380-10A714842923}" type="presParOf" srcId="{BC89C96F-3EC3-4189-8E5D-DBFEE39040FA}" destId="{23A04E27-99F9-4B7F-9684-05578D890086}" srcOrd="0" destOrd="0" presId="urn:microsoft.com/office/officeart/2005/8/layout/pyramid1"/>
    <dgm:cxn modelId="{1AC40C30-D137-4C1B-B276-57D3B5C3C64E}" type="presParOf" srcId="{23A04E27-99F9-4B7F-9684-05578D890086}" destId="{5318F32C-FFA6-4483-949A-BA1B4AD74A34}" srcOrd="0" destOrd="0" presId="urn:microsoft.com/office/officeart/2005/8/layout/pyramid1"/>
    <dgm:cxn modelId="{D761E39F-A3EE-4241-997C-8905B7FEAF2B}" type="presParOf" srcId="{23A04E27-99F9-4B7F-9684-05578D890086}" destId="{483CD446-7AD8-437D-8571-361D0D751828}" srcOrd="1" destOrd="0" presId="urn:microsoft.com/office/officeart/2005/8/layout/pyramid1"/>
    <dgm:cxn modelId="{D1D999C6-2DA3-4EC4-8FB0-FACCA94ABA66}" type="presParOf" srcId="{BC89C96F-3EC3-4189-8E5D-DBFEE39040FA}" destId="{4FE5B4C9-D090-4B0E-89DD-379B2FFE3BCF}" srcOrd="1" destOrd="0" presId="urn:microsoft.com/office/officeart/2005/8/layout/pyramid1"/>
    <dgm:cxn modelId="{859B5AA0-5AB0-4D57-B015-263F733ACE35}" type="presParOf" srcId="{4FE5B4C9-D090-4B0E-89DD-379B2FFE3BCF}" destId="{1CA535C5-E79D-4EF2-B1EE-BC0E1A658B92}" srcOrd="0" destOrd="0" presId="urn:microsoft.com/office/officeart/2005/8/layout/pyramid1"/>
    <dgm:cxn modelId="{6A573256-C0B2-48EB-8B69-D65C82201534}" type="presParOf" srcId="{4FE5B4C9-D090-4B0E-89DD-379B2FFE3BCF}" destId="{4CF33B2D-1334-4262-948C-429EA081A5DE}" srcOrd="1" destOrd="0" presId="urn:microsoft.com/office/officeart/2005/8/layout/pyramid1"/>
    <dgm:cxn modelId="{AD7DBD4B-9B55-4D4F-95A8-7EE47C59F53C}" type="presParOf" srcId="{BC89C96F-3EC3-4189-8E5D-DBFEE39040FA}" destId="{7AEB7129-D7CC-4C34-8735-E222461F3FF7}" srcOrd="2" destOrd="0" presId="urn:microsoft.com/office/officeart/2005/8/layout/pyramid1"/>
    <dgm:cxn modelId="{6BE7CC63-9B54-4968-BCF3-C0EE2581F035}" type="presParOf" srcId="{7AEB7129-D7CC-4C34-8735-E222461F3FF7}" destId="{4CE15F76-9F51-42CA-916E-0373305366CA}" srcOrd="0" destOrd="0" presId="urn:microsoft.com/office/officeart/2005/8/layout/pyramid1"/>
    <dgm:cxn modelId="{24348FA5-9248-4BC2-BCFA-E241A1C6D3D1}" type="presParOf" srcId="{7AEB7129-D7CC-4C34-8735-E222461F3FF7}" destId="{4AAF76D7-D0AF-47EE-916F-F5DC6616DA59}" srcOrd="1" destOrd="0" presId="urn:microsoft.com/office/officeart/2005/8/layout/pyramid1"/>
    <dgm:cxn modelId="{C0C85748-966B-40F3-A3F1-2555F5D2B121}" type="presParOf" srcId="{BC89C96F-3EC3-4189-8E5D-DBFEE39040FA}" destId="{C90C33DF-D1C8-43D0-9A6B-960CC4C149EF}" srcOrd="3" destOrd="0" presId="urn:microsoft.com/office/officeart/2005/8/layout/pyramid1"/>
    <dgm:cxn modelId="{3E6F4579-506C-4B87-A4B1-56B19A73060C}" type="presParOf" srcId="{C90C33DF-D1C8-43D0-9A6B-960CC4C149EF}" destId="{2117A71C-BDAF-4C0F-8C7D-C737399900BB}" srcOrd="0" destOrd="0" presId="urn:microsoft.com/office/officeart/2005/8/layout/pyramid1"/>
    <dgm:cxn modelId="{A300CBB7-6C1D-4EFF-815E-BF75C31B487F}" type="presParOf" srcId="{C90C33DF-D1C8-43D0-9A6B-960CC4C149EF}" destId="{8FD98CAA-5BD4-4C80-A515-FCD79AB9F494}" srcOrd="1" destOrd="0" presId="urn:microsoft.com/office/officeart/2005/8/layout/pyramid1"/>
    <dgm:cxn modelId="{F3433B22-60FF-4C68-9FED-4A286C5EF8D6}" type="presParOf" srcId="{BC89C96F-3EC3-4189-8E5D-DBFEE39040FA}" destId="{2B34E0DC-F16E-4659-9B63-6488CDE4FBAF}" srcOrd="4" destOrd="0" presId="urn:microsoft.com/office/officeart/2005/8/layout/pyramid1"/>
    <dgm:cxn modelId="{0364783F-7483-4BBE-943D-A1B948A0F2CC}" type="presParOf" srcId="{2B34E0DC-F16E-4659-9B63-6488CDE4FBAF}" destId="{CE34C01B-0264-47D9-99BB-0B7EAFE2F504}" srcOrd="0" destOrd="0" presId="urn:microsoft.com/office/officeart/2005/8/layout/pyramid1"/>
    <dgm:cxn modelId="{B9BA3985-2691-40F2-BC7F-A861E6DFB837}" type="presParOf" srcId="{2B34E0DC-F16E-4659-9B63-6488CDE4FBAF}" destId="{508F41E9-63B2-421C-8248-9548BA92111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9AB21-7CA5-4D51-8DC2-F61D75FF3EE2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D21EBD-6067-4509-B12C-272218154C8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Крестьяне </a:t>
          </a:r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берут землю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      и </a:t>
          </a:r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отдают часть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урожая.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C7B2CA8-AF53-4F4D-97EC-308230F7A805}" type="parTrans" cxnId="{0DCFB93B-E318-40F0-B003-017DD76B8F62}">
      <dgm:prSet/>
      <dgm:spPr/>
      <dgm:t>
        <a:bodyPr/>
        <a:lstStyle/>
        <a:p>
          <a:endParaRPr lang="ru-RU"/>
        </a:p>
      </dgm:t>
    </dgm:pt>
    <dgm:pt modelId="{75439201-2227-44D5-97A8-44A9790EC517}" type="sibTrans" cxnId="{0DCFB93B-E318-40F0-B003-017DD76B8F62}">
      <dgm:prSet/>
      <dgm:spPr/>
      <dgm:t>
        <a:bodyPr/>
        <a:lstStyle/>
        <a:p>
          <a:endParaRPr lang="ru-RU"/>
        </a:p>
      </dgm:t>
    </dgm:pt>
    <dgm:pt modelId="{8450A10B-DA4F-4031-8C92-8E90D488E16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Потеря </a:t>
          </a:r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человеком личной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свободы.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F003A6D-597A-41D3-9BCD-2505F312E29F}" type="parTrans" cxnId="{2E7F0753-C05A-4AB1-87F1-ABB9CDBF7EF7}">
      <dgm:prSet/>
      <dgm:spPr/>
      <dgm:t>
        <a:bodyPr/>
        <a:lstStyle/>
        <a:p>
          <a:endParaRPr lang="ru-RU"/>
        </a:p>
      </dgm:t>
    </dgm:pt>
    <dgm:pt modelId="{3B9A7659-07E2-45EB-BBF2-FBE419A5FC80}" type="sibTrans" cxnId="{2E7F0753-C05A-4AB1-87F1-ABB9CDBF7EF7}">
      <dgm:prSet/>
      <dgm:spPr/>
      <dgm:t>
        <a:bodyPr/>
        <a:lstStyle/>
        <a:p>
          <a:endParaRPr lang="ru-RU"/>
        </a:p>
      </dgm:t>
    </dgm:pt>
    <dgm:pt modelId="{BD1B2226-BC5E-458D-9CA8-C1AB134FF3C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Личная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FD2E9FB-0696-4E57-9B51-861987E5C52B}" type="sibTrans" cxnId="{95521E39-3D11-4268-8C73-C72668569277}">
      <dgm:prSet/>
      <dgm:spPr/>
      <dgm:t>
        <a:bodyPr/>
        <a:lstStyle/>
        <a:p>
          <a:endParaRPr lang="ru-RU"/>
        </a:p>
      </dgm:t>
    </dgm:pt>
    <dgm:pt modelId="{46969BFF-9536-4E80-BCA4-942429698723}" type="parTrans" cxnId="{95521E39-3D11-4268-8C73-C72668569277}">
      <dgm:prSet/>
      <dgm:spPr/>
      <dgm:t>
        <a:bodyPr/>
        <a:lstStyle/>
        <a:p>
          <a:endParaRPr lang="ru-RU"/>
        </a:p>
      </dgm:t>
    </dgm:pt>
    <dgm:pt modelId="{400C4BBC-1DB5-4148-90E0-7307C7A8D4C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2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Поземельная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3644280-49C1-49CB-8D3E-E638DF271A97}" type="sibTrans" cxnId="{6EF863F6-AE1D-42F1-9B1D-B15A23802725}">
      <dgm:prSet/>
      <dgm:spPr/>
      <dgm:t>
        <a:bodyPr/>
        <a:lstStyle/>
        <a:p>
          <a:endParaRPr lang="ru-RU"/>
        </a:p>
      </dgm:t>
    </dgm:pt>
    <dgm:pt modelId="{A2FB4800-8AED-4C98-B0BD-C099C5B4AB5E}" type="parTrans" cxnId="{6EF863F6-AE1D-42F1-9B1D-B15A23802725}">
      <dgm:prSet/>
      <dgm:spPr/>
      <dgm:t>
        <a:bodyPr/>
        <a:lstStyle/>
        <a:p>
          <a:endParaRPr lang="ru-RU"/>
        </a:p>
      </dgm:t>
    </dgm:pt>
    <dgm:pt modelId="{49970425-3D49-4681-B698-281C3FB28BBE}" type="pres">
      <dgm:prSet presAssocID="{C249AB21-7CA5-4D51-8DC2-F61D75FF3EE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D71919-4967-403B-909C-DD84764D7B2F}" type="pres">
      <dgm:prSet presAssocID="{400C4BBC-1DB5-4148-90E0-7307C7A8D4C1}" presName="posSpace" presStyleCnt="0"/>
      <dgm:spPr/>
      <dgm:t>
        <a:bodyPr/>
        <a:lstStyle/>
        <a:p>
          <a:endParaRPr lang="ru-RU"/>
        </a:p>
      </dgm:t>
    </dgm:pt>
    <dgm:pt modelId="{C8B71C28-405A-4B30-B5E2-B843A79C3D19}" type="pres">
      <dgm:prSet presAssocID="{400C4BBC-1DB5-4148-90E0-7307C7A8D4C1}" presName="vertFlow" presStyleCnt="0"/>
      <dgm:spPr/>
      <dgm:t>
        <a:bodyPr/>
        <a:lstStyle/>
        <a:p>
          <a:endParaRPr lang="ru-RU"/>
        </a:p>
      </dgm:t>
    </dgm:pt>
    <dgm:pt modelId="{33B308E4-DB38-49BE-B2BD-C00926B68F33}" type="pres">
      <dgm:prSet presAssocID="{400C4BBC-1DB5-4148-90E0-7307C7A8D4C1}" presName="topSpace" presStyleCnt="0"/>
      <dgm:spPr/>
      <dgm:t>
        <a:bodyPr/>
        <a:lstStyle/>
        <a:p>
          <a:endParaRPr lang="ru-RU"/>
        </a:p>
      </dgm:t>
    </dgm:pt>
    <dgm:pt modelId="{9D293EFC-BB64-4CF5-88BD-CBDB02104337}" type="pres">
      <dgm:prSet presAssocID="{400C4BBC-1DB5-4148-90E0-7307C7A8D4C1}" presName="firstComp" presStyleCnt="0"/>
      <dgm:spPr/>
      <dgm:t>
        <a:bodyPr/>
        <a:lstStyle/>
        <a:p>
          <a:endParaRPr lang="ru-RU"/>
        </a:p>
      </dgm:t>
    </dgm:pt>
    <dgm:pt modelId="{EB47E18D-0DC2-4221-B82E-9C8D086A1139}" type="pres">
      <dgm:prSet presAssocID="{400C4BBC-1DB5-4148-90E0-7307C7A8D4C1}" presName="firstChild" presStyleLbl="bgAccFollowNode1" presStyleIdx="0" presStyleCnt="2" custScaleX="116368" custLinFactNeighborX="-25746" custLinFactNeighborY="59335"/>
      <dgm:spPr/>
      <dgm:t>
        <a:bodyPr/>
        <a:lstStyle/>
        <a:p>
          <a:endParaRPr lang="ru-RU"/>
        </a:p>
      </dgm:t>
    </dgm:pt>
    <dgm:pt modelId="{E0CD3462-F8C9-41FA-AF3E-E53D153762F6}" type="pres">
      <dgm:prSet presAssocID="{400C4BBC-1DB5-4148-90E0-7307C7A8D4C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93C9E-0BDD-4EF1-9634-CE79D9F5503E}" type="pres">
      <dgm:prSet presAssocID="{400C4BBC-1DB5-4148-90E0-7307C7A8D4C1}" presName="negSpace" presStyleCnt="0"/>
      <dgm:spPr/>
      <dgm:t>
        <a:bodyPr/>
        <a:lstStyle/>
        <a:p>
          <a:endParaRPr lang="ru-RU"/>
        </a:p>
      </dgm:t>
    </dgm:pt>
    <dgm:pt modelId="{8AE34493-247C-459F-8C78-F34834936549}" type="pres">
      <dgm:prSet presAssocID="{400C4BBC-1DB5-4148-90E0-7307C7A8D4C1}" presName="circle" presStyleLbl="node1" presStyleIdx="0" presStyleCnt="2" custScaleX="196900" custScaleY="65794" custLinFactNeighborX="-14487" custLinFactNeighborY="-6992"/>
      <dgm:spPr/>
      <dgm:t>
        <a:bodyPr/>
        <a:lstStyle/>
        <a:p>
          <a:endParaRPr lang="ru-RU"/>
        </a:p>
      </dgm:t>
    </dgm:pt>
    <dgm:pt modelId="{A8062465-8D4A-443A-8608-47F690BF2148}" type="pres">
      <dgm:prSet presAssocID="{F3644280-49C1-49CB-8D3E-E638DF271A97}" presName="transSpace" presStyleCnt="0"/>
      <dgm:spPr/>
      <dgm:t>
        <a:bodyPr/>
        <a:lstStyle/>
        <a:p>
          <a:endParaRPr lang="ru-RU"/>
        </a:p>
      </dgm:t>
    </dgm:pt>
    <dgm:pt modelId="{5C303583-D8D5-439F-8DA3-B672911E7236}" type="pres">
      <dgm:prSet presAssocID="{BD1B2226-BC5E-458D-9CA8-C1AB134FF3CE}" presName="posSpace" presStyleCnt="0"/>
      <dgm:spPr/>
      <dgm:t>
        <a:bodyPr/>
        <a:lstStyle/>
        <a:p>
          <a:endParaRPr lang="ru-RU"/>
        </a:p>
      </dgm:t>
    </dgm:pt>
    <dgm:pt modelId="{F475196D-B8E8-45A6-B94E-C4028D46AB26}" type="pres">
      <dgm:prSet presAssocID="{BD1B2226-BC5E-458D-9CA8-C1AB134FF3CE}" presName="vertFlow" presStyleCnt="0"/>
      <dgm:spPr/>
      <dgm:t>
        <a:bodyPr/>
        <a:lstStyle/>
        <a:p>
          <a:endParaRPr lang="ru-RU"/>
        </a:p>
      </dgm:t>
    </dgm:pt>
    <dgm:pt modelId="{29961FBF-70A0-4C6E-BB78-347CB4912EEB}" type="pres">
      <dgm:prSet presAssocID="{BD1B2226-BC5E-458D-9CA8-C1AB134FF3CE}" presName="topSpace" presStyleCnt="0"/>
      <dgm:spPr/>
      <dgm:t>
        <a:bodyPr/>
        <a:lstStyle/>
        <a:p>
          <a:endParaRPr lang="ru-RU"/>
        </a:p>
      </dgm:t>
    </dgm:pt>
    <dgm:pt modelId="{C002E55B-4712-4081-8D6F-469D5C607F71}" type="pres">
      <dgm:prSet presAssocID="{BD1B2226-BC5E-458D-9CA8-C1AB134FF3CE}" presName="firstComp" presStyleCnt="0"/>
      <dgm:spPr/>
      <dgm:t>
        <a:bodyPr/>
        <a:lstStyle/>
        <a:p>
          <a:endParaRPr lang="ru-RU"/>
        </a:p>
      </dgm:t>
    </dgm:pt>
    <dgm:pt modelId="{051895E5-6DA2-4306-A48A-A2904B742A58}" type="pres">
      <dgm:prSet presAssocID="{BD1B2226-BC5E-458D-9CA8-C1AB134FF3CE}" presName="firstChild" presStyleLbl="bgAccFollowNode1" presStyleIdx="1" presStyleCnt="2" custLinFactNeighborX="-22821" custLinFactNeighborY="52299"/>
      <dgm:spPr/>
      <dgm:t>
        <a:bodyPr/>
        <a:lstStyle/>
        <a:p>
          <a:endParaRPr lang="ru-RU"/>
        </a:p>
      </dgm:t>
    </dgm:pt>
    <dgm:pt modelId="{01A2F343-9D4A-4913-87FC-47E1A3A8D106}" type="pres">
      <dgm:prSet presAssocID="{BD1B2226-BC5E-458D-9CA8-C1AB134FF3C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4EB10-1FCA-435A-BBAB-9B4E93F60341}" type="pres">
      <dgm:prSet presAssocID="{BD1B2226-BC5E-458D-9CA8-C1AB134FF3CE}" presName="negSpace" presStyleCnt="0"/>
      <dgm:spPr/>
      <dgm:t>
        <a:bodyPr/>
        <a:lstStyle/>
        <a:p>
          <a:endParaRPr lang="ru-RU"/>
        </a:p>
      </dgm:t>
    </dgm:pt>
    <dgm:pt modelId="{787B2A2F-4ED1-46B0-9197-5FBE21C79CAD}" type="pres">
      <dgm:prSet presAssocID="{BD1B2226-BC5E-458D-9CA8-C1AB134FF3CE}" presName="circle" presStyleLbl="node1" presStyleIdx="1" presStyleCnt="2" custScaleX="183600" custScaleY="65794" custLinFactNeighborX="10344" custLinFactNeighborY="-14327"/>
      <dgm:spPr/>
      <dgm:t>
        <a:bodyPr/>
        <a:lstStyle/>
        <a:p>
          <a:endParaRPr lang="ru-RU"/>
        </a:p>
      </dgm:t>
    </dgm:pt>
  </dgm:ptLst>
  <dgm:cxnLst>
    <dgm:cxn modelId="{2E7F0753-C05A-4AB1-87F1-ABB9CDBF7EF7}" srcId="{BD1B2226-BC5E-458D-9CA8-C1AB134FF3CE}" destId="{8450A10B-DA4F-4031-8C92-8E90D488E16B}" srcOrd="0" destOrd="0" parTransId="{5F003A6D-597A-41D3-9BCD-2505F312E29F}" sibTransId="{3B9A7659-07E2-45EB-BBF2-FBE419A5FC80}"/>
    <dgm:cxn modelId="{95521E39-3D11-4268-8C73-C72668569277}" srcId="{C249AB21-7CA5-4D51-8DC2-F61D75FF3EE2}" destId="{BD1B2226-BC5E-458D-9CA8-C1AB134FF3CE}" srcOrd="1" destOrd="0" parTransId="{46969BFF-9536-4E80-BCA4-942429698723}" sibTransId="{8FD2E9FB-0696-4E57-9B51-861987E5C52B}"/>
    <dgm:cxn modelId="{36C241F6-8B48-47E2-B7D2-19070C882A94}" type="presOf" srcId="{58D21EBD-6067-4509-B12C-272218154C89}" destId="{EB47E18D-0DC2-4221-B82E-9C8D086A1139}" srcOrd="0" destOrd="0" presId="urn:microsoft.com/office/officeart/2005/8/layout/hList9"/>
    <dgm:cxn modelId="{6D882568-2EC5-4AAB-9F10-71B32D7E02DE}" type="presOf" srcId="{8450A10B-DA4F-4031-8C92-8E90D488E16B}" destId="{051895E5-6DA2-4306-A48A-A2904B742A58}" srcOrd="0" destOrd="0" presId="urn:microsoft.com/office/officeart/2005/8/layout/hList9"/>
    <dgm:cxn modelId="{8184ADB5-3DCC-46F8-A60D-13BE55DE6BB1}" type="presOf" srcId="{58D21EBD-6067-4509-B12C-272218154C89}" destId="{E0CD3462-F8C9-41FA-AF3E-E53D153762F6}" srcOrd="1" destOrd="0" presId="urn:microsoft.com/office/officeart/2005/8/layout/hList9"/>
    <dgm:cxn modelId="{B64F4BBF-FEFC-4410-981B-48E556B120A4}" type="presOf" srcId="{400C4BBC-1DB5-4148-90E0-7307C7A8D4C1}" destId="{8AE34493-247C-459F-8C78-F34834936549}" srcOrd="0" destOrd="0" presId="urn:microsoft.com/office/officeart/2005/8/layout/hList9"/>
    <dgm:cxn modelId="{48609297-D3E3-46EA-BE55-DCF609912C7B}" type="presOf" srcId="{BD1B2226-BC5E-458D-9CA8-C1AB134FF3CE}" destId="{787B2A2F-4ED1-46B0-9197-5FBE21C79CAD}" srcOrd="0" destOrd="0" presId="urn:microsoft.com/office/officeart/2005/8/layout/hList9"/>
    <dgm:cxn modelId="{02B9A608-FB87-4BD8-85CB-6293CCD9D4D0}" type="presOf" srcId="{8450A10B-DA4F-4031-8C92-8E90D488E16B}" destId="{01A2F343-9D4A-4913-87FC-47E1A3A8D106}" srcOrd="1" destOrd="0" presId="urn:microsoft.com/office/officeart/2005/8/layout/hList9"/>
    <dgm:cxn modelId="{6EF863F6-AE1D-42F1-9B1D-B15A23802725}" srcId="{C249AB21-7CA5-4D51-8DC2-F61D75FF3EE2}" destId="{400C4BBC-1DB5-4148-90E0-7307C7A8D4C1}" srcOrd="0" destOrd="0" parTransId="{A2FB4800-8AED-4C98-B0BD-C099C5B4AB5E}" sibTransId="{F3644280-49C1-49CB-8D3E-E638DF271A97}"/>
    <dgm:cxn modelId="{DE7944A3-D4A9-4D14-ACCA-656A3728183C}" type="presOf" srcId="{C249AB21-7CA5-4D51-8DC2-F61D75FF3EE2}" destId="{49970425-3D49-4681-B698-281C3FB28BBE}" srcOrd="0" destOrd="0" presId="urn:microsoft.com/office/officeart/2005/8/layout/hList9"/>
    <dgm:cxn modelId="{0DCFB93B-E318-40F0-B003-017DD76B8F62}" srcId="{400C4BBC-1DB5-4148-90E0-7307C7A8D4C1}" destId="{58D21EBD-6067-4509-B12C-272218154C89}" srcOrd="0" destOrd="0" parTransId="{FC7B2CA8-AF53-4F4D-97EC-308230F7A805}" sibTransId="{75439201-2227-44D5-97A8-44A9790EC517}"/>
    <dgm:cxn modelId="{7C7AFA34-892F-4E6F-AFC6-A9110C750C82}" type="presParOf" srcId="{49970425-3D49-4681-B698-281C3FB28BBE}" destId="{40D71919-4967-403B-909C-DD84764D7B2F}" srcOrd="0" destOrd="0" presId="urn:microsoft.com/office/officeart/2005/8/layout/hList9"/>
    <dgm:cxn modelId="{9922C82C-6EA8-4AD0-857A-0F461B740029}" type="presParOf" srcId="{49970425-3D49-4681-B698-281C3FB28BBE}" destId="{C8B71C28-405A-4B30-B5E2-B843A79C3D19}" srcOrd="1" destOrd="0" presId="urn:microsoft.com/office/officeart/2005/8/layout/hList9"/>
    <dgm:cxn modelId="{5F950FC4-2D6F-4F0E-9B19-9045FE748CF9}" type="presParOf" srcId="{C8B71C28-405A-4B30-B5E2-B843A79C3D19}" destId="{33B308E4-DB38-49BE-B2BD-C00926B68F33}" srcOrd="0" destOrd="0" presId="urn:microsoft.com/office/officeart/2005/8/layout/hList9"/>
    <dgm:cxn modelId="{99783622-E403-475E-9082-7F9AFD751710}" type="presParOf" srcId="{C8B71C28-405A-4B30-B5E2-B843A79C3D19}" destId="{9D293EFC-BB64-4CF5-88BD-CBDB02104337}" srcOrd="1" destOrd="0" presId="urn:microsoft.com/office/officeart/2005/8/layout/hList9"/>
    <dgm:cxn modelId="{D537CBDC-F625-4A9D-A3A3-05C30E42F684}" type="presParOf" srcId="{9D293EFC-BB64-4CF5-88BD-CBDB02104337}" destId="{EB47E18D-0DC2-4221-B82E-9C8D086A1139}" srcOrd="0" destOrd="0" presId="urn:microsoft.com/office/officeart/2005/8/layout/hList9"/>
    <dgm:cxn modelId="{FADA2BF9-2539-4C19-8D62-1DAFF4CA154E}" type="presParOf" srcId="{9D293EFC-BB64-4CF5-88BD-CBDB02104337}" destId="{E0CD3462-F8C9-41FA-AF3E-E53D153762F6}" srcOrd="1" destOrd="0" presId="urn:microsoft.com/office/officeart/2005/8/layout/hList9"/>
    <dgm:cxn modelId="{5383D6ED-A94B-4F11-A0B5-390E9A040825}" type="presParOf" srcId="{49970425-3D49-4681-B698-281C3FB28BBE}" destId="{F9893C9E-0BDD-4EF1-9634-CE79D9F5503E}" srcOrd="2" destOrd="0" presId="urn:microsoft.com/office/officeart/2005/8/layout/hList9"/>
    <dgm:cxn modelId="{76059105-57E9-44E2-8098-0246A9890643}" type="presParOf" srcId="{49970425-3D49-4681-B698-281C3FB28BBE}" destId="{8AE34493-247C-459F-8C78-F34834936549}" srcOrd="3" destOrd="0" presId="urn:microsoft.com/office/officeart/2005/8/layout/hList9"/>
    <dgm:cxn modelId="{32981665-62F8-4991-9FE1-8DCCD8C24BCE}" type="presParOf" srcId="{49970425-3D49-4681-B698-281C3FB28BBE}" destId="{A8062465-8D4A-443A-8608-47F690BF2148}" srcOrd="4" destOrd="0" presId="urn:microsoft.com/office/officeart/2005/8/layout/hList9"/>
    <dgm:cxn modelId="{2CCA5993-95CD-4D73-BF16-EF6090A2722E}" type="presParOf" srcId="{49970425-3D49-4681-B698-281C3FB28BBE}" destId="{5C303583-D8D5-439F-8DA3-B672911E7236}" srcOrd="5" destOrd="0" presId="urn:microsoft.com/office/officeart/2005/8/layout/hList9"/>
    <dgm:cxn modelId="{29D40022-5B73-41F6-8CFD-98EE77CB2F25}" type="presParOf" srcId="{49970425-3D49-4681-B698-281C3FB28BBE}" destId="{F475196D-B8E8-45A6-B94E-C4028D46AB26}" srcOrd="6" destOrd="0" presId="urn:microsoft.com/office/officeart/2005/8/layout/hList9"/>
    <dgm:cxn modelId="{4124ECC5-C23E-49F3-ABC7-593D67F9B9DF}" type="presParOf" srcId="{F475196D-B8E8-45A6-B94E-C4028D46AB26}" destId="{29961FBF-70A0-4C6E-BB78-347CB4912EEB}" srcOrd="0" destOrd="0" presId="urn:microsoft.com/office/officeart/2005/8/layout/hList9"/>
    <dgm:cxn modelId="{C480761D-A3AF-41ED-B71D-6763140C6402}" type="presParOf" srcId="{F475196D-B8E8-45A6-B94E-C4028D46AB26}" destId="{C002E55B-4712-4081-8D6F-469D5C607F71}" srcOrd="1" destOrd="0" presId="urn:microsoft.com/office/officeart/2005/8/layout/hList9"/>
    <dgm:cxn modelId="{D514A0EC-D781-447F-B3A0-FE1C5FF54452}" type="presParOf" srcId="{C002E55B-4712-4081-8D6F-469D5C607F71}" destId="{051895E5-6DA2-4306-A48A-A2904B742A58}" srcOrd="0" destOrd="0" presId="urn:microsoft.com/office/officeart/2005/8/layout/hList9"/>
    <dgm:cxn modelId="{D51A33CE-513A-43FC-979E-2D0FC762A90C}" type="presParOf" srcId="{C002E55B-4712-4081-8D6F-469D5C607F71}" destId="{01A2F343-9D4A-4913-87FC-47E1A3A8D106}" srcOrd="1" destOrd="0" presId="urn:microsoft.com/office/officeart/2005/8/layout/hList9"/>
    <dgm:cxn modelId="{EB8B2CCA-7A66-4ADF-B279-9E3646A341AA}" type="presParOf" srcId="{49970425-3D49-4681-B698-281C3FB28BBE}" destId="{AEA4EB10-1FCA-435A-BBAB-9B4E93F60341}" srcOrd="7" destOrd="0" presId="urn:microsoft.com/office/officeart/2005/8/layout/hList9"/>
    <dgm:cxn modelId="{68F0F59B-627B-4FC2-9117-547207FB76E6}" type="presParOf" srcId="{49970425-3D49-4681-B698-281C3FB28BBE}" destId="{787B2A2F-4ED1-46B0-9197-5FBE21C79CA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6808775" y="-1041061"/>
          <a:ext cx="8103411" cy="8103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0BAB-0D3F-468D-8886-FA1976F6F373}">
      <dsp:nvSpPr>
        <dsp:cNvPr id="0" name=""/>
        <dsp:cNvSpPr/>
      </dsp:nvSpPr>
      <dsp:spPr>
        <a:xfrm>
          <a:off x="677399" y="462916"/>
          <a:ext cx="7589428" cy="92631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3526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Король франков</a:t>
          </a:r>
          <a:endParaRPr lang="ru-RU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77399" y="462916"/>
        <a:ext cx="7589428" cy="926314"/>
      </dsp:txXfrm>
    </dsp:sp>
    <dsp:sp modelId="{CBF2B214-68F4-409B-9590-C65D1C84A25E}">
      <dsp:nvSpPr>
        <dsp:cNvPr id="0" name=""/>
        <dsp:cNvSpPr/>
      </dsp:nvSpPr>
      <dsp:spPr>
        <a:xfrm>
          <a:off x="98452" y="347127"/>
          <a:ext cx="1157893" cy="1157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8F7C0-A1F8-4316-BE97-69EEF5815DF9}">
      <dsp:nvSpPr>
        <dsp:cNvPr id="0" name=""/>
        <dsp:cNvSpPr/>
      </dsp:nvSpPr>
      <dsp:spPr>
        <a:xfrm>
          <a:off x="1208477" y="1852629"/>
          <a:ext cx="7058351" cy="92631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352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Правил в 481 – 511 годах, династия  Меровингов</a:t>
          </a:r>
          <a:endParaRPr lang="ru-RU" sz="3200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08477" y="1852629"/>
        <a:ext cx="7058351" cy="926314"/>
      </dsp:txXfrm>
    </dsp:sp>
    <dsp:sp modelId="{D1E44DFB-321A-4890-A565-2E94A49A6D26}">
      <dsp:nvSpPr>
        <dsp:cNvPr id="0" name=""/>
        <dsp:cNvSpPr/>
      </dsp:nvSpPr>
      <dsp:spPr>
        <a:xfrm>
          <a:off x="629530" y="1736840"/>
          <a:ext cx="1157893" cy="1157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D6D6-D597-400F-A2C0-3CCC471A666C}">
      <dsp:nvSpPr>
        <dsp:cNvPr id="0" name=""/>
        <dsp:cNvSpPr/>
      </dsp:nvSpPr>
      <dsp:spPr>
        <a:xfrm>
          <a:off x="1278072" y="3100950"/>
          <a:ext cx="7058351" cy="92631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352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Сын короля </a:t>
          </a:r>
          <a:r>
            <a:rPr lang="ru-RU" sz="3200" b="1" i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Хильдерика</a:t>
          </a:r>
          <a:r>
            <a:rPr lang="en-US" sz="32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I </a:t>
          </a:r>
          <a:r>
            <a:rPr lang="ru-RU" sz="32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3200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78072" y="3100950"/>
        <a:ext cx="7058351" cy="926314"/>
      </dsp:txXfrm>
    </dsp:sp>
    <dsp:sp modelId="{86FE0FE5-BDD0-4E30-BD12-0C0E47FD9082}">
      <dsp:nvSpPr>
        <dsp:cNvPr id="0" name=""/>
        <dsp:cNvSpPr/>
      </dsp:nvSpPr>
      <dsp:spPr>
        <a:xfrm>
          <a:off x="629530" y="3126553"/>
          <a:ext cx="1157893" cy="1157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D1E8-5415-4968-BBEC-D1AD686B6D5A}">
      <dsp:nvSpPr>
        <dsp:cNvPr id="0" name=""/>
        <dsp:cNvSpPr/>
      </dsp:nvSpPr>
      <dsp:spPr>
        <a:xfrm>
          <a:off x="677399" y="4632056"/>
          <a:ext cx="7589428" cy="92631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526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конце </a:t>
          </a:r>
          <a:r>
            <a:rPr lang="en-US" sz="32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</a:t>
          </a:r>
          <a:r>
            <a:rPr lang="ru-RU" sz="32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разбил римское войско  и  завладел Галлией</a:t>
          </a:r>
          <a:endParaRPr lang="ru-RU" sz="3200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77399" y="4632056"/>
        <a:ext cx="7589428" cy="926314"/>
      </dsp:txXfrm>
    </dsp:sp>
    <dsp:sp modelId="{D527AA0E-56B0-405B-BB43-9873A981CBAF}">
      <dsp:nvSpPr>
        <dsp:cNvPr id="0" name=""/>
        <dsp:cNvSpPr/>
      </dsp:nvSpPr>
      <dsp:spPr>
        <a:xfrm>
          <a:off x="98452" y="4516267"/>
          <a:ext cx="1157893" cy="11578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18F32C-FFA6-4483-949A-BA1B4AD74A34}">
      <dsp:nvSpPr>
        <dsp:cNvPr id="0" name=""/>
        <dsp:cNvSpPr/>
      </dsp:nvSpPr>
      <dsp:spPr>
        <a:xfrm>
          <a:off x="4474277" y="0"/>
          <a:ext cx="2572724" cy="1146651"/>
        </a:xfrm>
        <a:prstGeom prst="trapezoid">
          <a:avLst>
            <a:gd name="adj" fmla="val 10047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Римский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папа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474277" y="0"/>
        <a:ext cx="2572724" cy="1146651"/>
      </dsp:txXfrm>
    </dsp:sp>
    <dsp:sp modelId="{1CA535C5-E79D-4EF2-B1EE-BC0E1A658B92}">
      <dsp:nvSpPr>
        <dsp:cNvPr id="0" name=""/>
        <dsp:cNvSpPr/>
      </dsp:nvSpPr>
      <dsp:spPr>
        <a:xfrm>
          <a:off x="3456384" y="1146651"/>
          <a:ext cx="4608511" cy="1146651"/>
        </a:xfrm>
        <a:prstGeom prst="trapezoid">
          <a:avLst>
            <a:gd name="adj" fmla="val 100478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Епископы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262873" y="1146651"/>
        <a:ext cx="2995532" cy="1146651"/>
      </dsp:txXfrm>
    </dsp:sp>
    <dsp:sp modelId="{4CE15F76-9F51-42CA-916E-0373305366CA}">
      <dsp:nvSpPr>
        <dsp:cNvPr id="0" name=""/>
        <dsp:cNvSpPr/>
      </dsp:nvSpPr>
      <dsp:spPr>
        <a:xfrm>
          <a:off x="2304256" y="2293302"/>
          <a:ext cx="6912767" cy="1146651"/>
        </a:xfrm>
        <a:prstGeom prst="trapezoid">
          <a:avLst>
            <a:gd name="adj" fmla="val 100478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Аббаты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513990" y="2293302"/>
        <a:ext cx="4493299" cy="1146651"/>
      </dsp:txXfrm>
    </dsp:sp>
    <dsp:sp modelId="{2117A71C-BDAF-4C0F-8C7D-C737399900BB}">
      <dsp:nvSpPr>
        <dsp:cNvPr id="0" name=""/>
        <dsp:cNvSpPr/>
      </dsp:nvSpPr>
      <dsp:spPr>
        <a:xfrm>
          <a:off x="1230472" y="3401907"/>
          <a:ext cx="9217023" cy="1146651"/>
        </a:xfrm>
        <a:prstGeom prst="trapezoid">
          <a:avLst>
            <a:gd name="adj" fmla="val 100478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Священники, монахи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843451" y="3401907"/>
        <a:ext cx="5991065" cy="1146651"/>
      </dsp:txXfrm>
    </dsp:sp>
    <dsp:sp modelId="{CE34C01B-0264-47D9-99BB-0B7EAFE2F504}">
      <dsp:nvSpPr>
        <dsp:cNvPr id="0" name=""/>
        <dsp:cNvSpPr/>
      </dsp:nvSpPr>
      <dsp:spPr>
        <a:xfrm>
          <a:off x="0" y="4586604"/>
          <a:ext cx="11521280" cy="1146651"/>
        </a:xfrm>
        <a:prstGeom prst="trapezoid">
          <a:avLst>
            <a:gd name="adj" fmla="val 100478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Масса верующих</a:t>
          </a:r>
          <a:endParaRPr lang="ru-RU" sz="2800" b="1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016223" y="4586604"/>
        <a:ext cx="7488832" cy="11466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7E18D-0DC2-4221-B82E-9C8D086A1139}">
      <dsp:nvSpPr>
        <dsp:cNvPr id="0" name=""/>
        <dsp:cNvSpPr/>
      </dsp:nvSpPr>
      <dsp:spPr>
        <a:xfrm>
          <a:off x="408050" y="3240354"/>
          <a:ext cx="3988137" cy="196439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Крестьяне </a:t>
          </a: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берут землю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          и </a:t>
          </a: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отдают часть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урожая.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46152" y="3240354"/>
        <a:ext cx="3350035" cy="1964395"/>
      </dsp:txXfrm>
    </dsp:sp>
    <dsp:sp modelId="{8AE34493-247C-459F-8C78-F34834936549}">
      <dsp:nvSpPr>
        <dsp:cNvPr id="0" name=""/>
        <dsp:cNvSpPr/>
      </dsp:nvSpPr>
      <dsp:spPr>
        <a:xfrm>
          <a:off x="336039" y="1152133"/>
          <a:ext cx="3865961" cy="129180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Поземельная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36039" y="1152133"/>
        <a:ext cx="3865961" cy="1291808"/>
      </dsp:txXfrm>
    </dsp:sp>
    <dsp:sp modelId="{051895E5-6DA2-4306-A48A-A2904B742A58}">
      <dsp:nvSpPr>
        <dsp:cNvPr id="0" name=""/>
        <dsp:cNvSpPr/>
      </dsp:nvSpPr>
      <dsp:spPr>
        <a:xfrm>
          <a:off x="8472404" y="3102140"/>
          <a:ext cx="2945120" cy="196439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Потеря </a:t>
          </a: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человеком личной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свободы.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943624" y="3102140"/>
        <a:ext cx="2473900" cy="1964395"/>
      </dsp:txXfrm>
    </dsp:sp>
    <dsp:sp modelId="{787B2A2F-4ED1-46B0-9197-5FBE21C79CAD}">
      <dsp:nvSpPr>
        <dsp:cNvPr id="0" name=""/>
        <dsp:cNvSpPr/>
      </dsp:nvSpPr>
      <dsp:spPr>
        <a:xfrm>
          <a:off x="8040899" y="1008117"/>
          <a:ext cx="3604827" cy="129180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Личная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040899" y="1008117"/>
        <a:ext cx="3604827" cy="129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6AB252-EEEF-438E-8D44-58142908DE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17627-DFB6-4EC8-90F0-733B0C9299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5D139-F8CA-4D8A-959B-855266FD23C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46C96-932C-49FD-A966-822BFCB0ED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4CFF1-E829-49BD-8819-F8C6FDBE6D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091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717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95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6005465-96F3-41FE-B912-B3FA7B3C8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//upload.wikimedia.org/wikipedia/commons/2/23/Franks_expansion.gif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wmf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248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082" y="73960"/>
            <a:ext cx="6853767" cy="191900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83500" y="2492897"/>
            <a:ext cx="10273141" cy="1897350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Тема: </a:t>
            </a: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3400" b="1" dirty="0" smtClean="0">
                <a:solidFill>
                  <a:srgbClr val="002060"/>
                </a:solidFill>
                <a:latin typeface="Arial"/>
                <a:cs typeface="Arial"/>
              </a:rPr>
              <a:t>Франки. Социальный строй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  <a:latin typeface="Arial"/>
                <a:cs typeface="Arial"/>
              </a:rPr>
              <a:t>и возникновение государства»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3392" y="2492969"/>
            <a:ext cx="768629" cy="15190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1512" y="4438107"/>
            <a:ext cx="727493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2" name="object 4">
            <a:extLst/>
          </p:cNvPr>
          <p:cNvSpPr txBox="1"/>
          <p:nvPr/>
        </p:nvSpPr>
        <p:spPr>
          <a:xfrm>
            <a:off x="1487488" y="4509120"/>
            <a:ext cx="4032448" cy="906181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Учитель: Иванова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Татьяна Валентиновна</a:t>
            </a:r>
          </a:p>
        </p:txBody>
      </p:sp>
      <p:pic>
        <p:nvPicPr>
          <p:cNvPr id="17" name="Picture 10" descr="16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077145"/>
            <a:ext cx="5689600" cy="256000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File:Franks expans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2192000" cy="5843588"/>
          </a:xfrm>
          <a:prstGeom prst="rect">
            <a:avLst/>
          </a:prstGeom>
          <a:noFill/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267200" y="3429000"/>
            <a:ext cx="812800" cy="5334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572000" y="3505200"/>
            <a:ext cx="1320800" cy="18288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6197600" y="4191000"/>
            <a:ext cx="304800" cy="15240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807200" y="3886200"/>
            <a:ext cx="1625600" cy="17526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6705600" y="2362200"/>
            <a:ext cx="812800" cy="3048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908800" y="3429000"/>
            <a:ext cx="1524000" cy="609600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РОСТ  ГОСУДАРСТВА ФРАНКОВ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Цивилизациум - Олег Данкир - Photo.Qip.ru / id: va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9" r="13610" b="6704"/>
          <a:stretch/>
        </p:blipFill>
        <p:spPr bwMode="auto">
          <a:xfrm>
            <a:off x="6384032" y="2132910"/>
            <a:ext cx="5472608" cy="434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63388" y="3933056"/>
            <a:ext cx="5642721" cy="27363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бою у г.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Суассон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войска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разгромили римлян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подчинили себе плодородные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равнины Галлии, а затем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покорили и некоторые племена</a:t>
            </a:r>
          </a:p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востоку от Рейна</a:t>
            </a:r>
            <a:r>
              <a:rPr lang="ru-RU" sz="2400" b="1" dirty="0" smtClean="0"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the300spartans.ru/wp-content/uploads/2013/01/%D0%B2%D0%BE%D0%B9%D0%BD%D1%8B-%D0%B3%D0%B5%D1%80%D0%BC%D0%B0%D0%BD%D1%86%D0%B5%D0%B2-%D1%81-%D1%80%D0%B8%D0%BC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1379" y="1052736"/>
            <a:ext cx="561662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5952021" y="1124744"/>
            <a:ext cx="5565671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создал огромное королевство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ГОСУДАРСТВО ФРАНКОВ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2903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03713" y="692696"/>
          <a:ext cx="835292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ÐºÐ¾ÑÐ¾Ð»Ñ ÑÑÐ°Ð½ÐºÐ¾Ð²&#10;Ð¿ÑÐ°Ð²Ð¸Ð» Ð² 481/482 â 511&#10;Ð³Ð¾Ð´Ð°Ñ, Ð´Ð¸Ð½Ð°ÑÑÐ¸Ñ ÐÐµÑÐ¾Ð²Ð¸Ð½Ð³Ð¾Ð²&#10;ÑÑÐ½ ÐºÐ¾ÑÐ¾Ð»Ñ Ð¥Ð¸Ð»ÑÐ´ÐµÑÐ¸ÐºÐ° I Ð¸&#10;ÐÐ°Ð·Ð¸Ð½Ñ Ð¢ÑÑÐ¸Ð½Ð³ÑÐºÐ¾Ð¹&#10;Ð² ÐºÐ¾Ð½ÑÐµ 5 Ð². ..."/>
          <p:cNvPicPr/>
          <p:nvPr/>
        </p:nvPicPr>
        <p:blipFill>
          <a:blip r:embed="rId7" cstate="print"/>
          <a:srcRect l="3706" r="50072"/>
          <a:stretch>
            <a:fillRect/>
          </a:stretch>
        </p:blipFill>
        <p:spPr bwMode="auto">
          <a:xfrm>
            <a:off x="143340" y="1124744"/>
            <a:ext cx="3864429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ХЛОДВИГ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ÐÐÐÐ Ð¥ÐÐ¯&#10;ï§Ð¤Ð¾ÑÐ¼Ð° Ð¿ÑÐ°Ð²Ð»ÐµÐ½Ð¸Ñ,&#10;Ð¿ÑÐ¸ ÐºÐ¾ÑÐ¾ÑÐ¾Ð¹ Ð²Ð»Ð°ÑÑÑ&#10;Ð¿ÑÐ¸Ð½Ð°Ð´Ð»ÐµÐ¶Ð¸Ñ Ð¾Ð´Ð½Ð¾Ð¼Ñ&#10;ÑÐµÐ»Ð¾Ð²ÐµÐºÑ&#10;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СЛУЧАЙ С СУАССОНСКОЙ ЧАШЕЙ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9856" y="1196752"/>
            <a:ext cx="7128792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с документом.</a:t>
            </a:r>
          </a:p>
          <a:p>
            <a:pPr>
              <a:buNone/>
            </a:pPr>
            <a:r>
              <a:rPr lang="ru-RU" sz="4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</a:t>
            </a:r>
            <a:r>
              <a:rPr lang="ru-RU" sz="5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 взял чашу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сам, а обратился с просьбой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войску?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он не сразу отомстил,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«подавил» обиду?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изменилось через год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поведении короля и войска?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можно объяснить такую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перемену</a:t>
            </a:r>
            <a:r>
              <a:rPr lang="ru-RU" sz="4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upload.wikimedia.org/wikipedia/commons/d/d9/Clovis_Ier_et_le_vase_de_Sois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2" y="1340768"/>
            <a:ext cx="4190021" cy="3742440"/>
          </a:xfrm>
          <a:prstGeom prst="rect">
            <a:avLst/>
          </a:prstGeom>
          <a:noFill/>
        </p:spPr>
      </p:pic>
      <p:pic>
        <p:nvPicPr>
          <p:cNvPr id="24578" name="Picture 2" descr="https://fsd.multiurok.ru/html/2017/11/05/s_59fee37b7089e/img17.jpg"/>
          <p:cNvPicPr>
            <a:picLocks noChangeAspect="1" noChangeArrowheads="1"/>
          </p:cNvPicPr>
          <p:nvPr/>
        </p:nvPicPr>
        <p:blipFill>
          <a:blip r:embed="rId3" cstate="print"/>
          <a:srcRect l="8523" t="11364" r="6250" b="4545"/>
          <a:stretch>
            <a:fillRect/>
          </a:stretch>
        </p:blipFill>
        <p:spPr bwMode="auto">
          <a:xfrm>
            <a:off x="239352" y="4978286"/>
            <a:ext cx="4177141" cy="1879714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СЛУЧАЙ С СУАССОНСКОЙ ЧАШЕЙ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9" y="3861048"/>
            <a:ext cx="11343051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земли франки разделили между собой,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владения наместника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присвоил себе.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Германцы и местное население перенимали язык                         и обычаи друг друга, между ними возникали соседские и родственные связи.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Рисунок1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479376" y="836759"/>
            <a:ext cx="11233248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ГОСУДАРСТВО ФРАНКОВ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0618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rançois-Louis_Dejuinne_(1786-1844)_-_Clovis_roi_des_Francs_(465-51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46" y="1268760"/>
            <a:ext cx="3795183" cy="44958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760296" y="5949280"/>
            <a:ext cx="2540000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КОРОЛЬ ФРАНКОВ ХЛОДВИГ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1196752"/>
            <a:ext cx="6984776" cy="51706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486 году</a:t>
            </a:r>
            <a:r>
              <a:rPr lang="ru-RU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возникло государство франков.  </a:t>
            </a:r>
            <a:r>
              <a:rPr lang="ru-RU" sz="3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истребил других военных вождей  и многих своих родичей, с которыми вместе завоевывал Галлию. </a:t>
            </a:r>
            <a:r>
              <a:rPr lang="ru-RU" sz="30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 главным правителем Франкского государства. Ему подчинялось теперь  не одно племя,                                       а население всей страны.                                          </a:t>
            </a:r>
            <a:r>
              <a:rPr lang="ru-RU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передавал власть                                            по наследству своим сыновьям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480" y="5229240"/>
            <a:ext cx="425623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Подумайте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344" y="1340802"/>
            <a:ext cx="6840760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 умным политиком,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понимал, что одной силы мало для того, чтобы держать население в покорности.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внимание привлекло христианство и он крестился.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КОРОЛЬ ФРАНКОВ ХЛОДВИГ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presentacii.ru/documents_2/a4937a4d453dedde5e1ab064d0e8220d/img11.jpg"/>
          <p:cNvPicPr/>
          <p:nvPr/>
        </p:nvPicPr>
        <p:blipFill>
          <a:blip r:embed="rId3" cstate="print"/>
          <a:srcRect l="11545" t="24359" r="62640" b="12821"/>
          <a:stretch>
            <a:fillRect/>
          </a:stretch>
        </p:blipFill>
        <p:spPr bwMode="auto">
          <a:xfrm>
            <a:off x="7464152" y="980728"/>
            <a:ext cx="4392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0" y="1340768"/>
            <a:ext cx="4744640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рещение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Хлодвига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1196752"/>
            <a:ext cx="6604000" cy="295232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охранял богатства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и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привилегии церкви, щедро дарил ей земли и ценные вещи.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Церковь укрепляла власть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Хлодвига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утверждая, что его победы и деяния угодны Богу.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1" y="2492896"/>
            <a:ext cx="4895851" cy="423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91347" y="4293116"/>
            <a:ext cx="6591300" cy="24006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принятием христианства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у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германцев распространилась латинская письменность;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латинском языке читались молитвы.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КОРОЛЬ ФРАНКОВ ХЛОДВИГ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aptism_of_Clov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42" y="1340768"/>
            <a:ext cx="5159727" cy="3456384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1344" y="1268779"/>
            <a:ext cx="5544616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Христианская церковь стала самой сильной организацией этого времени. Она владела большими землями, богатствами, но главная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ее               сила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заключалась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ее духовном влиянии. 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63352" y="4797152"/>
            <a:ext cx="115824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все остальные франки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приняли христианскую веру.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охранял богатства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церкви, дарил ей земли и ценные вещи. А церковь укрепляла власть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Хлодвига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утверждая,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что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всё, что он делает  - это по воле  Бога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ХЛОДВИГ И ЦЕРКОВЬ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96822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ФРАНКСКИЕ ПЛЕМЕНА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416" y="1988910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ПРИНЯТИЕ ФРАНКАМИ ХРИСТИАНСТВА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2925004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ОБЩЕСТВЕННЫЕ ОТНОШЕНИЯ У ФРАНКОВ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3933126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ВОЗНИКНОВЕНИЕ ГОСУДАРСТВА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3392" y="4869230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КРУПНОГО ЗЕМЛЕВЛАДЕНИЯ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3392" y="5877343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«САЛИЧЕСКАЯ ПРАВДА»</a:t>
            </a: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ПЛАН: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855640" y="1844824"/>
            <a:ext cx="2336800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Епископ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>
            <a:normAutofit fontScale="90000"/>
          </a:bodyPr>
          <a:lstStyle/>
          <a:p>
            <a:pPr marL="762000" indent="-762000"/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smtClean="0">
                <a:solidFill>
                  <a:schemeClr val="accent2"/>
                </a:solidFill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17414" name="Picture 6" descr="bra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1052772"/>
            <a:ext cx="4165600" cy="266429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7416" name="Picture 8" descr="259650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93" y="1124744"/>
            <a:ext cx="2789767" cy="2664296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79376" y="4005082"/>
            <a:ext cx="1137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Церковными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делами в областях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управляли 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епископы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архиепископы.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главе христианской церкви в Западной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Европе стоял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римский епископ -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папа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Все служители церкви                                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представляли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особый слой населения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духовенство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                 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Остальные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назывались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мирянами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«жили в миру».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03912" y="2780946"/>
            <a:ext cx="2146424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Крестьяне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ХЛОДВИГ И ЦЕРКОВЬ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35360" y="1124744"/>
          <a:ext cx="1152128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8" name="Picture 3" descr="C:\Users\йцукен\AppData\Local\Microsoft\Windows\Temporary Internet Files\Content.IE5\FSM4O5RW\MC90031038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8128" y="1196752"/>
            <a:ext cx="20631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йцукен\AppData\Local\Microsoft\Windows\Temporary Internet Files\Content.IE5\LM9HVNSB\MC90041288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368" y="764704"/>
            <a:ext cx="3863752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C:\Users\йцукен\AppData\Local\Microsoft\Windows\Temporary Internet Files\Content.IE5\3QOXVUL1\MC90019779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20336" y="1772816"/>
            <a:ext cx="1656184" cy="266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60496" y="4005064"/>
            <a:ext cx="14156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ХРИСТИАНСКОЙ  ЦЕРКВИ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92000" cy="762000"/>
          </a:xfrm>
        </p:spPr>
        <p:txBody>
          <a:bodyPr>
            <a:normAutofit fontScale="90000"/>
          </a:bodyPr>
          <a:lstStyle/>
          <a:p>
            <a:pPr marL="762000" indent="-762000"/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63352" y="4180376"/>
            <a:ext cx="115824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Некоторые христиане желали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служить религии.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уединялись в незаселенных местах,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организовывали свои маленькие обители. Таких людей называли </a:t>
            </a:r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монахами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Позднее монахи по всей Европе стали создавать специальные поселения - </a:t>
            </a:r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монастыри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8438" name="Picture 6" descr="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980728"/>
            <a:ext cx="7010400" cy="30924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40" name="Picture 8" descr="925-520x5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052736"/>
            <a:ext cx="4292600" cy="2952328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ЦЕРКОВЬ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¥Ð»Ð¾Ð´Ð²Ð¸Ð³ - ÐºÐ¾ÑÐ¾Ð»Ñ ÑÑÐ°Ð½ÐºÐ¾Ð²: Ð±Ð¸Ð¾Ð³ÑÐ°ÑÐ¸Ñ Ð¸ Ð¸Ð½ÑÐµÑÐµÑÐ½ÑÐµ ÑÐ°ÐºÑÑ Ð¾ Ð¿ÑÐ°Ð²Ð»ÐµÐ½Ð¸Ð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1772816"/>
            <a:ext cx="5109568" cy="4392488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ГОСУДАРСТВОМ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344" y="1700833"/>
            <a:ext cx="648072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Вся власть в стране принадлежала </a:t>
            </a:r>
            <a:r>
              <a:rPr lang="ru-RU" sz="32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Хлодвигу</a:t>
            </a: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                     и его окружению. В областях правили наместники - графы. В случае войны собиралось ополчение помогавшее дружине.                                              Дружина существовала             за счет налогов</a:t>
            </a:r>
            <a:r>
              <a:rPr lang="ru-RU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352" y="1340771"/>
            <a:ext cx="5256584" cy="9613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бразование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государства у франков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636912"/>
            <a:ext cx="3732560" cy="323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456040" y="1484784"/>
            <a:ext cx="4673600" cy="457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Король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663952" y="2204864"/>
            <a:ext cx="27432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Дружина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336360" y="2204864"/>
            <a:ext cx="23368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Графы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447928" y="3068960"/>
            <a:ext cx="2946400" cy="914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Народное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ополчение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8904312" y="2996952"/>
            <a:ext cx="3048000" cy="914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Свободные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франки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588000" y="6019800"/>
            <a:ext cx="6400800" cy="609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Зависимые крестьяне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1582400" y="4114800"/>
            <a:ext cx="0" cy="1905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267200" y="4149080"/>
            <a:ext cx="6908800" cy="171832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Отдача под покровительство.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Зависимость за долги.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Захват крестьян силой.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Бывшие рабы и колоны.</a:t>
            </a:r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ГОСУДАРСТВОМ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79376" y="1268760"/>
            <a:ext cx="1123324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принимает все важные решения, обладает высшей судебной властью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83433" y="2492896"/>
            <a:ext cx="2015067" cy="576262"/>
          </a:xfrm>
          <a:prstGeom prst="rect">
            <a:avLst/>
          </a:prstGeom>
          <a:solidFill>
            <a:srgbClr val="21FFB5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Графы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999673" y="2492896"/>
            <a:ext cx="2976033" cy="576262"/>
          </a:xfrm>
          <a:prstGeom prst="rect">
            <a:avLst/>
          </a:prstGeom>
          <a:solidFill>
            <a:srgbClr val="66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Дружина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951986" y="2492896"/>
            <a:ext cx="5281084" cy="5762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Постоянное войско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911424" y="3284997"/>
            <a:ext cx="1022513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Правители различных территорий (областей) франкского государства, назначались из числа приближенных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51384" y="5157192"/>
            <a:ext cx="11017224" cy="13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Народное ополчение собиралось в случае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войны из свободных франков.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 ГОСУДАРСТВОМ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980728"/>
            <a:ext cx="10972800" cy="9269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Бенефиций – земельное владение, которое давалось пожизненно за службу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3435" y="2060858"/>
            <a:ext cx="41323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получали?     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6080" y="2132876"/>
            <a:ext cx="397461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каких условиях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9350" y="2708940"/>
            <a:ext cx="5098443" cy="7770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Несли военную службу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207568" y="3573022"/>
            <a:ext cx="2824682" cy="7770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Пожизненно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744085" y="2780948"/>
            <a:ext cx="4371405" cy="77706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Зависели от короля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744072" y="3645040"/>
            <a:ext cx="4968552" cy="77706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Король мог забрать                              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5231904" y="2060868"/>
            <a:ext cx="1368152" cy="4743093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ÐÑÐµÐ·ÐµÐ½ÑÐ°ÑÐ¸Ñ Ðº ÑÑÐ¾ÐºÑ 6 ÐºÐ»Ð°ÑÑ Ð¸ÑÑÐ¾ÑÐ¸Ñ ÑÑÐµÐ´Ð½Ð¸Ñ Ð²ÐµÐºÐ¾Ð² Ð½Ð° ÑÐµÐ¼Ñ ..."/>
          <p:cNvPicPr/>
          <p:nvPr/>
        </p:nvPicPr>
        <p:blipFill>
          <a:blip r:embed="rId2" cstate="print"/>
          <a:srcRect l="3203" t="17115" r="2012" b="2200"/>
          <a:stretch>
            <a:fillRect/>
          </a:stretch>
        </p:blipFill>
        <p:spPr bwMode="auto">
          <a:xfrm>
            <a:off x="6888102" y="4509120"/>
            <a:ext cx="4488543" cy="21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Ð°Ðº Ð½Ð° ÑÐ°Ð¼Ð¾Ð¼ Ð´ÐµÐ»Ðµ Ð¶Ð¸Ð»Ð¾ÑÑ Ð² Ð¡ÑÐµÐ´Ð½ÐµÐ²ÐµÐºÐ¾Ð²ÑÐµ | ÐÐ±ÑÐµÑÑÐ²Ð¾ | ÐÐ½Ð¾Ð¡ÐÐ - ÐÑÐµ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13" y="4509120"/>
            <a:ext cx="4382417" cy="20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БЕНЕФИЦИЙ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3339" y="1124744"/>
          <a:ext cx="118093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ÐÐ°Ðº Ð¶Ð¸Ð»Ð¸ ÐºÑÐµÑÑÑÑÐ½Ðµ Ð² Ð¡ÑÐµÐ´Ð½Ð¸Ðµ Ð²ÐµÐºÐ°? ÐÑÑÐ´Ð¸Ñ ÑÑÑÐ´Ð° Ð¸ Ð±ÑÑ ..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3912" y="4653154"/>
            <a:ext cx="3312368" cy="143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rojden | ÐÐµÑÐ½ÑÐµ ÑÑÑÐ¶ÐµÐ½Ð¸ÐºÐ¸: ÐÐ¾Ð¹ÑÐ¾Ð² Ð. Ð. - 6 ÐºÐ»Ð°ÑÑ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3832" y="1772816"/>
            <a:ext cx="3384376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ЗАВИСИМОСТЬ КРЕСТЬЯН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510623">
            <a:off x="3060817" y="964000"/>
            <a:ext cx="936103" cy="151216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791937">
            <a:off x="7636456" y="897496"/>
            <a:ext cx="936103" cy="151216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134405">
            <a:off x="698635" y="3386957"/>
            <a:ext cx="521851" cy="114992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76676">
            <a:off x="10999419" y="3255343"/>
            <a:ext cx="497451" cy="126008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324"/>
          <a:stretch/>
        </p:blipFill>
        <p:spPr bwMode="auto">
          <a:xfrm>
            <a:off x="6600056" y="1340774"/>
            <a:ext cx="5183717" cy="477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44" y="908728"/>
            <a:ext cx="6096000" cy="5816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Судебная власть принадлежала королю.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Приезжая в одно из своих имений, он собирал недовольных и вершил правосудие.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тоже время сохранились                  и судебные собрания из жителей деревень.                               Но решающий голос там получили богачи и знать</a:t>
            </a:r>
            <a:r>
              <a:rPr lang="ru-RU" sz="31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1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СУДЕБНАЯ ВЛАСТЬ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412776"/>
            <a:ext cx="7344816" cy="5112568"/>
          </a:xfrm>
        </p:spPr>
        <p:txBody>
          <a:bodyPr>
            <a:normAutofit lnSpcReduction="10000"/>
          </a:bodyPr>
          <a:lstStyle/>
          <a:p>
            <a:pPr indent="-342900">
              <a:buClr>
                <a:schemeClr val="bg2"/>
              </a:buCl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решил ввести единый </a:t>
            </a:r>
          </a:p>
          <a:p>
            <a:pPr indent="-342900">
              <a:buClr>
                <a:schemeClr val="bg2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для всего государства.</a:t>
            </a:r>
          </a:p>
          <a:p>
            <a:pPr indent="-342900">
              <a:buClr>
                <a:schemeClr val="bg2"/>
              </a:buClr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«Салическая правда»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свод</a:t>
            </a:r>
          </a:p>
          <a:p>
            <a:pPr indent="-342900">
              <a:buClr>
                <a:schemeClr val="bg2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законов франков.</a:t>
            </a:r>
          </a:p>
          <a:p>
            <a:pPr marL="449263" indent="-174625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Кровная месть заменялась штрафом. </a:t>
            </a:r>
          </a:p>
          <a:p>
            <a:pPr marL="449263" indent="-174625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Штрафы свидетельствовали                   о неравенстве - чем знатнее человек, тем штраф больше.</a:t>
            </a:r>
          </a:p>
          <a:p>
            <a:pPr indent="-342900" algn="ctr">
              <a:buClr>
                <a:schemeClr val="bg2"/>
              </a:buClr>
              <a:buNone/>
            </a:pPr>
            <a:r>
              <a:rPr lang="ru-RU" sz="2800" b="1" dirty="0" smtClean="0">
                <a:solidFill>
                  <a:srgbClr val="36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endParaRPr lang="ru-RU" sz="2800" b="1" dirty="0">
              <a:solidFill>
                <a:srgbClr val="36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www.zakonia.ru/pict/%D0%A1%D0%B0%D0%BB%D0%B8%D1%87%D0%B5%D1%81%D0%BA%D0%B0%D1%8F%20%D0%BF%D1%80%D0%B0%D0%B2%D0%B4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7" y="1340773"/>
            <a:ext cx="4332419" cy="501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7815" y="563757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ГОСУДАРСТВОМ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0008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28" t="3075" r="2176" b="3355"/>
          <a:stretch/>
        </p:blipFill>
        <p:spPr bwMode="auto">
          <a:xfrm>
            <a:off x="263397" y="1124744"/>
            <a:ext cx="5856649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he300spartans.ru/wp-content/uploads/2013/01/%D0%B2%D0%BE%D0%B9%D0%BD%D1%8B-%D0%B3%D0%B5%D1%80%D0%BC%D0%B0%D0%BD%D1%86%D0%B5%D0%B2-%D1%81-%D1%80%D0%B8%D0%BC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3" y="1196752"/>
            <a:ext cx="5615947" cy="432048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55441" y="5661317"/>
            <a:ext cx="9457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Расселение  франков к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началу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века.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ЗАВОЕВАНИЕ ФРАНКАМИ ГАЛЛИИ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268760"/>
            <a:ext cx="5879976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336" y="1268760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закону вина определялась судебным испытанием - из кипятка подозреваемый доставал металлический предмет. Судьи определяли вину по процессу заживления</a:t>
            </a:r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ile:Salic Law.png"/>
          <p:cNvPicPr>
            <a:picLocks noChangeAspect="1" noChangeArrowheads="1"/>
          </p:cNvPicPr>
          <p:nvPr/>
        </p:nvPicPr>
        <p:blipFill rotWithShape="1">
          <a:blip r:embed="rId3" cstate="print"/>
          <a:srcRect l="13928" r="13465" b="14151"/>
          <a:stretch/>
        </p:blipFill>
        <p:spPr bwMode="auto">
          <a:xfrm>
            <a:off x="407368" y="4077072"/>
            <a:ext cx="528058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ГОСУДАРСТВОМ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75520" y="1196752"/>
            <a:ext cx="8280920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Знать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обладала правами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10800000">
            <a:off x="4007774" y="2132856"/>
            <a:ext cx="4464495" cy="1140516"/>
          </a:xfrm>
          <a:custGeom>
            <a:avLst/>
            <a:gdLst>
              <a:gd name="T0" fmla="*/ 989806 w 21600"/>
              <a:gd name="T1" fmla="*/ 0 h 21600"/>
              <a:gd name="T2" fmla="*/ 0 w 21600"/>
              <a:gd name="T3" fmla="*/ 608936 h 21600"/>
              <a:gd name="T4" fmla="*/ 989806 w 21600"/>
              <a:gd name="T5" fmla="*/ 730692 h 21600"/>
              <a:gd name="T6" fmla="*/ 1979612 w 21600"/>
              <a:gd name="T7" fmla="*/ 6089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032000" y="3429000"/>
            <a:ext cx="9347200" cy="9144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Право совершать суд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032000" y="4572000"/>
            <a:ext cx="9347200" cy="9144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Право сбора штрафов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032000" y="5638800"/>
            <a:ext cx="9347200" cy="9144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Право на сбор налогов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79376" y="3284984"/>
            <a:ext cx="11449272" cy="33123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Постепенно свободные франки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лишились своих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прежних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сохранив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лишь голос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собраниях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своей общины,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реже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привлекались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военной службе.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РОСТ ВЛАДЕНИЙ ЗНАТИ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9376" y="4581128"/>
            <a:ext cx="11509424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 eaLnBrk="1" hangingPunct="1">
              <a:buNone/>
            </a:pPr>
            <a:r>
              <a:rPr lang="ru-RU" sz="9800" b="1" dirty="0" smtClean="0"/>
              <a:t>    </a:t>
            </a:r>
            <a:r>
              <a:rPr lang="ru-RU" sz="1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1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его приемники, укрепляя свою власть, щедро раздаривали земли своим приближённым                        и дружинникам в награду за службу. </a:t>
            </a:r>
          </a:p>
          <a:p>
            <a:pPr algn="ctr" eaLnBrk="1" hangingPunct="1"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скоро знатные люди превращались в крупных землевладельцев</a:t>
            </a:r>
          </a:p>
        </p:txBody>
      </p:sp>
      <p:pic>
        <p:nvPicPr>
          <p:cNvPr id="14342" name="Picture 8" descr="Рисунок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>
          <a:xfrm>
            <a:off x="839416" y="980728"/>
            <a:ext cx="10513168" cy="3456384"/>
          </a:xfrm>
          <a:noFill/>
          <a:ln w="76200" cmpd="tri">
            <a:solidFill>
              <a:schemeClr val="tx1"/>
            </a:solidFill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24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РОСТ ВЛАДЕНИЙ ЗНАТИ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735960" y="836712"/>
            <a:ext cx="6252840" cy="25922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486 г. – битва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Суассон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завоевание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Северной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Галлии).</a:t>
            </a:r>
          </a:p>
          <a:p>
            <a:pPr marL="342900" indent="-342900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Отвоевал у вестготов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Южную 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Галлию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Покорил некоторые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германские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племена к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востоку от Рейна.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735960" y="3657607"/>
            <a:ext cx="6252840" cy="14509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Расселил 100 тыс.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свободных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Франков на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завоеванных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территориях.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735960" y="5334000"/>
            <a:ext cx="6252840" cy="1371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Объединил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завоеванные территории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единое государство.</a:t>
            </a:r>
          </a:p>
        </p:txBody>
      </p:sp>
      <p:pic>
        <p:nvPicPr>
          <p:cNvPr id="7177" name="Picture 9" descr="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980728"/>
            <a:ext cx="5303912" cy="5256213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247"/>
            <a:ext cx="12192000" cy="7614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ВЫВОДЫ: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11887200" cy="324036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buFontTx/>
              <a:buNone/>
            </a:pP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Конец </a:t>
            </a:r>
            <a:r>
              <a:rPr lang="en-US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–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начало </a:t>
            </a:r>
            <a:r>
              <a:rPr lang="en-US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ru-RU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вв.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создание первого сборника законов франков «Салическая правда».</a:t>
            </a: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Кровная месть заменена уплатой штрафа.</a:t>
            </a: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не равны перед законом.</a:t>
            </a: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Использование Божьего суда.</a:t>
            </a:r>
          </a:p>
          <a:p>
            <a:pPr marL="609600" indent="-609600">
              <a:buFontTx/>
              <a:buNone/>
            </a:pP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1345" y="4509120"/>
            <a:ext cx="11749451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 писаных законов способствовало укреплению единого порядка на всей территории государства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247"/>
            <a:ext cx="12192000" cy="7614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ВЫВОДЫ: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90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ДОМАШНЯЯ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596" y="336838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2.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12 - 17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463819" y="3645027"/>
            <a:ext cx="3456384" cy="20534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Составьте опорную схему : «Общественные отношения у франков».</a:t>
            </a:r>
            <a:endParaRPr lang="ru-RU" sz="2400" b="1" dirty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92279" y="3212978"/>
            <a:ext cx="3018413" cy="2422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Ответьте на вопросы и задания  в учебнике. 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 № 4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0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1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23925" y="2060848"/>
            <a:ext cx="1464163" cy="122329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4" y="1484784"/>
            <a:ext cx="1385387" cy="122329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412776"/>
            <a:ext cx="1704189" cy="1368152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700808"/>
            <a:ext cx="1056117" cy="936104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615948" y="2276872"/>
            <a:ext cx="1056117" cy="792088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19" y="1528764"/>
            <a:ext cx="52197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15947" y="1196752"/>
            <a:ext cx="6096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века франки жили по берегам Рейна. В к.</a:t>
            </a:r>
            <a:r>
              <a:rPr lang="en-US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века среди вождей выделился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 последствии основанная им династия франкских королей стала называться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МЕРОВИНГИ</a:t>
            </a: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Франки издавна стремились завоевать Галлию.</a:t>
            </a:r>
            <a:endParaRPr lang="ru-RU" sz="32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ЗАВОЕВАНИЕ ФРАНКАМИ ГАЛЛИИ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17" y="188913"/>
            <a:ext cx="11808883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трелка влево 1"/>
          <p:cNvSpPr/>
          <p:nvPr/>
        </p:nvSpPr>
        <p:spPr>
          <a:xfrm rot="21426008">
            <a:off x="2773581" y="3377954"/>
            <a:ext cx="4929667" cy="864096"/>
          </a:xfrm>
          <a:prstGeom prst="leftArrow">
            <a:avLst/>
          </a:prstGeom>
          <a:solidFill>
            <a:srgbClr val="FF000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2887" y="1181100"/>
            <a:ext cx="22733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8017" y="458152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948E-6 L -0.29809 0.258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91344" y="1196752"/>
            <a:ext cx="4320480" cy="518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Франков издавна</a:t>
            </a:r>
          </a:p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привлекали </a:t>
            </a:r>
          </a:p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плодородные </a:t>
            </a:r>
          </a:p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равнины соседней</a:t>
            </a:r>
          </a:p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Галлии. </a:t>
            </a:r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486 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франки</a:t>
            </a:r>
          </a:p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подчинили себе</a:t>
            </a:r>
          </a:p>
          <a:p>
            <a:pPr algn="ctr" eaLnBrk="1" hangingPunct="1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Северную Галлию.</a:t>
            </a:r>
          </a:p>
        </p:txBody>
      </p:sp>
      <p:pic>
        <p:nvPicPr>
          <p:cNvPr id="7174" name="Picture 11" descr="Файл:Gaul 481 ru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9" y="1124744"/>
            <a:ext cx="7253403" cy="533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ЗАВОЕВАНИЕ ФРАНКАМИ ГАЛЛИИ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19336" y="1196752"/>
            <a:ext cx="6502400" cy="495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b="1" dirty="0" smtClean="0"/>
              <a:t>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Позднее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двинулся             с войском на вестготов             и отвоевал у них юг страны. Франки покорили                              и некоторые германские племена к востоку от Рейна.</a:t>
            </a:r>
          </a:p>
          <a:p>
            <a:pPr algn="ctr" eaLnBrk="1" hangingPunct="1">
              <a:buFontTx/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завоёванных странах франки расселялись небольшими деревнями – общинами.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320136" y="5445224"/>
            <a:ext cx="4470400" cy="5334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err="1"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I.</a:t>
            </a:r>
          </a:p>
        </p:txBody>
      </p:sp>
      <p:pic>
        <p:nvPicPr>
          <p:cNvPr id="37890" name="Picture 2" descr="509 Ð³. Ð¥Ð»Ð¾Ð´Ð²Ð¸Ð³ I, Ð¿ÑÐ°Ð²Ð¸ÑÐµÐ»Ñ ÑÐ°Ð»Ð¸ÑÐµÑÐºÐ¸Ñ ÑÑÐ°Ð½ÐºÐ¾Ð², Ð¿ÑÐ¸ÑÐ¾ÐµÐ´Ð¸Ð½ÑÐµÑ Ðº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127" y="1124744"/>
            <a:ext cx="5016559" cy="3960440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ЗАВОЕВАНИЕ ФРАНКАМИ ГАЛЛИИ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1124744"/>
            <a:ext cx="515914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44" y="1052794"/>
            <a:ext cx="5040560" cy="375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360" y="5085213"/>
            <a:ext cx="11425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Франки сохранили в Галлии рабство.  Знать признала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Она сохранила землю и вскоре слилась с верхушкой франков в правящий класс.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ЗАВОЕВАНИЕ ФРАНКАМИ ГАЛЛИИ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91344" y="4221088"/>
            <a:ext cx="11737304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Франки расчищали и распахивали пустующие земли. </a:t>
            </a:r>
          </a:p>
          <a:p>
            <a:pPr algn="ctr" eaLnBrk="1" hangingPunct="1">
              <a:buFontTx/>
              <a:buNone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присвоил себе огромные земли. В имениях </a:t>
            </a:r>
          </a:p>
          <a:p>
            <a:pPr algn="ctr" eaLnBrk="1" hangingPunct="1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работали рабы. Многие местные римские богачи </a:t>
            </a:r>
          </a:p>
          <a:p>
            <a:pPr algn="ctr" eaLnBrk="1" hangingPunct="1"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признали 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Хлодвига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спешили с ним породниться.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9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1124801"/>
            <a:ext cx="5472608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193" y="1124744"/>
            <a:ext cx="29422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237"/>
            <a:ext cx="12192000" cy="97749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ЗАВОЕВАНИЕ ФРАНКАМИ ГАЛЛИИ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1158</Words>
  <Application>Microsoft Office PowerPoint</Application>
  <PresentationFormat>Произвольный</PresentationFormat>
  <Paragraphs>211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ВСЕМИРНАЯ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Крещение Хлодвига</vt:lpstr>
      <vt:lpstr>Слайд 19</vt:lpstr>
      <vt:lpstr>   </vt:lpstr>
      <vt:lpstr>Слайд 21</vt:lpstr>
      <vt:lpstr> </vt:lpstr>
      <vt:lpstr>Слайд 23</vt:lpstr>
      <vt:lpstr>Образование государства у франков</vt:lpstr>
      <vt:lpstr>Слайд 25</vt:lpstr>
      <vt:lpstr> Бенефиций – земельное владение, которое давалось пожизненно за службу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ДОМАШНЯЯ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239</cp:revision>
  <dcterms:created xsi:type="dcterms:W3CDTF">2020-04-27T10:05:42Z</dcterms:created>
  <dcterms:modified xsi:type="dcterms:W3CDTF">2020-08-26T03:20:57Z</dcterms:modified>
</cp:coreProperties>
</file>