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64" r:id="rId2"/>
    <p:sldId id="703" r:id="rId3"/>
    <p:sldId id="718" r:id="rId4"/>
    <p:sldId id="719" r:id="rId5"/>
    <p:sldId id="720" r:id="rId6"/>
    <p:sldId id="721" r:id="rId7"/>
    <p:sldId id="722" r:id="rId8"/>
    <p:sldId id="758" r:id="rId9"/>
    <p:sldId id="723" r:id="rId10"/>
    <p:sldId id="724" r:id="rId11"/>
    <p:sldId id="762" r:id="rId12"/>
    <p:sldId id="725" r:id="rId13"/>
    <p:sldId id="726" r:id="rId14"/>
    <p:sldId id="727" r:id="rId15"/>
    <p:sldId id="766" r:id="rId16"/>
    <p:sldId id="764" r:id="rId17"/>
    <p:sldId id="728" r:id="rId18"/>
    <p:sldId id="756" r:id="rId19"/>
    <p:sldId id="729" r:id="rId20"/>
    <p:sldId id="740" r:id="rId21"/>
    <p:sldId id="741" r:id="rId22"/>
    <p:sldId id="742" r:id="rId23"/>
    <p:sldId id="743" r:id="rId24"/>
    <p:sldId id="744" r:id="rId25"/>
    <p:sldId id="745" r:id="rId26"/>
    <p:sldId id="768" r:id="rId27"/>
    <p:sldId id="746" r:id="rId28"/>
    <p:sldId id="747" r:id="rId29"/>
    <p:sldId id="748" r:id="rId30"/>
    <p:sldId id="749" r:id="rId31"/>
    <p:sldId id="753" r:id="rId32"/>
    <p:sldId id="755" r:id="rId33"/>
    <p:sldId id="767" r:id="rId34"/>
    <p:sldId id="750" r:id="rId35"/>
    <p:sldId id="751" r:id="rId36"/>
    <p:sldId id="70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EA5DF2-BAB0-4681-BF39-87C22855AC29}" type="doc">
      <dgm:prSet loTypeId="urn:microsoft.com/office/officeart/2008/layout/VerticalCurved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5D4BDFC-961E-4984-B4A7-5587A4000157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ОБРАЗОВАНИЕ СВЯЩЕННОЙ РИМСКОЙ ИМПЕРИИ. ФЕОДАЛЬНАЯ РАЗДРОБЛЕННОСТЬ В СОСЕДНЕЙ ГЕРМАНИИ НАЧАЛАСЬ ПОЗЖЕ.</a:t>
          </a:r>
          <a:endParaRPr lang="ru-RU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02596CD-254C-4E5E-BA25-FAB7B2CE15BE}" type="parTrans" cxnId="{B9B2356B-0BA3-47EE-978C-7E4E6A6A25A3}">
      <dgm:prSet/>
      <dgm:spPr/>
      <dgm:t>
        <a:bodyPr/>
        <a:lstStyle/>
        <a:p>
          <a:endParaRPr lang="ru-RU"/>
        </a:p>
      </dgm:t>
    </dgm:pt>
    <dgm:pt modelId="{DC019EE3-A840-46F0-A75F-09F258A8D9A3}" type="sibTrans" cxnId="{B9B2356B-0BA3-47EE-978C-7E4E6A6A25A3}">
      <dgm:prSet/>
      <dgm:spPr/>
      <dgm:t>
        <a:bodyPr/>
        <a:lstStyle/>
        <a:p>
          <a:endParaRPr lang="ru-RU"/>
        </a:p>
      </dgm:t>
    </dgm:pt>
    <dgm:pt modelId="{8CD70578-EB3A-4B03-8572-079D8A1A85F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 ГЕРМАНСКОГО ГОСУДАРСТВА БЫЛО МНОГО ВРАГОВ, ОСОБО ОПАСНЫМИ БЫЛИ ВЕНГРЫ. ИХ КОННИЦА ДЕРЖАЛА В СТРАХЕ ВСЮ ЕВРОПУ.</a:t>
          </a:r>
          <a:endParaRPr lang="ru-RU" sz="2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048E58C-E402-4C89-BF39-0015119E39DE}" type="parTrans" cxnId="{F0CB86EE-E1A1-40A2-AD43-DF2BB5911E5B}">
      <dgm:prSet/>
      <dgm:spPr/>
      <dgm:t>
        <a:bodyPr/>
        <a:lstStyle/>
        <a:p>
          <a:endParaRPr lang="ru-RU"/>
        </a:p>
      </dgm:t>
    </dgm:pt>
    <dgm:pt modelId="{2ACB57C5-A945-48B0-B3D0-D41D5AFF96AA}" type="sibTrans" cxnId="{F0CB86EE-E1A1-40A2-AD43-DF2BB5911E5B}">
      <dgm:prSet/>
      <dgm:spPr/>
      <dgm:t>
        <a:bodyPr/>
        <a:lstStyle/>
        <a:p>
          <a:endParaRPr lang="ru-RU"/>
        </a:p>
      </dgm:t>
    </dgm:pt>
    <dgm:pt modelId="{29BBDD98-650F-44BC-B27A-AD051EC71D5A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955 Г. ГЕРМАНСКИЙ КОРОЛЬ ОТТОН I РАЗГРОМИЛ ВЕНГРОВ. ОНИ ПРЕКРАТИЛИ НАБЕГИ, ПРИНЯЛИ ХРИСТИАНСТВО И СОЗДАЛИ СВОЕ ГОСУДАРСТВО.</a:t>
          </a:r>
          <a:endParaRPr lang="ru-RU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C10ED0B-F7ED-466F-A3E9-02C9495B347E}" type="parTrans" cxnId="{C5F87673-0517-4642-A89D-0922C4C33CC9}">
      <dgm:prSet/>
      <dgm:spPr/>
      <dgm:t>
        <a:bodyPr/>
        <a:lstStyle/>
        <a:p>
          <a:endParaRPr lang="ru-RU"/>
        </a:p>
      </dgm:t>
    </dgm:pt>
    <dgm:pt modelId="{C0600C5F-7EC5-464C-A56A-34BBD5D19180}" type="sibTrans" cxnId="{C5F87673-0517-4642-A89D-0922C4C33CC9}">
      <dgm:prSet/>
      <dgm:spPr/>
      <dgm:t>
        <a:bodyPr/>
        <a:lstStyle/>
        <a:p>
          <a:endParaRPr lang="ru-RU"/>
        </a:p>
      </dgm:t>
    </dgm:pt>
    <dgm:pt modelId="{581F5D5D-934B-4237-A7F4-2E43682AE493}" type="pres">
      <dgm:prSet presAssocID="{5AEA5DF2-BAB0-4681-BF39-87C22855AC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9944F2-E7B5-43A4-9563-5937A274237F}" type="pres">
      <dgm:prSet presAssocID="{5AEA5DF2-BAB0-4681-BF39-87C22855AC29}" presName="Name1" presStyleCnt="0"/>
      <dgm:spPr/>
      <dgm:t>
        <a:bodyPr/>
        <a:lstStyle/>
        <a:p>
          <a:endParaRPr lang="ru-RU"/>
        </a:p>
      </dgm:t>
    </dgm:pt>
    <dgm:pt modelId="{D567C730-DD68-46E1-A22A-F176D2A2CC66}" type="pres">
      <dgm:prSet presAssocID="{5AEA5DF2-BAB0-4681-BF39-87C22855AC29}" presName="cycle" presStyleCnt="0"/>
      <dgm:spPr/>
      <dgm:t>
        <a:bodyPr/>
        <a:lstStyle/>
        <a:p>
          <a:endParaRPr lang="ru-RU"/>
        </a:p>
      </dgm:t>
    </dgm:pt>
    <dgm:pt modelId="{A947C46B-5867-4BC9-AC38-E6C9A369784B}" type="pres">
      <dgm:prSet presAssocID="{5AEA5DF2-BAB0-4681-BF39-87C22855AC29}" presName="srcNode" presStyleLbl="node1" presStyleIdx="0" presStyleCnt="3"/>
      <dgm:spPr/>
      <dgm:t>
        <a:bodyPr/>
        <a:lstStyle/>
        <a:p>
          <a:endParaRPr lang="ru-RU"/>
        </a:p>
      </dgm:t>
    </dgm:pt>
    <dgm:pt modelId="{4A1618EA-520F-43B1-93E8-4B42C32CC5B3}" type="pres">
      <dgm:prSet presAssocID="{5AEA5DF2-BAB0-4681-BF39-87C22855AC29}" presName="conn" presStyleLbl="parChTrans1D2" presStyleIdx="0" presStyleCnt="1"/>
      <dgm:spPr/>
      <dgm:t>
        <a:bodyPr/>
        <a:lstStyle/>
        <a:p>
          <a:endParaRPr lang="ru-RU"/>
        </a:p>
      </dgm:t>
    </dgm:pt>
    <dgm:pt modelId="{2A6841A8-B287-4420-83C0-236A8FC65C88}" type="pres">
      <dgm:prSet presAssocID="{5AEA5DF2-BAB0-4681-BF39-87C22855AC29}" presName="extraNode" presStyleLbl="node1" presStyleIdx="0" presStyleCnt="3"/>
      <dgm:spPr/>
      <dgm:t>
        <a:bodyPr/>
        <a:lstStyle/>
        <a:p>
          <a:endParaRPr lang="ru-RU"/>
        </a:p>
      </dgm:t>
    </dgm:pt>
    <dgm:pt modelId="{86E7A872-48A4-4919-8E3D-ABD06DE8A46D}" type="pres">
      <dgm:prSet presAssocID="{5AEA5DF2-BAB0-4681-BF39-87C22855AC29}" presName="dstNode" presStyleLbl="node1" presStyleIdx="0" presStyleCnt="3"/>
      <dgm:spPr/>
      <dgm:t>
        <a:bodyPr/>
        <a:lstStyle/>
        <a:p>
          <a:endParaRPr lang="ru-RU"/>
        </a:p>
      </dgm:t>
    </dgm:pt>
    <dgm:pt modelId="{AE2E0BAB-0D3F-468D-8886-FA1976F6F373}" type="pres">
      <dgm:prSet presAssocID="{F5D4BDFC-961E-4984-B4A7-5587A40001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05F86-8E3C-421C-82A6-6EFF04F1D676}" type="pres">
      <dgm:prSet presAssocID="{F5D4BDFC-961E-4984-B4A7-5587A4000157}" presName="accent_1" presStyleCnt="0"/>
      <dgm:spPr/>
      <dgm:t>
        <a:bodyPr/>
        <a:lstStyle/>
        <a:p>
          <a:endParaRPr lang="ru-RU"/>
        </a:p>
      </dgm:t>
    </dgm:pt>
    <dgm:pt modelId="{CBF2B214-68F4-409B-9590-C65D1C84A25E}" type="pres">
      <dgm:prSet presAssocID="{F5D4BDFC-961E-4984-B4A7-5587A4000157}" presName="accentRepeatNode" presStyleLbl="solidFgAcc1" presStyleIdx="0" presStyleCnt="3" custLinFactNeighborX="-5520" custLinFactNeighborY="132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D78F7C0-A1F8-4316-BE97-69EEF5815DF9}" type="pres">
      <dgm:prSet presAssocID="{8CD70578-EB3A-4B03-8572-079D8A1A85F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84D13-CD15-4A60-8F11-7E655EB7A29D}" type="pres">
      <dgm:prSet presAssocID="{8CD70578-EB3A-4B03-8572-079D8A1A85F4}" presName="accent_2" presStyleCnt="0"/>
      <dgm:spPr/>
      <dgm:t>
        <a:bodyPr/>
        <a:lstStyle/>
        <a:p>
          <a:endParaRPr lang="ru-RU"/>
        </a:p>
      </dgm:t>
    </dgm:pt>
    <dgm:pt modelId="{D1E44DFB-321A-4890-A565-2E94A49A6D26}" type="pres">
      <dgm:prSet presAssocID="{8CD70578-EB3A-4B03-8572-079D8A1A85F4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00D6D6-D597-400F-A2C0-3CCC471A666C}" type="pres">
      <dgm:prSet presAssocID="{29BBDD98-650F-44BC-B27A-AD051EC71D5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21A2B-2B47-4B66-84DA-D4479076EB05}" type="pres">
      <dgm:prSet presAssocID="{29BBDD98-650F-44BC-B27A-AD051EC71D5A}" presName="accent_3" presStyleCnt="0"/>
      <dgm:spPr/>
      <dgm:t>
        <a:bodyPr/>
        <a:lstStyle/>
        <a:p>
          <a:endParaRPr lang="ru-RU"/>
        </a:p>
      </dgm:t>
    </dgm:pt>
    <dgm:pt modelId="{86FE0FE5-BDD0-4E30-BD12-0C0E47FD9082}" type="pres">
      <dgm:prSet presAssocID="{29BBDD98-650F-44BC-B27A-AD051EC71D5A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94A4858-5C9E-49E4-BA9C-D08FB4F40BE9}" type="presOf" srcId="{29BBDD98-650F-44BC-B27A-AD051EC71D5A}" destId="{9100D6D6-D597-400F-A2C0-3CCC471A666C}" srcOrd="0" destOrd="0" presId="urn:microsoft.com/office/officeart/2008/layout/VerticalCurvedList"/>
    <dgm:cxn modelId="{B9B2356B-0BA3-47EE-978C-7E4E6A6A25A3}" srcId="{5AEA5DF2-BAB0-4681-BF39-87C22855AC29}" destId="{F5D4BDFC-961E-4984-B4A7-5587A4000157}" srcOrd="0" destOrd="0" parTransId="{402596CD-254C-4E5E-BA25-FAB7B2CE15BE}" sibTransId="{DC019EE3-A840-46F0-A75F-09F258A8D9A3}"/>
    <dgm:cxn modelId="{616B85EC-2087-4390-9309-2B08089A47EC}" type="presOf" srcId="{5AEA5DF2-BAB0-4681-BF39-87C22855AC29}" destId="{581F5D5D-934B-4237-A7F4-2E43682AE493}" srcOrd="0" destOrd="0" presId="urn:microsoft.com/office/officeart/2008/layout/VerticalCurvedList"/>
    <dgm:cxn modelId="{F0CB86EE-E1A1-40A2-AD43-DF2BB5911E5B}" srcId="{5AEA5DF2-BAB0-4681-BF39-87C22855AC29}" destId="{8CD70578-EB3A-4B03-8572-079D8A1A85F4}" srcOrd="1" destOrd="0" parTransId="{7048E58C-E402-4C89-BF39-0015119E39DE}" sibTransId="{2ACB57C5-A945-48B0-B3D0-D41D5AFF96AA}"/>
    <dgm:cxn modelId="{C5F87673-0517-4642-A89D-0922C4C33CC9}" srcId="{5AEA5DF2-BAB0-4681-BF39-87C22855AC29}" destId="{29BBDD98-650F-44BC-B27A-AD051EC71D5A}" srcOrd="2" destOrd="0" parTransId="{EC10ED0B-F7ED-466F-A3E9-02C9495B347E}" sibTransId="{C0600C5F-7EC5-464C-A56A-34BBD5D19180}"/>
    <dgm:cxn modelId="{C5A02B1A-E2D6-4463-936D-814E5468E55E}" type="presOf" srcId="{F5D4BDFC-961E-4984-B4A7-5587A4000157}" destId="{AE2E0BAB-0D3F-468D-8886-FA1976F6F373}" srcOrd="0" destOrd="0" presId="urn:microsoft.com/office/officeart/2008/layout/VerticalCurvedList"/>
    <dgm:cxn modelId="{34D80B57-CDB0-4297-9253-F1E01EE879DC}" type="presOf" srcId="{DC019EE3-A840-46F0-A75F-09F258A8D9A3}" destId="{4A1618EA-520F-43B1-93E8-4B42C32CC5B3}" srcOrd="0" destOrd="0" presId="urn:microsoft.com/office/officeart/2008/layout/VerticalCurvedList"/>
    <dgm:cxn modelId="{321906DF-3CCA-4CFA-B58A-4A6ECD64BF6F}" type="presOf" srcId="{8CD70578-EB3A-4B03-8572-079D8A1A85F4}" destId="{3D78F7C0-A1F8-4316-BE97-69EEF5815DF9}" srcOrd="0" destOrd="0" presId="urn:microsoft.com/office/officeart/2008/layout/VerticalCurvedList"/>
    <dgm:cxn modelId="{A9EDD534-644F-4D87-AC40-23BD6D5C2325}" type="presParOf" srcId="{581F5D5D-934B-4237-A7F4-2E43682AE493}" destId="{619944F2-E7B5-43A4-9563-5937A274237F}" srcOrd="0" destOrd="0" presId="urn:microsoft.com/office/officeart/2008/layout/VerticalCurvedList"/>
    <dgm:cxn modelId="{FA6C88A9-B3FA-47BC-BB88-0567D57C85B3}" type="presParOf" srcId="{619944F2-E7B5-43A4-9563-5937A274237F}" destId="{D567C730-DD68-46E1-A22A-F176D2A2CC66}" srcOrd="0" destOrd="0" presId="urn:microsoft.com/office/officeart/2008/layout/VerticalCurvedList"/>
    <dgm:cxn modelId="{429C2CB5-7B2B-4814-843A-569A68463580}" type="presParOf" srcId="{D567C730-DD68-46E1-A22A-F176D2A2CC66}" destId="{A947C46B-5867-4BC9-AC38-E6C9A369784B}" srcOrd="0" destOrd="0" presId="urn:microsoft.com/office/officeart/2008/layout/VerticalCurvedList"/>
    <dgm:cxn modelId="{D3FB6711-B1CE-4018-A3C9-B4F519582AF0}" type="presParOf" srcId="{D567C730-DD68-46E1-A22A-F176D2A2CC66}" destId="{4A1618EA-520F-43B1-93E8-4B42C32CC5B3}" srcOrd="1" destOrd="0" presId="urn:microsoft.com/office/officeart/2008/layout/VerticalCurvedList"/>
    <dgm:cxn modelId="{08F40FA8-52D7-4F66-9CEC-2DCF9793DA9B}" type="presParOf" srcId="{D567C730-DD68-46E1-A22A-F176D2A2CC66}" destId="{2A6841A8-B287-4420-83C0-236A8FC65C88}" srcOrd="2" destOrd="0" presId="urn:microsoft.com/office/officeart/2008/layout/VerticalCurvedList"/>
    <dgm:cxn modelId="{DA0BE070-A5BD-479E-851F-718CB1868071}" type="presParOf" srcId="{D567C730-DD68-46E1-A22A-F176D2A2CC66}" destId="{86E7A872-48A4-4919-8E3D-ABD06DE8A46D}" srcOrd="3" destOrd="0" presId="urn:microsoft.com/office/officeart/2008/layout/VerticalCurvedList"/>
    <dgm:cxn modelId="{2F07B508-F542-4579-8AD0-1E2EE286C7E0}" type="presParOf" srcId="{619944F2-E7B5-43A4-9563-5937A274237F}" destId="{AE2E0BAB-0D3F-468D-8886-FA1976F6F373}" srcOrd="1" destOrd="0" presId="urn:microsoft.com/office/officeart/2008/layout/VerticalCurvedList"/>
    <dgm:cxn modelId="{FF5B2CC7-D471-49BE-9E1E-4E82ACA7D69E}" type="presParOf" srcId="{619944F2-E7B5-43A4-9563-5937A274237F}" destId="{A1705F86-8E3C-421C-82A6-6EFF04F1D676}" srcOrd="2" destOrd="0" presId="urn:microsoft.com/office/officeart/2008/layout/VerticalCurvedList"/>
    <dgm:cxn modelId="{50958280-2442-4B88-9968-2AE897CBD5DF}" type="presParOf" srcId="{A1705F86-8E3C-421C-82A6-6EFF04F1D676}" destId="{CBF2B214-68F4-409B-9590-C65D1C84A25E}" srcOrd="0" destOrd="0" presId="urn:microsoft.com/office/officeart/2008/layout/VerticalCurvedList"/>
    <dgm:cxn modelId="{3CE8D16D-4985-4977-BD2E-B1202ED41892}" type="presParOf" srcId="{619944F2-E7B5-43A4-9563-5937A274237F}" destId="{3D78F7C0-A1F8-4316-BE97-69EEF5815DF9}" srcOrd="3" destOrd="0" presId="urn:microsoft.com/office/officeart/2008/layout/VerticalCurvedList"/>
    <dgm:cxn modelId="{B1F00755-0412-4934-87EA-2772869B2E42}" type="presParOf" srcId="{619944F2-E7B5-43A4-9563-5937A274237F}" destId="{BFA84D13-CD15-4A60-8F11-7E655EB7A29D}" srcOrd="4" destOrd="0" presId="urn:microsoft.com/office/officeart/2008/layout/VerticalCurvedList"/>
    <dgm:cxn modelId="{EE90D178-8953-487A-8D37-A25639A95329}" type="presParOf" srcId="{BFA84D13-CD15-4A60-8F11-7E655EB7A29D}" destId="{D1E44DFB-321A-4890-A565-2E94A49A6D26}" srcOrd="0" destOrd="0" presId="urn:microsoft.com/office/officeart/2008/layout/VerticalCurvedList"/>
    <dgm:cxn modelId="{4175079B-E688-4FC6-96B5-BB7A45D7165E}" type="presParOf" srcId="{619944F2-E7B5-43A4-9563-5937A274237F}" destId="{9100D6D6-D597-400F-A2C0-3CCC471A666C}" srcOrd="5" destOrd="0" presId="urn:microsoft.com/office/officeart/2008/layout/VerticalCurvedList"/>
    <dgm:cxn modelId="{E2ADEC33-A783-4A6F-9579-376AFDABBC0B}" type="presParOf" srcId="{619944F2-E7B5-43A4-9563-5937A274237F}" destId="{3E721A2B-2B47-4B66-84DA-D4479076EB05}" srcOrd="6" destOrd="0" presId="urn:microsoft.com/office/officeart/2008/layout/VerticalCurvedList"/>
    <dgm:cxn modelId="{E42365BB-4E14-430A-BE0C-2FFCB4729703}" type="presParOf" srcId="{3E721A2B-2B47-4B66-84DA-D4479076EB05}" destId="{86FE0FE5-BDD0-4E30-BD12-0C0E47FD90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EA5DF2-BAB0-4681-BF39-87C22855AC2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33C999A-2BD2-48D6-A609-86C0F7653D6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962 г. </a:t>
          </a:r>
          <a:r>
            <a:rPr lang="ru-RU" sz="25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Оттон</a:t>
          </a:r>
          <a:r>
            <a:rPr lang="ru-RU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I совершил поход в Италию, распавшуюся на мелкие территории.</a:t>
          </a:r>
          <a:endParaRPr lang="ru-RU" sz="25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BF113A39-A457-4372-9632-97A5F0115CB1}" type="parTrans" cxnId="{C05A541E-424D-4A5B-8E9C-FA328177BDC4}">
      <dgm:prSet/>
      <dgm:spPr/>
      <dgm:t>
        <a:bodyPr/>
        <a:lstStyle/>
        <a:p>
          <a:endParaRPr lang="ru-RU"/>
        </a:p>
      </dgm:t>
    </dgm:pt>
    <dgm:pt modelId="{807891A0-3AF4-4018-8A0E-E19585D150F0}" type="sibTrans" cxnId="{C05A541E-424D-4A5B-8E9C-FA328177BDC4}">
      <dgm:prSet/>
      <dgm:spPr/>
      <dgm:t>
        <a:bodyPr/>
        <a:lstStyle/>
        <a:p>
          <a:endParaRPr lang="ru-RU"/>
        </a:p>
      </dgm:t>
    </dgm:pt>
    <dgm:pt modelId="{EBCF157F-C2C4-4A6E-8EAB-619D635624F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Папа провозгласил </a:t>
          </a:r>
          <a:r>
            <a:rPr lang="ru-RU" sz="25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Оттона</a:t>
          </a:r>
          <a:r>
            <a:rPr lang="ru-RU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I императором Священной Римской империи. </a:t>
          </a:r>
          <a:endParaRPr lang="ru-RU" sz="25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8CD88C3-5DB0-4421-8277-3B482199415D}" type="parTrans" cxnId="{22BD7E17-61AC-46BD-983B-DDA932F6606F}">
      <dgm:prSet/>
      <dgm:spPr/>
      <dgm:t>
        <a:bodyPr/>
        <a:lstStyle/>
        <a:p>
          <a:endParaRPr lang="ru-RU"/>
        </a:p>
      </dgm:t>
    </dgm:pt>
    <dgm:pt modelId="{4DAFC93E-8322-4F0F-93EA-E16F83EF7BE9}" type="sibTrans" cxnId="{22BD7E17-61AC-46BD-983B-DDA932F6606F}">
      <dgm:prSet/>
      <dgm:spPr/>
      <dgm:t>
        <a:bodyPr/>
        <a:lstStyle/>
        <a:p>
          <a:endParaRPr lang="ru-RU"/>
        </a:p>
      </dgm:t>
    </dgm:pt>
    <dgm:pt modelId="{6156BAD8-E1BE-4110-AA0A-CBB7764BFA1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962 г. образование Священной Римской империи.</a:t>
          </a:r>
          <a:endParaRPr lang="ru-RU" sz="25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B6582637-EF28-4F7E-A429-306098607B9B}" type="parTrans" cxnId="{9E9C4722-86B6-4748-8E15-51587127B7F2}">
      <dgm:prSet/>
      <dgm:spPr/>
      <dgm:t>
        <a:bodyPr/>
        <a:lstStyle/>
        <a:p>
          <a:endParaRPr lang="ru-RU"/>
        </a:p>
      </dgm:t>
    </dgm:pt>
    <dgm:pt modelId="{F8F23FE7-24CD-4299-81F8-60B36095B917}" type="sibTrans" cxnId="{9E9C4722-86B6-4748-8E15-51587127B7F2}">
      <dgm:prSet/>
      <dgm:spPr/>
      <dgm:t>
        <a:bodyPr/>
        <a:lstStyle/>
        <a:p>
          <a:endParaRPr lang="ru-RU"/>
        </a:p>
      </dgm:t>
    </dgm:pt>
    <dgm:pt modelId="{D1473825-6B2B-4AA0-BA38-013C36E8349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Разбив внешних врагов, </a:t>
          </a:r>
          <a:r>
            <a:rPr lang="ru-RU" sz="25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Оттон</a:t>
          </a:r>
          <a:r>
            <a:rPr lang="ru-RU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I возомнил себя главой правителей Европы.</a:t>
          </a:r>
          <a:endParaRPr lang="ru-RU" sz="25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01E43D7-DC7F-4941-9402-B22B9DC06409}" type="parTrans" cxnId="{E3D7C2B5-FF80-4498-AA99-003D5496DEB3}">
      <dgm:prSet/>
      <dgm:spPr/>
      <dgm:t>
        <a:bodyPr/>
        <a:lstStyle/>
        <a:p>
          <a:endParaRPr lang="ru-RU"/>
        </a:p>
      </dgm:t>
    </dgm:pt>
    <dgm:pt modelId="{E58959C8-CD03-4663-BA25-BA0FA9FDE0EC}" type="sibTrans" cxnId="{E3D7C2B5-FF80-4498-AA99-003D5496DEB3}">
      <dgm:prSet/>
      <dgm:spPr/>
      <dgm:t>
        <a:bodyPr/>
        <a:lstStyle/>
        <a:p>
          <a:endParaRPr lang="ru-RU"/>
        </a:p>
      </dgm:t>
    </dgm:pt>
    <dgm:pt modelId="{A84C92B6-3530-499F-8330-24474E09C46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Но его власть стала ослабевать.</a:t>
          </a:r>
          <a:endParaRPr lang="ru-RU" sz="25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C451D3E-2DE2-4C89-B8FE-55CE134210F2}" type="parTrans" cxnId="{F3BD8334-EEB3-45FF-96E6-FA6ED31B0CE8}">
      <dgm:prSet/>
      <dgm:spPr/>
      <dgm:t>
        <a:bodyPr/>
        <a:lstStyle/>
        <a:p>
          <a:endParaRPr lang="ru-RU"/>
        </a:p>
      </dgm:t>
    </dgm:pt>
    <dgm:pt modelId="{1D1EC9C8-3544-4DEF-AE30-1EEAF0823722}" type="sibTrans" cxnId="{F3BD8334-EEB3-45FF-96E6-FA6ED31B0CE8}">
      <dgm:prSet/>
      <dgm:spPr/>
      <dgm:t>
        <a:bodyPr/>
        <a:lstStyle/>
        <a:p>
          <a:endParaRPr lang="ru-RU"/>
        </a:p>
      </dgm:t>
    </dgm:pt>
    <dgm:pt modelId="{581F5D5D-934B-4237-A7F4-2E43682AE493}" type="pres">
      <dgm:prSet presAssocID="{5AEA5DF2-BAB0-4681-BF39-87C22855AC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9944F2-E7B5-43A4-9563-5937A274237F}" type="pres">
      <dgm:prSet presAssocID="{5AEA5DF2-BAB0-4681-BF39-87C22855AC29}" presName="Name1" presStyleCnt="0"/>
      <dgm:spPr/>
      <dgm:t>
        <a:bodyPr/>
        <a:lstStyle/>
        <a:p>
          <a:endParaRPr lang="ru-RU"/>
        </a:p>
      </dgm:t>
    </dgm:pt>
    <dgm:pt modelId="{D567C730-DD68-46E1-A22A-F176D2A2CC66}" type="pres">
      <dgm:prSet presAssocID="{5AEA5DF2-BAB0-4681-BF39-87C22855AC29}" presName="cycle" presStyleCnt="0"/>
      <dgm:spPr/>
      <dgm:t>
        <a:bodyPr/>
        <a:lstStyle/>
        <a:p>
          <a:endParaRPr lang="ru-RU"/>
        </a:p>
      </dgm:t>
    </dgm:pt>
    <dgm:pt modelId="{A947C46B-5867-4BC9-AC38-E6C9A369784B}" type="pres">
      <dgm:prSet presAssocID="{5AEA5DF2-BAB0-4681-BF39-87C22855AC29}" presName="srcNode" presStyleLbl="node1" presStyleIdx="0" presStyleCnt="5"/>
      <dgm:spPr/>
      <dgm:t>
        <a:bodyPr/>
        <a:lstStyle/>
        <a:p>
          <a:endParaRPr lang="ru-RU"/>
        </a:p>
      </dgm:t>
    </dgm:pt>
    <dgm:pt modelId="{4A1618EA-520F-43B1-93E8-4B42C32CC5B3}" type="pres">
      <dgm:prSet presAssocID="{5AEA5DF2-BAB0-4681-BF39-87C22855AC29}" presName="conn" presStyleLbl="parChTrans1D2" presStyleIdx="0" presStyleCnt="1"/>
      <dgm:spPr/>
      <dgm:t>
        <a:bodyPr/>
        <a:lstStyle/>
        <a:p>
          <a:endParaRPr lang="ru-RU"/>
        </a:p>
      </dgm:t>
    </dgm:pt>
    <dgm:pt modelId="{2A6841A8-B287-4420-83C0-236A8FC65C88}" type="pres">
      <dgm:prSet presAssocID="{5AEA5DF2-BAB0-4681-BF39-87C22855AC29}" presName="extraNode" presStyleLbl="node1" presStyleIdx="0" presStyleCnt="5"/>
      <dgm:spPr/>
      <dgm:t>
        <a:bodyPr/>
        <a:lstStyle/>
        <a:p>
          <a:endParaRPr lang="ru-RU"/>
        </a:p>
      </dgm:t>
    </dgm:pt>
    <dgm:pt modelId="{86E7A872-48A4-4919-8E3D-ABD06DE8A46D}" type="pres">
      <dgm:prSet presAssocID="{5AEA5DF2-BAB0-4681-BF39-87C22855AC29}" presName="dstNode" presStyleLbl="node1" presStyleIdx="0" presStyleCnt="5"/>
      <dgm:spPr/>
      <dgm:t>
        <a:bodyPr/>
        <a:lstStyle/>
        <a:p>
          <a:endParaRPr lang="ru-RU"/>
        </a:p>
      </dgm:t>
    </dgm:pt>
    <dgm:pt modelId="{D24FBF94-2D17-4387-B417-A252DC0AC34C}" type="pres">
      <dgm:prSet presAssocID="{533C999A-2BD2-48D6-A609-86C0F7653D6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562BA-323A-44C5-AD5E-C5A85E913381}" type="pres">
      <dgm:prSet presAssocID="{533C999A-2BD2-48D6-A609-86C0F7653D62}" presName="accent_1" presStyleCnt="0"/>
      <dgm:spPr/>
      <dgm:t>
        <a:bodyPr/>
        <a:lstStyle/>
        <a:p>
          <a:endParaRPr lang="ru-RU"/>
        </a:p>
      </dgm:t>
    </dgm:pt>
    <dgm:pt modelId="{22D05EDA-FF21-4527-A55D-B637212248E6}" type="pres">
      <dgm:prSet presAssocID="{533C999A-2BD2-48D6-A609-86C0F7653D62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AD27DE1-10FE-4B56-A3A0-DBE28AB3C0DC}" type="pres">
      <dgm:prSet presAssocID="{EBCF157F-C2C4-4A6E-8EAB-619D635624F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5AF27-ADE9-402D-935B-EACCFDD19311}" type="pres">
      <dgm:prSet presAssocID="{EBCF157F-C2C4-4A6E-8EAB-619D635624FB}" presName="accent_2" presStyleCnt="0"/>
      <dgm:spPr/>
      <dgm:t>
        <a:bodyPr/>
        <a:lstStyle/>
        <a:p>
          <a:endParaRPr lang="ru-RU"/>
        </a:p>
      </dgm:t>
    </dgm:pt>
    <dgm:pt modelId="{013ABC32-8EA2-4E03-9E6F-8EA1A57317C6}" type="pres">
      <dgm:prSet presAssocID="{EBCF157F-C2C4-4A6E-8EAB-619D635624FB}" presName="accentRepeatNode" presStyleLbl="solidFgAcc1" presStyleIdx="1" presStyleCnt="5" custLinFactNeighborX="-4922" custLinFactNeighborY="36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36CEDE-E3A5-411B-A225-24A36649D204}" type="pres">
      <dgm:prSet presAssocID="{6156BAD8-E1BE-4110-AA0A-CBB7764BFA1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CC464-7C6B-454D-9F97-8BD0A916A7C5}" type="pres">
      <dgm:prSet presAssocID="{6156BAD8-E1BE-4110-AA0A-CBB7764BFA13}" presName="accent_3" presStyleCnt="0"/>
      <dgm:spPr/>
      <dgm:t>
        <a:bodyPr/>
        <a:lstStyle/>
        <a:p>
          <a:endParaRPr lang="ru-RU"/>
        </a:p>
      </dgm:t>
    </dgm:pt>
    <dgm:pt modelId="{25029837-E79B-4861-8A09-B3AE59E86633}" type="pres">
      <dgm:prSet presAssocID="{6156BAD8-E1BE-4110-AA0A-CBB7764BFA13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95706B-8671-4D08-AB90-1BD7DF83D122}" type="pres">
      <dgm:prSet presAssocID="{D1473825-6B2B-4AA0-BA38-013C36E8349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818D4-0412-40D1-B202-A992C98858C5}" type="pres">
      <dgm:prSet presAssocID="{D1473825-6B2B-4AA0-BA38-013C36E83490}" presName="accent_4" presStyleCnt="0"/>
      <dgm:spPr/>
      <dgm:t>
        <a:bodyPr/>
        <a:lstStyle/>
        <a:p>
          <a:endParaRPr lang="ru-RU"/>
        </a:p>
      </dgm:t>
    </dgm:pt>
    <dgm:pt modelId="{0FE51803-0487-4C5A-BFDE-3386AF5C5296}" type="pres">
      <dgm:prSet presAssocID="{D1473825-6B2B-4AA0-BA38-013C36E83490}" presName="accentRepeatNode" presStyleLbl="solidFgAcc1" presStyleIdx="3" presStyleCnt="5" custLinFactNeighborX="3428" custLinFactNeighborY="260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C5EDA6-8A16-4AB1-854B-86784451086C}" type="pres">
      <dgm:prSet presAssocID="{A84C92B6-3530-499F-8330-24474E09C464}" presName="text_5" presStyleLbl="node1" presStyleIdx="4" presStyleCnt="5" custLinFactNeighborY="4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F6C51-3A54-444C-A101-EDA2CBEA0FF3}" type="pres">
      <dgm:prSet presAssocID="{A84C92B6-3530-499F-8330-24474E09C464}" presName="accent_5" presStyleCnt="0"/>
      <dgm:spPr/>
      <dgm:t>
        <a:bodyPr/>
        <a:lstStyle/>
        <a:p>
          <a:endParaRPr lang="ru-RU"/>
        </a:p>
      </dgm:t>
    </dgm:pt>
    <dgm:pt modelId="{D5EC3A5A-F097-48C0-B9DE-49B3D3DCE02B}" type="pres">
      <dgm:prSet presAssocID="{A84C92B6-3530-499F-8330-24474E09C464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55F5C2D-1FBA-4DAF-BAD8-AC83E31E6BDC}" type="presOf" srcId="{6156BAD8-E1BE-4110-AA0A-CBB7764BFA13}" destId="{0736CEDE-E3A5-411B-A225-24A36649D204}" srcOrd="0" destOrd="0" presId="urn:microsoft.com/office/officeart/2008/layout/VerticalCurvedList"/>
    <dgm:cxn modelId="{F3BD8334-EEB3-45FF-96E6-FA6ED31B0CE8}" srcId="{5AEA5DF2-BAB0-4681-BF39-87C22855AC29}" destId="{A84C92B6-3530-499F-8330-24474E09C464}" srcOrd="4" destOrd="0" parTransId="{AC451D3E-2DE2-4C89-B8FE-55CE134210F2}" sibTransId="{1D1EC9C8-3544-4DEF-AE30-1EEAF0823722}"/>
    <dgm:cxn modelId="{22BD7E17-61AC-46BD-983B-DDA932F6606F}" srcId="{5AEA5DF2-BAB0-4681-BF39-87C22855AC29}" destId="{EBCF157F-C2C4-4A6E-8EAB-619D635624FB}" srcOrd="1" destOrd="0" parTransId="{A8CD88C3-5DB0-4421-8277-3B482199415D}" sibTransId="{4DAFC93E-8322-4F0F-93EA-E16F83EF7BE9}"/>
    <dgm:cxn modelId="{DDDF8382-250D-4F2E-8911-431A90D678C9}" type="presOf" srcId="{EBCF157F-C2C4-4A6E-8EAB-619D635624FB}" destId="{CAD27DE1-10FE-4B56-A3A0-DBE28AB3C0DC}" srcOrd="0" destOrd="0" presId="urn:microsoft.com/office/officeart/2008/layout/VerticalCurvedList"/>
    <dgm:cxn modelId="{6B05E18C-003A-4A0B-82AD-46B32418A231}" type="presOf" srcId="{807891A0-3AF4-4018-8A0E-E19585D150F0}" destId="{4A1618EA-520F-43B1-93E8-4B42C32CC5B3}" srcOrd="0" destOrd="0" presId="urn:microsoft.com/office/officeart/2008/layout/VerticalCurvedList"/>
    <dgm:cxn modelId="{E6D4338B-0F53-4D5D-8714-3935B4F25416}" type="presOf" srcId="{5AEA5DF2-BAB0-4681-BF39-87C22855AC29}" destId="{581F5D5D-934B-4237-A7F4-2E43682AE493}" srcOrd="0" destOrd="0" presId="urn:microsoft.com/office/officeart/2008/layout/VerticalCurvedList"/>
    <dgm:cxn modelId="{83DFBAA6-2AE2-466E-9AD0-C74DEA92786A}" type="presOf" srcId="{D1473825-6B2B-4AA0-BA38-013C36E83490}" destId="{4D95706B-8671-4D08-AB90-1BD7DF83D122}" srcOrd="0" destOrd="0" presId="urn:microsoft.com/office/officeart/2008/layout/VerticalCurvedList"/>
    <dgm:cxn modelId="{1056C343-72E2-4FE6-A613-A76545C460B4}" type="presOf" srcId="{533C999A-2BD2-48D6-A609-86C0F7653D62}" destId="{D24FBF94-2D17-4387-B417-A252DC0AC34C}" srcOrd="0" destOrd="0" presId="urn:microsoft.com/office/officeart/2008/layout/VerticalCurvedList"/>
    <dgm:cxn modelId="{E3D7C2B5-FF80-4498-AA99-003D5496DEB3}" srcId="{5AEA5DF2-BAB0-4681-BF39-87C22855AC29}" destId="{D1473825-6B2B-4AA0-BA38-013C36E83490}" srcOrd="3" destOrd="0" parTransId="{701E43D7-DC7F-4941-9402-B22B9DC06409}" sibTransId="{E58959C8-CD03-4663-BA25-BA0FA9FDE0EC}"/>
    <dgm:cxn modelId="{9E9C4722-86B6-4748-8E15-51587127B7F2}" srcId="{5AEA5DF2-BAB0-4681-BF39-87C22855AC29}" destId="{6156BAD8-E1BE-4110-AA0A-CBB7764BFA13}" srcOrd="2" destOrd="0" parTransId="{B6582637-EF28-4F7E-A429-306098607B9B}" sibTransId="{F8F23FE7-24CD-4299-81F8-60B36095B917}"/>
    <dgm:cxn modelId="{C3F1B230-6788-4600-BFC1-1A2686E1D70C}" type="presOf" srcId="{A84C92B6-3530-499F-8330-24474E09C464}" destId="{E1C5EDA6-8A16-4AB1-854B-86784451086C}" srcOrd="0" destOrd="0" presId="urn:microsoft.com/office/officeart/2008/layout/VerticalCurvedList"/>
    <dgm:cxn modelId="{C05A541E-424D-4A5B-8E9C-FA328177BDC4}" srcId="{5AEA5DF2-BAB0-4681-BF39-87C22855AC29}" destId="{533C999A-2BD2-48D6-A609-86C0F7653D62}" srcOrd="0" destOrd="0" parTransId="{BF113A39-A457-4372-9632-97A5F0115CB1}" sibTransId="{807891A0-3AF4-4018-8A0E-E19585D150F0}"/>
    <dgm:cxn modelId="{3CB6B2BD-36F9-4149-9202-468AD759E419}" type="presParOf" srcId="{581F5D5D-934B-4237-A7F4-2E43682AE493}" destId="{619944F2-E7B5-43A4-9563-5937A274237F}" srcOrd="0" destOrd="0" presId="urn:microsoft.com/office/officeart/2008/layout/VerticalCurvedList"/>
    <dgm:cxn modelId="{1FBE359B-4C5D-49A4-BE34-D2187CF03DFA}" type="presParOf" srcId="{619944F2-E7B5-43A4-9563-5937A274237F}" destId="{D567C730-DD68-46E1-A22A-F176D2A2CC66}" srcOrd="0" destOrd="0" presId="urn:microsoft.com/office/officeart/2008/layout/VerticalCurvedList"/>
    <dgm:cxn modelId="{08E28435-EE9F-46D6-A0C0-A6AE2CDBBC54}" type="presParOf" srcId="{D567C730-DD68-46E1-A22A-F176D2A2CC66}" destId="{A947C46B-5867-4BC9-AC38-E6C9A369784B}" srcOrd="0" destOrd="0" presId="urn:microsoft.com/office/officeart/2008/layout/VerticalCurvedList"/>
    <dgm:cxn modelId="{7005CB5A-C3CC-4AB6-B342-8B3BDC388B9E}" type="presParOf" srcId="{D567C730-DD68-46E1-A22A-F176D2A2CC66}" destId="{4A1618EA-520F-43B1-93E8-4B42C32CC5B3}" srcOrd="1" destOrd="0" presId="urn:microsoft.com/office/officeart/2008/layout/VerticalCurvedList"/>
    <dgm:cxn modelId="{04004B48-2443-4416-86C0-FB267A9BB2DF}" type="presParOf" srcId="{D567C730-DD68-46E1-A22A-F176D2A2CC66}" destId="{2A6841A8-B287-4420-83C0-236A8FC65C88}" srcOrd="2" destOrd="0" presId="urn:microsoft.com/office/officeart/2008/layout/VerticalCurvedList"/>
    <dgm:cxn modelId="{23015954-55F5-4D67-AF7F-A6B56A8DD345}" type="presParOf" srcId="{D567C730-DD68-46E1-A22A-F176D2A2CC66}" destId="{86E7A872-48A4-4919-8E3D-ABD06DE8A46D}" srcOrd="3" destOrd="0" presId="urn:microsoft.com/office/officeart/2008/layout/VerticalCurvedList"/>
    <dgm:cxn modelId="{7D540AD7-3971-4DF4-98F1-0E12EAABB298}" type="presParOf" srcId="{619944F2-E7B5-43A4-9563-5937A274237F}" destId="{D24FBF94-2D17-4387-B417-A252DC0AC34C}" srcOrd="1" destOrd="0" presId="urn:microsoft.com/office/officeart/2008/layout/VerticalCurvedList"/>
    <dgm:cxn modelId="{3C699BB5-6EED-415D-ABC9-071DF30B00D3}" type="presParOf" srcId="{619944F2-E7B5-43A4-9563-5937A274237F}" destId="{0D8562BA-323A-44C5-AD5E-C5A85E913381}" srcOrd="2" destOrd="0" presId="urn:microsoft.com/office/officeart/2008/layout/VerticalCurvedList"/>
    <dgm:cxn modelId="{85B410B5-21F5-4E4D-8424-5C7829DA1C8B}" type="presParOf" srcId="{0D8562BA-323A-44C5-AD5E-C5A85E913381}" destId="{22D05EDA-FF21-4527-A55D-B637212248E6}" srcOrd="0" destOrd="0" presId="urn:microsoft.com/office/officeart/2008/layout/VerticalCurvedList"/>
    <dgm:cxn modelId="{0CE2A29F-35E7-4A19-8A11-18649171BAC4}" type="presParOf" srcId="{619944F2-E7B5-43A4-9563-5937A274237F}" destId="{CAD27DE1-10FE-4B56-A3A0-DBE28AB3C0DC}" srcOrd="3" destOrd="0" presId="urn:microsoft.com/office/officeart/2008/layout/VerticalCurvedList"/>
    <dgm:cxn modelId="{7E531FF1-6080-4F18-AE96-5A71F24C0800}" type="presParOf" srcId="{619944F2-E7B5-43A4-9563-5937A274237F}" destId="{9915AF27-ADE9-402D-935B-EACCFDD19311}" srcOrd="4" destOrd="0" presId="urn:microsoft.com/office/officeart/2008/layout/VerticalCurvedList"/>
    <dgm:cxn modelId="{9204D215-88F0-4CC4-96E0-D85F3029CC86}" type="presParOf" srcId="{9915AF27-ADE9-402D-935B-EACCFDD19311}" destId="{013ABC32-8EA2-4E03-9E6F-8EA1A57317C6}" srcOrd="0" destOrd="0" presId="urn:microsoft.com/office/officeart/2008/layout/VerticalCurvedList"/>
    <dgm:cxn modelId="{9E5BEB02-D049-4F8E-AD72-1D62482B7D9C}" type="presParOf" srcId="{619944F2-E7B5-43A4-9563-5937A274237F}" destId="{0736CEDE-E3A5-411B-A225-24A36649D204}" srcOrd="5" destOrd="0" presId="urn:microsoft.com/office/officeart/2008/layout/VerticalCurvedList"/>
    <dgm:cxn modelId="{B448F180-AFFB-47BB-930D-400E51906F40}" type="presParOf" srcId="{619944F2-E7B5-43A4-9563-5937A274237F}" destId="{B08CC464-7C6B-454D-9F97-8BD0A916A7C5}" srcOrd="6" destOrd="0" presId="urn:microsoft.com/office/officeart/2008/layout/VerticalCurvedList"/>
    <dgm:cxn modelId="{47B5B671-5788-43A5-929D-6AB488D7357B}" type="presParOf" srcId="{B08CC464-7C6B-454D-9F97-8BD0A916A7C5}" destId="{25029837-E79B-4861-8A09-B3AE59E86633}" srcOrd="0" destOrd="0" presId="urn:microsoft.com/office/officeart/2008/layout/VerticalCurvedList"/>
    <dgm:cxn modelId="{3B8ACCBE-26E5-440A-8650-D24C6B6116FA}" type="presParOf" srcId="{619944F2-E7B5-43A4-9563-5937A274237F}" destId="{4D95706B-8671-4D08-AB90-1BD7DF83D122}" srcOrd="7" destOrd="0" presId="urn:microsoft.com/office/officeart/2008/layout/VerticalCurvedList"/>
    <dgm:cxn modelId="{838C80F8-3D25-44FA-B467-C333CBC39B4D}" type="presParOf" srcId="{619944F2-E7B5-43A4-9563-5937A274237F}" destId="{423818D4-0412-40D1-B202-A992C98858C5}" srcOrd="8" destOrd="0" presId="urn:microsoft.com/office/officeart/2008/layout/VerticalCurvedList"/>
    <dgm:cxn modelId="{CE9EA335-CCF0-4F8D-A3D3-9BA03C2D3F72}" type="presParOf" srcId="{423818D4-0412-40D1-B202-A992C98858C5}" destId="{0FE51803-0487-4C5A-BFDE-3386AF5C5296}" srcOrd="0" destOrd="0" presId="urn:microsoft.com/office/officeart/2008/layout/VerticalCurvedList"/>
    <dgm:cxn modelId="{1C9C46CA-A448-471D-9EE1-CEB99DAC904E}" type="presParOf" srcId="{619944F2-E7B5-43A4-9563-5937A274237F}" destId="{E1C5EDA6-8A16-4AB1-854B-86784451086C}" srcOrd="9" destOrd="0" presId="urn:microsoft.com/office/officeart/2008/layout/VerticalCurvedList"/>
    <dgm:cxn modelId="{7C5A840E-F061-42AD-A043-381837948BDF}" type="presParOf" srcId="{619944F2-E7B5-43A4-9563-5937A274237F}" destId="{6ADF6C51-3A54-444C-A101-EDA2CBEA0FF3}" srcOrd="10" destOrd="0" presId="urn:microsoft.com/office/officeart/2008/layout/VerticalCurvedList"/>
    <dgm:cxn modelId="{4CF45FE7-C73A-4836-BD05-A330976A3023}" type="presParOf" srcId="{6ADF6C51-3A54-444C-A101-EDA2CBEA0FF3}" destId="{D5EC3A5A-F097-48C0-B9DE-49B3D3DCE0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618EA-520F-43B1-93E8-4B42C32CC5B3}">
      <dsp:nvSpPr>
        <dsp:cNvPr id="0" name=""/>
        <dsp:cNvSpPr/>
      </dsp:nvSpPr>
      <dsp:spPr>
        <a:xfrm>
          <a:off x="-6643119" y="-1016290"/>
          <a:ext cx="7909853" cy="7909853"/>
        </a:xfrm>
        <a:prstGeom prst="blockArc">
          <a:avLst>
            <a:gd name="adj1" fmla="val 18900000"/>
            <a:gd name="adj2" fmla="val 2700000"/>
            <a:gd name="adj3" fmla="val 273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E0BAB-0D3F-468D-8886-FA1976F6F373}">
      <dsp:nvSpPr>
        <dsp:cNvPr id="0" name=""/>
        <dsp:cNvSpPr/>
      </dsp:nvSpPr>
      <dsp:spPr>
        <a:xfrm>
          <a:off x="815765" y="587727"/>
          <a:ext cx="11295128" cy="1175454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33017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ОБРАЗОВАНИЕ СВЯЩЕННОЙ РИМСКОЙ ИМПЕРИИ. ФЕОДАЛЬНАЯ РАЗДРОБЛЕННОСТЬ В СОСЕДНЕЙ ГЕРМАНИИ НАЧАЛАСЬ ПОЗЖЕ.</a:t>
          </a:r>
          <a:endParaRPr lang="ru-RU" sz="2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815765" y="587727"/>
        <a:ext cx="11295128" cy="1175454"/>
      </dsp:txXfrm>
    </dsp:sp>
    <dsp:sp modelId="{CBF2B214-68F4-409B-9590-C65D1C84A25E}">
      <dsp:nvSpPr>
        <dsp:cNvPr id="0" name=""/>
        <dsp:cNvSpPr/>
      </dsp:nvSpPr>
      <dsp:spPr>
        <a:xfrm>
          <a:off x="0" y="460249"/>
          <a:ext cx="1469318" cy="14693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78F7C0-A1F8-4316-BE97-69EEF5815DF9}">
      <dsp:nvSpPr>
        <dsp:cNvPr id="0" name=""/>
        <dsp:cNvSpPr/>
      </dsp:nvSpPr>
      <dsp:spPr>
        <a:xfrm>
          <a:off x="1243043" y="2350908"/>
          <a:ext cx="10867850" cy="1175454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33017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 ГЕРМАНСКОГО ГОСУДАРСТВА БЫЛО МНОГО ВРАГОВ, ОСОБО ОПАСНЫМИ БЫЛИ ВЕНГРЫ. ИХ КОННИЦА ДЕРЖАЛА В СТРАХЕ ВСЮ ЕВРОПУ.</a:t>
          </a:r>
          <a:endParaRPr lang="ru-RU" sz="2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243043" y="2350908"/>
        <a:ext cx="10867850" cy="1175454"/>
      </dsp:txXfrm>
    </dsp:sp>
    <dsp:sp modelId="{D1E44DFB-321A-4890-A565-2E94A49A6D26}">
      <dsp:nvSpPr>
        <dsp:cNvPr id="0" name=""/>
        <dsp:cNvSpPr/>
      </dsp:nvSpPr>
      <dsp:spPr>
        <a:xfrm>
          <a:off x="508384" y="2203977"/>
          <a:ext cx="1469318" cy="14693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00D6D6-D597-400F-A2C0-3CCC471A666C}">
      <dsp:nvSpPr>
        <dsp:cNvPr id="0" name=""/>
        <dsp:cNvSpPr/>
      </dsp:nvSpPr>
      <dsp:spPr>
        <a:xfrm>
          <a:off x="815765" y="4114090"/>
          <a:ext cx="11295128" cy="1175454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33017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955 Г. ГЕРМАНСКИЙ КОРОЛЬ ОТТОН I РАЗГРОМИЛ ВЕНГРОВ. ОНИ ПРЕКРАТИЛИ НАБЕГИ, ПРИНЯЛИ ХРИСТИАНСТВО И СОЗДАЛИ СВОЕ ГОСУДАРСТВО.</a:t>
          </a:r>
          <a:endParaRPr lang="ru-RU" sz="2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815765" y="4114090"/>
        <a:ext cx="11295128" cy="1175454"/>
      </dsp:txXfrm>
    </dsp:sp>
    <dsp:sp modelId="{86FE0FE5-BDD0-4E30-BD12-0C0E47FD9082}">
      <dsp:nvSpPr>
        <dsp:cNvPr id="0" name=""/>
        <dsp:cNvSpPr/>
      </dsp:nvSpPr>
      <dsp:spPr>
        <a:xfrm>
          <a:off x="81106" y="3967158"/>
          <a:ext cx="1469318" cy="146931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618EA-520F-43B1-93E8-4B42C32CC5B3}">
      <dsp:nvSpPr>
        <dsp:cNvPr id="0" name=""/>
        <dsp:cNvSpPr/>
      </dsp:nvSpPr>
      <dsp:spPr>
        <a:xfrm>
          <a:off x="-6645838" y="-1016290"/>
          <a:ext cx="7909853" cy="7909853"/>
        </a:xfrm>
        <a:prstGeom prst="blockArc">
          <a:avLst>
            <a:gd name="adj1" fmla="val 18900000"/>
            <a:gd name="adj2" fmla="val 2700000"/>
            <a:gd name="adj3" fmla="val 273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FBF94-2D17-4387-B417-A252DC0AC34C}">
      <dsp:nvSpPr>
        <dsp:cNvPr id="0" name=""/>
        <dsp:cNvSpPr/>
      </dsp:nvSpPr>
      <dsp:spPr>
        <a:xfrm>
          <a:off x="552095" y="367211"/>
          <a:ext cx="11556079" cy="734894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83322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962 г. </a:t>
          </a:r>
          <a:r>
            <a:rPr lang="ru-RU" sz="25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Оттон</a:t>
          </a:r>
          <a:r>
            <a:rPr lang="ru-RU" sz="25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I совершил поход в Италию, распавшуюся на мелкие территории.</a:t>
          </a:r>
          <a:endParaRPr lang="ru-RU" sz="25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52095" y="367211"/>
        <a:ext cx="11556079" cy="734894"/>
      </dsp:txXfrm>
    </dsp:sp>
    <dsp:sp modelId="{22D05EDA-FF21-4527-A55D-B637212248E6}">
      <dsp:nvSpPr>
        <dsp:cNvPr id="0" name=""/>
        <dsp:cNvSpPr/>
      </dsp:nvSpPr>
      <dsp:spPr>
        <a:xfrm>
          <a:off x="92786" y="275350"/>
          <a:ext cx="918617" cy="9186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27DE1-10FE-4B56-A3A0-DBE28AB3C0DC}">
      <dsp:nvSpPr>
        <dsp:cNvPr id="0" name=""/>
        <dsp:cNvSpPr/>
      </dsp:nvSpPr>
      <dsp:spPr>
        <a:xfrm>
          <a:off x="1078699" y="1469200"/>
          <a:ext cx="11029475" cy="734894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83322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Папа провозгласил </a:t>
          </a:r>
          <a:r>
            <a:rPr lang="ru-RU" sz="25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Оттона</a:t>
          </a:r>
          <a:r>
            <a:rPr lang="ru-RU" sz="25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I императором Священной Римской империи. </a:t>
          </a:r>
          <a:endParaRPr lang="ru-RU" sz="25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078699" y="1469200"/>
        <a:ext cx="11029475" cy="734894"/>
      </dsp:txXfrm>
    </dsp:sp>
    <dsp:sp modelId="{013ABC32-8EA2-4E03-9E6F-8EA1A57317C6}">
      <dsp:nvSpPr>
        <dsp:cNvPr id="0" name=""/>
        <dsp:cNvSpPr/>
      </dsp:nvSpPr>
      <dsp:spPr>
        <a:xfrm>
          <a:off x="574175" y="1380728"/>
          <a:ext cx="918617" cy="9186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6CEDE-E3A5-411B-A225-24A36649D204}">
      <dsp:nvSpPr>
        <dsp:cNvPr id="0" name=""/>
        <dsp:cNvSpPr/>
      </dsp:nvSpPr>
      <dsp:spPr>
        <a:xfrm>
          <a:off x="1240324" y="2571188"/>
          <a:ext cx="10867850" cy="734894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83322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962 г. образование Священной Римской империи.</a:t>
          </a:r>
          <a:endParaRPr lang="ru-RU" sz="25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240324" y="2571188"/>
        <a:ext cx="10867850" cy="734894"/>
      </dsp:txXfrm>
    </dsp:sp>
    <dsp:sp modelId="{25029837-E79B-4861-8A09-B3AE59E86633}">
      <dsp:nvSpPr>
        <dsp:cNvPr id="0" name=""/>
        <dsp:cNvSpPr/>
      </dsp:nvSpPr>
      <dsp:spPr>
        <a:xfrm>
          <a:off x="781015" y="2479327"/>
          <a:ext cx="918617" cy="9186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5706B-8671-4D08-AB90-1BD7DF83D122}">
      <dsp:nvSpPr>
        <dsp:cNvPr id="0" name=""/>
        <dsp:cNvSpPr/>
      </dsp:nvSpPr>
      <dsp:spPr>
        <a:xfrm>
          <a:off x="1078699" y="3673177"/>
          <a:ext cx="11029475" cy="734894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83322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Разбив внешних врагов, </a:t>
          </a:r>
          <a:r>
            <a:rPr lang="ru-RU" sz="25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Оттон</a:t>
          </a:r>
          <a:r>
            <a:rPr lang="ru-RU" sz="25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I возомнил себя главой правителей Европы.</a:t>
          </a:r>
          <a:endParaRPr lang="ru-RU" sz="25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078699" y="3673177"/>
        <a:ext cx="11029475" cy="734894"/>
      </dsp:txXfrm>
    </dsp:sp>
    <dsp:sp modelId="{0FE51803-0487-4C5A-BFDE-3386AF5C5296}">
      <dsp:nvSpPr>
        <dsp:cNvPr id="0" name=""/>
        <dsp:cNvSpPr/>
      </dsp:nvSpPr>
      <dsp:spPr>
        <a:xfrm>
          <a:off x="650880" y="3605227"/>
          <a:ext cx="918617" cy="91861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EDA6-8A16-4AB1-854B-86784451086C}">
      <dsp:nvSpPr>
        <dsp:cNvPr id="0" name=""/>
        <dsp:cNvSpPr/>
      </dsp:nvSpPr>
      <dsp:spPr>
        <a:xfrm>
          <a:off x="552095" y="4809720"/>
          <a:ext cx="11556079" cy="7348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83322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Но его власть стала ослабевать.</a:t>
          </a:r>
          <a:endParaRPr lang="ru-RU" sz="25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52095" y="4809720"/>
        <a:ext cx="11556079" cy="734894"/>
      </dsp:txXfrm>
    </dsp:sp>
    <dsp:sp modelId="{D5EC3A5A-F097-48C0-B9DE-49B3D3DCE02B}">
      <dsp:nvSpPr>
        <dsp:cNvPr id="0" name=""/>
        <dsp:cNvSpPr/>
      </dsp:nvSpPr>
      <dsp:spPr>
        <a:xfrm>
          <a:off x="92786" y="4683304"/>
          <a:ext cx="918617" cy="91861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78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72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93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93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259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8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8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8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885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4509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87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1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56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56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34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6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6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6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Videos\VID-20200903-WA0002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6.png"/><Relationship Id="rId18" Type="http://schemas.microsoft.com/office/2007/relationships/hdphoto" Target="../media/hdphoto2.wdp"/><Relationship Id="rId26" Type="http://schemas.openxmlformats.org/officeDocument/2006/relationships/image" Target="../media/image52.jpeg"/><Relationship Id="rId3" Type="http://schemas.openxmlformats.org/officeDocument/2006/relationships/image" Target="../media/image40.png"/><Relationship Id="rId21" Type="http://schemas.openxmlformats.org/officeDocument/2006/relationships/image" Target="../media/image49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17.png"/><Relationship Id="rId25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4.png"/><Relationship Id="rId24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23" Type="http://schemas.openxmlformats.org/officeDocument/2006/relationships/image" Target="../media/image50.png"/><Relationship Id="rId28" Type="http://schemas.microsoft.com/office/2007/relationships/hdphoto" Target="../media/hdphoto12.wdp"/><Relationship Id="rId10" Type="http://schemas.microsoft.com/office/2007/relationships/hdphoto" Target="../media/hdphoto6.wdp"/><Relationship Id="rId19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43.png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3" Type="http://schemas.microsoft.com/office/2007/relationships/hdphoto" Target="../media/hdphoto14.wdp"/><Relationship Id="rId7" Type="http://schemas.openxmlformats.org/officeDocument/2006/relationships/image" Target="../media/image60.png"/><Relationship Id="rId12" Type="http://schemas.microsoft.com/office/2007/relationships/hdphoto" Target="../media/hdphoto18.wdp"/><Relationship Id="rId17" Type="http://schemas.openxmlformats.org/officeDocument/2006/relationships/image" Target="../media/image65.jpeg"/><Relationship Id="rId2" Type="http://schemas.openxmlformats.org/officeDocument/2006/relationships/image" Target="../media/image57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microsoft.com/office/2007/relationships/hdphoto" Target="../media/hdphoto15.wdp"/><Relationship Id="rId15" Type="http://schemas.openxmlformats.org/officeDocument/2006/relationships/image" Target="../media/image64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microsoft.com/office/2007/relationships/hdphoto" Target="../media/hdphoto1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//upload.wikimedia.org/wikipedia/commons/b/b2/Die_deutschen_Kaiser_Otto_der_Gro%C3%9F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342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145" y="73960"/>
            <a:ext cx="6853767" cy="191900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583498" y="2492952"/>
            <a:ext cx="10177131" cy="2371838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«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Священная 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Римская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империя».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6736" y="461963"/>
            <a:ext cx="1439333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628623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3900" b="1" spc="18" dirty="0" smtClean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3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600" y="1146175"/>
            <a:ext cx="1143000" cy="374650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l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300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23392" y="2493063"/>
            <a:ext cx="768629" cy="252011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13" name="Рисунок 12" descr="https://i.ytimg.com/vi/aOWh_6dDZu8/maxresdefault.jpg"/>
          <p:cNvPicPr/>
          <p:nvPr/>
        </p:nvPicPr>
        <p:blipFill>
          <a:blip r:embed="rId2" cstate="print"/>
          <a:srcRect l="4490" r="53501"/>
          <a:stretch>
            <a:fillRect/>
          </a:stretch>
        </p:blipFill>
        <p:spPr bwMode="auto">
          <a:xfrm>
            <a:off x="4799856" y="2996952"/>
            <a:ext cx="676875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4"/>
          <p:cNvSpPr txBox="1">
            <a:spLocks/>
          </p:cNvSpPr>
          <p:nvPr/>
        </p:nvSpPr>
        <p:spPr>
          <a:xfrm>
            <a:off x="479376" y="1124778"/>
            <a:ext cx="7128792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lvl="0" indent="-342900"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Генрихе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его сыне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Оттоне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появилась сильная  немецкая конница. Основу  ее  составляли закованные в броню тяжеловооруженные рыцари.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Содержимое 4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6243" y="1124778"/>
            <a:ext cx="3504388" cy="2232247"/>
          </a:xfrm>
          <a:prstGeom prst="rect">
            <a:avLst/>
          </a:prstGeom>
        </p:spPr>
      </p:pic>
      <p:pic>
        <p:nvPicPr>
          <p:cNvPr id="9" name="Содержимое 5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7791" y="3861048"/>
            <a:ext cx="4236039" cy="249186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3" b="100000" l="512" r="98465"/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3068960"/>
            <a:ext cx="2112235" cy="229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Содержимое 10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" b="99492" l="387" r="99613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4581128"/>
            <a:ext cx="2784309" cy="2088232"/>
          </a:xfrm>
          <a:prstGeom prst="rect">
            <a:avLst/>
          </a:prstGeom>
        </p:spPr>
      </p:pic>
      <p:pic>
        <p:nvPicPr>
          <p:cNvPr id="12" name="Picture 2" descr="C:\Users\Владелец\Desktop\0_39bf3_22c1734f_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2264" y="3933056"/>
            <a:ext cx="3255797" cy="244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81076"/>
            <a:ext cx="10726216" cy="5114925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dirty="0"/>
              <a:t>  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Генрих 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под угрозой вторжения венгров с Востока, разделил население на два сословия:</a:t>
            </a:r>
          </a:p>
          <a:p>
            <a:pPr>
              <a:buFontTx/>
              <a:buNone/>
            </a:pPr>
            <a:endParaRPr lang="ru-RU" sz="4000" dirty="0" smtClean="0"/>
          </a:p>
          <a:p>
            <a:pPr>
              <a:buFontTx/>
              <a:buNone/>
            </a:pPr>
            <a:endParaRPr lang="ru-RU" sz="4000" dirty="0" smtClean="0"/>
          </a:p>
          <a:p>
            <a:pPr marL="742950" indent="-742950"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Военное  сословие</a:t>
            </a:r>
          </a:p>
          <a:p>
            <a:pPr marL="742950" indent="-742950">
              <a:buNone/>
            </a:pPr>
            <a:r>
              <a:rPr lang="ru-RU" sz="4000" dirty="0" smtClean="0"/>
              <a:t>                                           </a:t>
            </a:r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Податное сословие   </a:t>
            </a:r>
            <a:endParaRPr lang="ru-RU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3583272">
            <a:off x="3680134" y="2168635"/>
            <a:ext cx="657855" cy="245392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005558">
            <a:off x="7962241" y="2356336"/>
            <a:ext cx="657855" cy="213531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34436" y="4149725"/>
            <a:ext cx="1152313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Более сильной власть королей была в Германии. Единое государство было необходимо для защиты   от внешних врагов. Очень часты были нападения 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венгров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(мадьяр). Конница венгров совершала набеги на страны Западной Европы, доходила до Парижа.   Но больше всего страдала Германия: венгры разоряли и угоняли в плен многих ее жителей.</a:t>
            </a:r>
          </a:p>
        </p:txBody>
      </p:sp>
      <p:pic>
        <p:nvPicPr>
          <p:cNvPr id="27653" name="Picture 5" descr="Kalandozas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196784"/>
            <a:ext cx="5952067" cy="2911699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Содержимое 4" descr="800px-Arpadfeszt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04112" y="1268792"/>
            <a:ext cx="4532477" cy="2818629"/>
          </a:xfrm>
          <a:prstGeom prst="rect">
            <a:avLst/>
          </a:prstGeom>
        </p:spPr>
      </p:pic>
      <p:sp>
        <p:nvSpPr>
          <p:cNvPr id="7" name="object 2"/>
          <p:cNvSpPr>
            <a:spLocks noGrp="1"/>
          </p:cNvSpPr>
          <p:nvPr>
            <p:ph type="title"/>
          </p:nvPr>
        </p:nvSpPr>
        <p:spPr bwMode="auto">
          <a:xfrm>
            <a:off x="0" y="32"/>
            <a:ext cx="12192000" cy="10525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600056" y="1196752"/>
            <a:ext cx="52557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Битва против венгров на реке Лех 955 г.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34433" y="4575190"/>
            <a:ext cx="116183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955 году немецкие и чешские войска во главе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германским королем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Оттоном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разгромили венгров в битве на юге Германии.  Вскоре вторжения венгров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прекратились,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они стали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переходить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оседлой жизни. </a:t>
            </a:r>
          </a:p>
        </p:txBody>
      </p:sp>
      <p:pic>
        <p:nvPicPr>
          <p:cNvPr id="28677" name="Picture 5" descr="476px-Lechfeld14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980758"/>
            <a:ext cx="5568949" cy="3495675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18" name="Picture 2" descr="https://realnoevremya.ru/uploads/article/5f/76/36c2696b682c9b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1916832"/>
            <a:ext cx="4704523" cy="2376264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 noGrp="1"/>
          </p:cNvSpPr>
          <p:nvPr>
            <p:ph type="title"/>
          </p:nvPr>
        </p:nvSpPr>
        <p:spPr bwMode="auto">
          <a:xfrm>
            <a:off x="0" y="32"/>
            <a:ext cx="12192000" cy="10525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оттон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908748"/>
            <a:ext cx="4608181" cy="3443287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087888" y="980741"/>
            <a:ext cx="4176464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 dirty="0" err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2800" b="1" i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король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ru-RU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Восточно-Франкского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государства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(Германии) с 936 г.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Император Священной Римской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империи 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 962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34433" y="4508529"/>
            <a:ext cx="11618384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962 году, пользуясь раздробленностью Италии,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 совершил поход на Рим, и папа провозгласил его императором. Кроме Германии, под власть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Оттона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попала значительная часть Италии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Позднее это государство стали называть             </a:t>
            </a:r>
            <a:r>
              <a:rPr lang="ru-RU" sz="28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Священной Римской империей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германской нации.</a:t>
            </a:r>
          </a:p>
        </p:txBody>
      </p:sp>
      <p:pic>
        <p:nvPicPr>
          <p:cNvPr id="6" name="Picture 3" descr="C:\Users\Владелец\Desktop\cr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3" y="3356992"/>
            <a:ext cx="1424476" cy="93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.wikireading.ru/417719_26_i_1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6360" y="908720"/>
            <a:ext cx="2208245" cy="34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 noGrp="1"/>
          </p:cNvSpPr>
          <p:nvPr>
            <p:ph type="title"/>
          </p:nvPr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ОТТОН 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344" y="1124744"/>
            <a:ext cx="6768752" cy="49685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FontTx/>
              <a:buNone/>
            </a:pPr>
            <a:r>
              <a:rPr lang="ru-RU" dirty="0"/>
              <a:t>   </a:t>
            </a:r>
            <a:r>
              <a:rPr lang="ru-RU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расширил права церкви (епископов и аббатов) за счет герцогов (князей). Он издал «</a:t>
            </a:r>
            <a:r>
              <a:rPr lang="ru-RU" sz="4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оттоновские</a:t>
            </a: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привилегии», по которым </a:t>
            </a: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епископы  и </a:t>
            </a: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аббаты получали широкие </a:t>
            </a:r>
            <a:r>
              <a:rPr lang="ru-RU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иммунитетные</a:t>
            </a: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привилегии, их владения освобождались от </a:t>
            </a: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юрисдикции, а сами они получали права герцогов.</a:t>
            </a:r>
          </a:p>
        </p:txBody>
      </p:sp>
      <p:sp>
        <p:nvSpPr>
          <p:cNvPr id="4" name="object 2"/>
          <p:cNvSpPr>
            <a:spLocks noGrp="1"/>
          </p:cNvSpPr>
          <p:nvPr>
            <p:ph type="title"/>
          </p:nvPr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ОТТОН 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100€: Оттон I на австрийской моне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1196752"/>
            <a:ext cx="4722118" cy="49434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35360" y="1412776"/>
            <a:ext cx="6192688" cy="39703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помог папе Римскому в борьбе против его врагов и получил титул императора «Священной Римской империи германской нации».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 noGrp="1"/>
          </p:cNvSpPr>
          <p:nvPr>
            <p:ph type="title"/>
          </p:nvPr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ОТТОН 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ОТТОН I ВЕЛИКИЙ (OTTO I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5966" y="1124744"/>
            <a:ext cx="3664569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Владелец\Desktop\ygs9nrh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5" y="908726"/>
            <a:ext cx="6953251" cy="555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Владелец\Desktop\1225654478_file0113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0136" y="1556792"/>
            <a:ext cx="451273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СВЯЩЕННАЯ РИМСКАЯ ИМПЕРИЯ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903-WA000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620688"/>
            <a:ext cx="12192000" cy="6237312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КАРТА СВЯЩЕННОЙ РИМСКОЙ ИМПЕРИИ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27367" y="692703"/>
            <a:ext cx="6741583" cy="5844629"/>
          </a:xfrm>
          <a:noFill/>
          <a:ln w="19050">
            <a:solidFill>
              <a:schemeClr val="tx1"/>
            </a:solidFill>
          </a:ln>
        </p:spPr>
      </p:pic>
      <p:pic>
        <p:nvPicPr>
          <p:cNvPr id="5124" name="Picture 4" descr="Русская земля. . Между язычеством и христианством. . От князя Игоря до сына его Святослава (fb2) КулЛиб - Классная библиотека! 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433" y="4076700"/>
            <a:ext cx="3471333" cy="2643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5" name="Picture 6" descr="https://upload.wikimedia.org/wikipedia/commons/thumb/6/6f/%D0%9E%D1%82%D1%82%D0%BE%D0%BD_%D0%B8_%D0%90%D0%B4%D0%B5%D0%BB%D1%8C%D0%B3%D0%B5%D0%B9%D0%B4%D0%B0.jpg/800px-%D0%9E%D1%82%D1%82%D0%BE%D0%BD_%D0%B8_%D0%90%D0%B4%D0%B5%D0%BB%D1%8C%D0%B3%D0%B5%D0%B9%D0%B4%D0%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2304" y="1052736"/>
            <a:ext cx="3151717" cy="2914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https://upload.wikimedia.org/wikipedia/commons/4/4a/016_ottosiegel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384" y="1484808"/>
            <a:ext cx="2209800" cy="165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СВЯЩЕННАЯ РИМСКАЯ ИМПЕРИЯ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196800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416" y="2276920"/>
            <a:ext cx="1123324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БОРЬБА С ВЕНГРАМИ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3429004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НОВАЯ ИМПЕРИЯ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4653184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ГЕРМАНСКИЕ ИМПЕРАТОРЫ И ЦЕРКОВЬ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4"/>
          <p:cNvSpPr txBox="1">
            <a:spLocks/>
          </p:cNvSpPr>
          <p:nvPr/>
        </p:nvSpPr>
        <p:spPr>
          <a:xfrm>
            <a:off x="263352" y="5085195"/>
            <a:ext cx="1152128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lvl="0" indent="-342900" algn="ctr">
              <a:defRPr/>
            </a:pPr>
            <a:r>
              <a:rPr lang="ru-RU" sz="2800" b="1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Каждый последующий  король  со своим войском  переходил Альпы и вступал в  Италию, чтобы получить императорскую корону.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286" y="1124746"/>
            <a:ext cx="3249217" cy="18025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3" descr="C:\Users\Владелец\Desktop\cr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3055646"/>
            <a:ext cx="2376264" cy="198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ÐÐ¾ÑÐ¾Ð½Ð°ÑÐ¸Ñ ÐÐ°ÑÐ»Ð° ÐÐµÐ»Ð¸ÐºÐ¾Ð³Ð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2" y="908720"/>
            <a:ext cx="7632848" cy="3888432"/>
          </a:xfrm>
          <a:prstGeom prst="rect">
            <a:avLst/>
          </a:prstGeom>
          <a:noFill/>
        </p:spPr>
      </p:pic>
      <p:sp>
        <p:nvSpPr>
          <p:cNvPr id="8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СВЯЩЕННАЯ РИМСКАЯ ИМПЕРИЯ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91344" y="908720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Рыжий (967-983 гг.)</a:t>
            </a:r>
          </a:p>
        </p:txBody>
      </p:sp>
      <p:sp>
        <p:nvSpPr>
          <p:cNvPr id="6147" name="Объект 3"/>
          <p:cNvSpPr>
            <a:spLocks noGrp="1"/>
          </p:cNvSpPr>
          <p:nvPr>
            <p:ph idx="1"/>
          </p:nvPr>
        </p:nvSpPr>
        <p:spPr>
          <a:xfrm>
            <a:off x="407368" y="2348880"/>
            <a:ext cx="5472608" cy="34129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972 г. – берет в жены византийскую </a:t>
            </a:r>
          </a:p>
          <a:p>
            <a:pPr marL="0" indent="0">
              <a:buFont typeface="Arial" charset="0"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принцессу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Феофано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0" indent="0">
              <a:buFont typeface="Arial" charset="0"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978-980 гг. – война                                        с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Лотарем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Французским;</a:t>
            </a:r>
          </a:p>
          <a:p>
            <a:pPr marL="0" indent="0">
              <a:buFont typeface="Arial" charset="0"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980 г. – поход в Италию.</a:t>
            </a:r>
          </a:p>
          <a:p>
            <a:pPr marL="0" indent="0">
              <a:buFont typeface="Arial" charset="0"/>
              <a:buNone/>
            </a:pPr>
            <a:endParaRPr lang="ru-RU" dirty="0" smtClean="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216" y="1916832"/>
            <a:ext cx="3905416" cy="44767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586" name="Picture 2" descr="https://upload.wikimedia.org/wikipedia/commons/thumb/8/87/Perikopenbuch_Heinrich_und_Kunigunde.jpg/200px-Perikopenbuch_Heinrich_und_Kunigu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916832"/>
            <a:ext cx="2232248" cy="2333060"/>
          </a:xfrm>
          <a:prstGeom prst="rect">
            <a:avLst/>
          </a:prstGeom>
          <a:noFill/>
        </p:spPr>
      </p:pic>
      <p:sp>
        <p:nvSpPr>
          <p:cNvPr id="6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СВЯЩЕННАЯ РИМСКАЯ ИМПЕРИЯ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335360" y="1196752"/>
            <a:ext cx="6912768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4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Так внук </a:t>
            </a:r>
            <a:r>
              <a:rPr lang="ru-RU" sz="41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Оттона</a:t>
            </a:r>
            <a:r>
              <a:rPr lang="ru-RU" sz="4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4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прозванный «чудом мира»,  </a:t>
            </a:r>
            <a:r>
              <a:rPr lang="ru-RU" sz="41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4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sz="4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мечтал  сделать  Рим столицей огромного государства.  Он считал,   что весь христианский мир должен объединиться                       под властью  римского императора.</a:t>
            </a:r>
          </a:p>
          <a:p>
            <a:endParaRPr lang="ru-RU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7" y="1196752"/>
            <a:ext cx="3706148" cy="50405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СВЯЩЕННАЯ РИМСКАЯ ИМПЕРИЯ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7649" y="260648"/>
            <a:ext cx="326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413F17"/>
                </a:solidFill>
                <a:latin typeface="Arial" pitchFamily="34" charset="0"/>
                <a:cs typeface="Arial" pitchFamily="34" charset="0"/>
              </a:rPr>
              <a:t>Управление империей</a:t>
            </a:r>
            <a:endParaRPr lang="ru-RU" sz="2000" b="1" dirty="0">
              <a:solidFill>
                <a:srgbClr val="413F1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55576" y="5373233"/>
            <a:ext cx="4326245" cy="4800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Графы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83968" y="2844265"/>
            <a:ext cx="1781977" cy="4800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Короли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27648" y="4509137"/>
            <a:ext cx="3558160" cy="4800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Императорский совет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95733" y="3621026"/>
            <a:ext cx="2688299" cy="4800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Двор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3392" y="260664"/>
            <a:ext cx="1920213" cy="212434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3392" y="1916832"/>
            <a:ext cx="192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мператор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9927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576" y="1529416"/>
            <a:ext cx="768085" cy="1394415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9927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4944" y="1602479"/>
            <a:ext cx="768085" cy="1394415"/>
          </a:xfrm>
          <a:prstGeom prst="rect">
            <a:avLst/>
          </a:prstGeom>
        </p:spPr>
      </p:pic>
      <p:pic>
        <p:nvPicPr>
          <p:cNvPr id="31" name="Рисунок 3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9927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0711" y="1529416"/>
            <a:ext cx="768085" cy="1394415"/>
          </a:xfrm>
          <a:prstGeom prst="rect">
            <a:avLst/>
          </a:prstGeom>
        </p:spPr>
      </p:pic>
      <p:pic>
        <p:nvPicPr>
          <p:cNvPr id="32" name="Рисунок 31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9927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2492" y="1647044"/>
            <a:ext cx="768085" cy="1394415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9927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1637" y="2852936"/>
            <a:ext cx="960107" cy="1728192"/>
          </a:xfrm>
          <a:prstGeom prst="rect">
            <a:avLst/>
          </a:prstGeom>
        </p:spPr>
      </p:pic>
      <p:pic>
        <p:nvPicPr>
          <p:cNvPr id="34" name="Рисунок 33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5" b="10000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685" y="1796818"/>
            <a:ext cx="629888" cy="1506996"/>
          </a:xfrm>
          <a:prstGeom prst="rect">
            <a:avLst/>
          </a:prstGeom>
        </p:spPr>
      </p:pic>
      <p:pic>
        <p:nvPicPr>
          <p:cNvPr id="35" name="Рисунок 34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5" b="10000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1692" y="2923821"/>
            <a:ext cx="768085" cy="1738541"/>
          </a:xfrm>
          <a:prstGeom prst="rect">
            <a:avLst/>
          </a:prstGeom>
        </p:spPr>
      </p:pic>
      <p:pic>
        <p:nvPicPr>
          <p:cNvPr id="36" name="Рисунок 3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5" b="10000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488" y="4822924"/>
            <a:ext cx="768085" cy="1738541"/>
          </a:xfrm>
          <a:prstGeom prst="rect">
            <a:avLst/>
          </a:prstGeom>
        </p:spPr>
      </p:pic>
      <p:pic>
        <p:nvPicPr>
          <p:cNvPr id="37" name="Рисунок 3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5" b="10000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448" y="4890317"/>
            <a:ext cx="768085" cy="1738541"/>
          </a:xfrm>
          <a:prstGeom prst="rect">
            <a:avLst/>
          </a:prstGeom>
        </p:spPr>
      </p:pic>
      <p:pic>
        <p:nvPicPr>
          <p:cNvPr id="38" name="Рисунок 37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5" b="100000" l="9524" r="8888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92" y="4653153"/>
            <a:ext cx="768085" cy="1738541"/>
          </a:xfrm>
          <a:prstGeom prst="rect">
            <a:avLst/>
          </a:prstGeom>
        </p:spPr>
      </p:pic>
      <p:pic>
        <p:nvPicPr>
          <p:cNvPr id="39" name="Рисунок 38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3651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5608" y="3041442"/>
            <a:ext cx="576333" cy="1539687"/>
          </a:xfrm>
          <a:prstGeom prst="rect">
            <a:avLst/>
          </a:prstGeom>
        </p:spPr>
      </p:pic>
      <p:pic>
        <p:nvPicPr>
          <p:cNvPr id="40" name="Рисунок 39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3651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9573" y="4252887"/>
            <a:ext cx="512064" cy="1344149"/>
          </a:xfrm>
          <a:prstGeom prst="rect">
            <a:avLst/>
          </a:prstGeom>
        </p:spPr>
      </p:pic>
      <p:pic>
        <p:nvPicPr>
          <p:cNvPr id="41" name="Рисунок 40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3651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7811" y="4151108"/>
            <a:ext cx="512064" cy="1344149"/>
          </a:xfrm>
          <a:prstGeom prst="rect">
            <a:avLst/>
          </a:prstGeom>
        </p:spPr>
      </p:pic>
      <p:pic>
        <p:nvPicPr>
          <p:cNvPr id="42" name="Рисунок 41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3651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509" y="4293113"/>
            <a:ext cx="512064" cy="1344149"/>
          </a:xfrm>
          <a:prstGeom prst="rect">
            <a:avLst/>
          </a:prstGeom>
        </p:spPr>
      </p:pic>
      <p:pic>
        <p:nvPicPr>
          <p:cNvPr id="43" name="Рисунок 42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3651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4961" y="2550332"/>
            <a:ext cx="512064" cy="1344149"/>
          </a:xfrm>
          <a:prstGeom prst="rect">
            <a:avLst/>
          </a:prstGeom>
        </p:spPr>
      </p:pic>
      <p:pic>
        <p:nvPicPr>
          <p:cNvPr id="44" name="Рисунок 43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6" b="100000" l="357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776" y="2756932"/>
            <a:ext cx="539032" cy="1394165"/>
          </a:xfrm>
          <a:prstGeom prst="rect">
            <a:avLst/>
          </a:prstGeom>
        </p:spPr>
      </p:pic>
      <p:pic>
        <p:nvPicPr>
          <p:cNvPr id="45" name="Рисунок 44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6" b="100000" l="357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6100" y="3222396"/>
            <a:ext cx="481549" cy="1326923"/>
          </a:xfrm>
          <a:prstGeom prst="rect">
            <a:avLst/>
          </a:prstGeom>
        </p:spPr>
      </p:pic>
      <p:pic>
        <p:nvPicPr>
          <p:cNvPr id="46" name="Рисунок 45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6" b="100000" l="357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1879" y="2471654"/>
            <a:ext cx="504156" cy="1370687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918" r="983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404664"/>
            <a:ext cx="865592" cy="1561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8288" y="31019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413F17"/>
                </a:solidFill>
                <a:latin typeface="Arial" pitchFamily="34" charset="0"/>
                <a:cs typeface="Arial" pitchFamily="34" charset="0"/>
              </a:rPr>
              <a:t>Социальная структура</a:t>
            </a:r>
            <a:endParaRPr lang="ru-RU" sz="2000" b="1" dirty="0">
              <a:solidFill>
                <a:srgbClr val="413F1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896985" y="4183099"/>
            <a:ext cx="5055667" cy="4800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Рыцари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11416" y="4890301"/>
            <a:ext cx="5041237" cy="167114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056109" y="6117301"/>
            <a:ext cx="4704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Крестьяне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896984" y="3361768"/>
            <a:ext cx="3807528" cy="4800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Бароны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896997" y="2583461"/>
            <a:ext cx="2886697" cy="4800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Герцоги и графы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896984" y="1938959"/>
            <a:ext cx="1443349" cy="4800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Король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Рисунок 54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630" l="402" r="9839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1413" y="700062"/>
            <a:ext cx="1200811" cy="1192785"/>
          </a:xfrm>
          <a:prstGeom prst="rect">
            <a:avLst/>
          </a:prstGeom>
        </p:spPr>
      </p:pic>
      <p:pic>
        <p:nvPicPr>
          <p:cNvPr id="56" name="Рисунок 55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78" b="99492" l="387" r="99613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0840" y="3510828"/>
            <a:ext cx="1541813" cy="1172997"/>
          </a:xfrm>
          <a:prstGeom prst="rect">
            <a:avLst/>
          </a:prstGeom>
        </p:spPr>
      </p:pic>
      <p:pic>
        <p:nvPicPr>
          <p:cNvPr id="57" name="Рисунок 56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78" b="99492" l="387" r="99613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1416" y="3510828"/>
            <a:ext cx="1541813" cy="1172997"/>
          </a:xfrm>
          <a:prstGeom prst="rect">
            <a:avLst/>
          </a:prstGeom>
        </p:spPr>
      </p:pic>
      <p:pic>
        <p:nvPicPr>
          <p:cNvPr id="58" name="Рисунок 57" descr="http://i.piccy.info/i9/cfc3dfadf4aaaf5299ea6772ffdc7731/1396291665/100126/719850/002_1.jpg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29" b="96714" l="9624" r="89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542" y="1341963"/>
            <a:ext cx="694295" cy="141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Рисунок 58" descr="http://i.piccy.info/i9/cfc3dfadf4aaaf5299ea6772ffdc7731/1396291665/100126/719850/002_1.jpg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29" b="96714" l="9624" r="89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963" y="1427403"/>
            <a:ext cx="694295" cy="141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Рисунок 59" descr="http://i.piccy.info/i9/cfc3dfadf4aaaf5299ea6772ffdc7731/1396291665/100126/719850/002_1.jpg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29" b="96714" l="9624" r="89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450" y="1255509"/>
            <a:ext cx="694295" cy="141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 descr="http://i.piccy.info/i9/cfc3dfadf4aaaf5299ea6772ffdc7731/1396291665/100126/719850/002_1.jpg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29" b="96714" l="9624" r="89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950" y="1348152"/>
            <a:ext cx="694295" cy="141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25" b="99275" l="8929" r="8928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817" y="2529307"/>
            <a:ext cx="1061848" cy="130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2" b="100000" l="1140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88" y="4714626"/>
            <a:ext cx="929981" cy="156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37" y="5288541"/>
            <a:ext cx="1177595" cy="80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437" y="5283112"/>
            <a:ext cx="1369616" cy="81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92" b="100000" l="1140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86079" y="4741774"/>
            <a:ext cx="966583" cy="162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74504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7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2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7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2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22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7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25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2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96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1750"/>
                            </p:stCondLst>
                            <p:childTnLst>
                              <p:par>
                                <p:cTn id="212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625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9750"/>
                            </p:stCondLst>
                            <p:childTnLst>
                              <p:par>
                                <p:cTn id="22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2250"/>
                            </p:stCondLst>
                            <p:childTnLst>
                              <p:par>
                                <p:cTn id="24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4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4750"/>
                            </p:stCondLst>
                            <p:childTnLst>
                              <p:par>
                                <p:cTn id="253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7750"/>
                            </p:stCondLst>
                            <p:childTnLst>
                              <p:par>
                                <p:cTn id="25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5" grpId="0" animBg="1"/>
      <p:bldP spid="16" grpId="0" animBg="1"/>
      <p:bldP spid="17" grpId="0" animBg="1"/>
      <p:bldP spid="10" grpId="0" animBg="1"/>
      <p:bldP spid="11" grpId="0"/>
      <p:bldP spid="12" grpId="0"/>
      <p:bldP spid="49" grpId="0" animBg="1"/>
      <p:bldP spid="19" grpId="0" animBg="1"/>
      <p:bldP spid="20" grpId="0"/>
      <p:bldP spid="52" grpId="0" animBg="1"/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1384" y="4293096"/>
            <a:ext cx="8712968" cy="22322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Для управления государством  на местах должны быть  чиновники -  исполнители приказов короля.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Германии  в Х веке авторитет герцогов был выше  чем императора.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 descr="ÐÐ¸ÐºÐ±ÐµÐ·: Ð¡Ð²ÑÑÐµÐ½Ð½Ð°Ñ Ð Ð¸Ð¼ÑÐºÐ°Ñ Ð¸Ð¼Ð¿ÐµÑÐ¸Ñ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980728"/>
            <a:ext cx="11310408" cy="3096344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5" b="99189" l="4364" r="95273"/>
                    </a14:imgEffect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4221088"/>
            <a:ext cx="2088232" cy="221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УПРАВЛЕНИЕ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7448" y="4221088"/>
            <a:ext cx="10153128" cy="23042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 и его наследники использовали в своих  целях  организации католической церкви. 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  дал епископам и аббатам Германии  различные льготы и </a:t>
            </a:r>
            <a:r>
              <a:rPr lang="ru-RU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привелегии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 результате церковная организация стала сильнее герцогов и графов.</a:t>
            </a:r>
          </a:p>
          <a:p>
            <a:endParaRPr lang="ru-RU" dirty="0"/>
          </a:p>
        </p:txBody>
      </p:sp>
      <p:pic>
        <p:nvPicPr>
          <p:cNvPr id="46082" name="Picture 2" descr="https://img5.eadaily.com/r571x571/o/c22/b4cc1acc11b53601b3ff5f8c978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432" y="980740"/>
            <a:ext cx="10441160" cy="2933701"/>
          </a:xfrm>
          <a:prstGeom prst="rect">
            <a:avLst/>
          </a:prstGeom>
          <a:noFill/>
        </p:spPr>
      </p:pic>
      <p:sp>
        <p:nvSpPr>
          <p:cNvPr id="5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УПРАВЛЕНИЕ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Видеоролик 1м 58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33" y="5829278"/>
            <a:ext cx="10681187" cy="672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Приходское духовенство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3439" y="4965182"/>
            <a:ext cx="8510463" cy="672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Монахи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1430" y="4101086"/>
            <a:ext cx="6950289" cy="672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Аббаты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3438" y="3215447"/>
            <a:ext cx="5598361" cy="672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Епископы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3435" y="2420899"/>
            <a:ext cx="4093972" cy="672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Кардиналы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3432" y="1604800"/>
            <a:ext cx="2653813" cy="672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Папа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" descr="2009-11-28_2116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" b="100000" l="26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1590" y="317158"/>
            <a:ext cx="949623" cy="1883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" b="98827" l="0" r="96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68" y="1217417"/>
            <a:ext cx="651669" cy="196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" b="98827" l="0" r="96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00" y="1361551"/>
            <a:ext cx="651669" cy="196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" b="98827" l="0" r="96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28" y="1217417"/>
            <a:ext cx="651669" cy="196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Описание: корольГенрих_2-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03" y="4852220"/>
            <a:ext cx="1092911" cy="15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13" l="9346" r="897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64" y="3189152"/>
            <a:ext cx="571237" cy="161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333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65" y="3426039"/>
            <a:ext cx="492593" cy="13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333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68" y="3155924"/>
            <a:ext cx="533864" cy="146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8333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95" y="3245384"/>
            <a:ext cx="338188" cy="92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3" descr="Рисунок5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769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45" y="3995298"/>
            <a:ext cx="576064" cy="1449939"/>
          </a:xfrm>
          <a:prstGeom prst="rect">
            <a:avLst/>
          </a:prstGeom>
          <a:noFill/>
          <a:extLst/>
        </p:spPr>
      </p:pic>
      <p:pic>
        <p:nvPicPr>
          <p:cNvPr id="20" name="Picture 33" descr="Рисунок5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769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83" y="4293107"/>
            <a:ext cx="559332" cy="1325835"/>
          </a:xfrm>
          <a:prstGeom prst="rect">
            <a:avLst/>
          </a:prstGeom>
          <a:noFill/>
          <a:extLst/>
        </p:spPr>
      </p:pic>
      <p:pic>
        <p:nvPicPr>
          <p:cNvPr id="21" name="Picture 33" descr="Рисунок5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769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4172273"/>
            <a:ext cx="546139" cy="1422079"/>
          </a:xfrm>
          <a:prstGeom prst="rect">
            <a:avLst/>
          </a:prstGeom>
          <a:noFill/>
          <a:extLst/>
        </p:spPr>
      </p:pic>
      <p:pic>
        <p:nvPicPr>
          <p:cNvPr id="22" name="Picture 11" descr="Епископ"/>
          <p:cNvPicPr/>
          <p:nvPr/>
        </p:nvPicPr>
        <p:blipFill>
          <a:blip r:embed="rId17" cstate="print">
            <a:clrChange>
              <a:clrFrom>
                <a:srgbClr val="524028"/>
              </a:clrFrom>
              <a:clrTo>
                <a:srgbClr val="5240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4842" y="2337140"/>
            <a:ext cx="650183" cy="1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Епископ"/>
          <p:cNvPicPr/>
          <p:nvPr/>
        </p:nvPicPr>
        <p:blipFill>
          <a:blip r:embed="rId17" cstate="print">
            <a:clrChange>
              <a:clrFrom>
                <a:srgbClr val="524028"/>
              </a:clrFrom>
              <a:clrTo>
                <a:srgbClr val="5240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8319" y="2080566"/>
            <a:ext cx="650183" cy="1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Епископ"/>
          <p:cNvPicPr/>
          <p:nvPr/>
        </p:nvPicPr>
        <p:blipFill>
          <a:blip r:embed="rId17" cstate="print">
            <a:clrChange>
              <a:clrFrom>
                <a:srgbClr val="524028"/>
              </a:clrFrom>
              <a:clrTo>
                <a:srgbClr val="5240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7977" y="1940846"/>
            <a:ext cx="650183" cy="1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Епископ"/>
          <p:cNvPicPr/>
          <p:nvPr/>
        </p:nvPicPr>
        <p:blipFill>
          <a:blip r:embed="rId17" cstate="print">
            <a:clrChange>
              <a:clrFrom>
                <a:srgbClr val="524028"/>
              </a:clrFrom>
              <a:clrTo>
                <a:srgbClr val="5240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363" y="2337140"/>
            <a:ext cx="650183" cy="1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240016" y="332656"/>
            <a:ext cx="3312368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Структура католической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церкви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13" y="376249"/>
            <a:ext cx="2514600" cy="458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1" descr="Епископ"/>
          <p:cNvPicPr/>
          <p:nvPr/>
        </p:nvPicPr>
        <p:blipFill>
          <a:blip r:embed="rId17" cstate="print">
            <a:clrChange>
              <a:clrFrom>
                <a:srgbClr val="524028"/>
              </a:clrFrom>
              <a:clrTo>
                <a:srgbClr val="5240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1965" y="2348891"/>
            <a:ext cx="650183" cy="150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3531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980728"/>
            <a:ext cx="10972800" cy="15841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Император сам назначал людей на церковные должности.  При необходимости  сменял   епископов и даже папу римского.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9458" name="Picture 2" descr="ÐÐÐ Ð¡ÐÐÐ¡ÐÐ | Ð­Ð½ÑÐ¸ÐºÐ»Ð¾Ð¿ÐµÐ´Ð¸Ñ ÐÑÑÐ³Ð¾ÑÐ²ÐµÑ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5" y="2924944"/>
            <a:ext cx="3695700" cy="3496446"/>
          </a:xfrm>
          <a:prstGeom prst="rect">
            <a:avLst/>
          </a:prstGeom>
          <a:noFill/>
        </p:spPr>
      </p:pic>
      <p:pic>
        <p:nvPicPr>
          <p:cNvPr id="19460" name="Picture 4" descr="Ð¡ÐµÐ¹ÑÐ°Ñ Ð½Ð°Ð±Ð»ÑÐ´Ð°ÐµÑÑÑ Ð¿ÑÐ¾ÑÐµÑÑ ÑÐ±Ð»Ð¸Ð¶ÐµÐ½Ð¸ÑÂ»: Ðº ÑÐµÐ¼Ñ Ð¿ÑÐ¸Ð²ÑÐ» ÑÐ°ÑÐºÐ¾Ð»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904" y="2924952"/>
            <a:ext cx="6138949" cy="3427581"/>
          </a:xfrm>
          <a:prstGeom prst="rect">
            <a:avLst/>
          </a:prstGeom>
          <a:noFill/>
        </p:spPr>
      </p:pic>
      <p:sp>
        <p:nvSpPr>
          <p:cNvPr id="5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УПРАВЛЕНИЕ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124744"/>
            <a:ext cx="10972800" cy="18287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Внук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Оттона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I, 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III   добился  избрания  своего учителя  Герберта, известного под именем 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Сельвестра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III , папой римским.</a:t>
            </a:r>
          </a:p>
          <a:p>
            <a:endParaRPr lang="ru-RU" dirty="0"/>
          </a:p>
        </p:txBody>
      </p:sp>
      <p:pic>
        <p:nvPicPr>
          <p:cNvPr id="69634" name="Picture 2" descr="Ð¡Ð¸Ð»ÑÐ²ÐµÑÑÑ III â ÐÐ¸ÐºÐ¸Ð¿ÐµÐ´Ð¸Ñ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7" y="3284984"/>
            <a:ext cx="3384375" cy="3024336"/>
          </a:xfrm>
          <a:prstGeom prst="rect">
            <a:avLst/>
          </a:prstGeom>
          <a:noFill/>
        </p:spPr>
      </p:pic>
      <p:pic>
        <p:nvPicPr>
          <p:cNvPr id="69636" name="Picture 4" descr="ÐÐµÑÑÑÐºÐ° Ð»ÐµÐ³ÐµÐ½Ð´Ð°ÑÐ½ÑÑ Ð¼ÐµÑÐµÐ¹ ÑÑÐµÐ´Ð½Ð¸Ñ Ð²ÐµÐºÐ¾Ð²: vsegda_tvoj â LiveJour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472" y="3068960"/>
            <a:ext cx="4894728" cy="3388658"/>
          </a:xfrm>
          <a:prstGeom prst="rect">
            <a:avLst/>
          </a:prstGeom>
          <a:noFill/>
        </p:spPr>
      </p:pic>
      <p:sp>
        <p:nvSpPr>
          <p:cNvPr id="6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УПРАВЛЕНИЕ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44" y="980774"/>
            <a:ext cx="11233248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95563" indent="-115887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843 г. </a:t>
            </a:r>
            <a:r>
              <a:rPr lang="ru-RU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Верденский</a:t>
            </a:r>
            <a:r>
              <a:rPr lang="ru-RU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 империи </a:t>
            </a:r>
            <a:r>
              <a:rPr lang="ru-RU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Карла </a:t>
            </a:r>
            <a:r>
              <a:rPr lang="ru-RU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Великого.</a:t>
            </a:r>
            <a:endParaRPr lang="ru-RU" sz="28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2" descr="C:\Users\1\Pictures\История\карты\Средние века\Разделы империи Каролингов.gif"/>
          <p:cNvPicPr>
            <a:picLocks noChangeAspect="1" noChangeArrowheads="1"/>
          </p:cNvPicPr>
          <p:nvPr/>
        </p:nvPicPr>
        <p:blipFill>
          <a:blip r:embed="rId2" cstate="print"/>
          <a:srcRect t="2798" b="15111"/>
          <a:stretch>
            <a:fillRect/>
          </a:stretch>
        </p:blipFill>
        <p:spPr bwMode="auto">
          <a:xfrm>
            <a:off x="624417" y="2060848"/>
            <a:ext cx="6889749" cy="440980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7896200" y="2204887"/>
            <a:ext cx="3810000" cy="3539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распада Франкской империи правили потомки Карла Великого.                     В 919 году местная знать  избрала королем князя -герцога  Саксонии.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050553" y="3707740"/>
            <a:ext cx="1333511" cy="36933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bg2"/>
                </a:solidFill>
              </a:rPr>
              <a:t>Лотарь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131483" y="4294884"/>
            <a:ext cx="1038233" cy="6463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/>
                </a:solidFill>
              </a:rPr>
              <a:t>Карл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/>
                </a:solidFill>
              </a:rPr>
              <a:t>Лысый</a:t>
            </a: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407835" y="3227390"/>
            <a:ext cx="1547284" cy="561975"/>
            <a:chOff x="2627784" y="3226955"/>
            <a:chExt cx="1160107" cy="562085"/>
          </a:xfrm>
        </p:grpSpPr>
        <p:sp>
          <p:nvSpPr>
            <p:cNvPr id="30740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627784" y="3226955"/>
              <a:ext cx="1160107" cy="3460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660033"/>
                  </a:solidFill>
                  <a:latin typeface="Arial"/>
                  <a:cs typeface="Arial"/>
                </a:rPr>
                <a:t>Верден</a:t>
              </a:r>
            </a:p>
          </p:txBody>
        </p:sp>
        <p:sp>
          <p:nvSpPr>
            <p:cNvPr id="30741" name="AutoShape 6"/>
            <p:cNvSpPr>
              <a:spLocks noChangeArrowheads="1"/>
            </p:cNvSpPr>
            <p:nvPr/>
          </p:nvSpPr>
          <p:spPr bwMode="auto">
            <a:xfrm>
              <a:off x="2987824" y="3608858"/>
              <a:ext cx="143669" cy="180182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072690" y="4786322"/>
            <a:ext cx="1109598" cy="36933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/>
                </a:solidFill>
              </a:rPr>
              <a:t>Людовик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1103475" y="2204864"/>
            <a:ext cx="6240695" cy="4248472"/>
          </a:xfrm>
          <a:custGeom>
            <a:avLst/>
            <a:gdLst>
              <a:gd name="connsiteX0" fmla="*/ 3452883 w 4789002"/>
              <a:gd name="connsiteY0" fmla="*/ 247972 h 4929154"/>
              <a:gd name="connsiteX1" fmla="*/ 3480179 w 4789002"/>
              <a:gd name="connsiteY1" fmla="*/ 288916 h 4929154"/>
              <a:gd name="connsiteX2" fmla="*/ 3562065 w 4789002"/>
              <a:gd name="connsiteY2" fmla="*/ 316211 h 4929154"/>
              <a:gd name="connsiteX3" fmla="*/ 3603008 w 4789002"/>
              <a:gd name="connsiteY3" fmla="*/ 357154 h 4929154"/>
              <a:gd name="connsiteX4" fmla="*/ 3698543 w 4789002"/>
              <a:gd name="connsiteY4" fmla="*/ 411745 h 4929154"/>
              <a:gd name="connsiteX5" fmla="*/ 3739486 w 4789002"/>
              <a:gd name="connsiteY5" fmla="*/ 452689 h 4929154"/>
              <a:gd name="connsiteX6" fmla="*/ 3753134 w 4789002"/>
              <a:gd name="connsiteY6" fmla="*/ 493632 h 4929154"/>
              <a:gd name="connsiteX7" fmla="*/ 3739486 w 4789002"/>
              <a:gd name="connsiteY7" fmla="*/ 1094133 h 4929154"/>
              <a:gd name="connsiteX8" fmla="*/ 3712191 w 4789002"/>
              <a:gd name="connsiteY8" fmla="*/ 1135077 h 4929154"/>
              <a:gd name="connsiteX9" fmla="*/ 3671247 w 4789002"/>
              <a:gd name="connsiteY9" fmla="*/ 1216963 h 4929154"/>
              <a:gd name="connsiteX10" fmla="*/ 3671247 w 4789002"/>
              <a:gd name="connsiteY10" fmla="*/ 1367089 h 4929154"/>
              <a:gd name="connsiteX11" fmla="*/ 3712191 w 4789002"/>
              <a:gd name="connsiteY11" fmla="*/ 1394384 h 4929154"/>
              <a:gd name="connsiteX12" fmla="*/ 3739486 w 4789002"/>
              <a:gd name="connsiteY12" fmla="*/ 1435328 h 4929154"/>
              <a:gd name="connsiteX13" fmla="*/ 3821373 w 4789002"/>
              <a:gd name="connsiteY13" fmla="*/ 1503566 h 4929154"/>
              <a:gd name="connsiteX14" fmla="*/ 3916907 w 4789002"/>
              <a:gd name="connsiteY14" fmla="*/ 1640044 h 4929154"/>
              <a:gd name="connsiteX15" fmla="*/ 3998794 w 4789002"/>
              <a:gd name="connsiteY15" fmla="*/ 1708283 h 4929154"/>
              <a:gd name="connsiteX16" fmla="*/ 4026089 w 4789002"/>
              <a:gd name="connsiteY16" fmla="*/ 1749226 h 4929154"/>
              <a:gd name="connsiteX17" fmla="*/ 4148919 w 4789002"/>
              <a:gd name="connsiteY17" fmla="*/ 1858408 h 4929154"/>
              <a:gd name="connsiteX18" fmla="*/ 4258101 w 4789002"/>
              <a:gd name="connsiteY18" fmla="*/ 1981238 h 4929154"/>
              <a:gd name="connsiteX19" fmla="*/ 4339988 w 4789002"/>
              <a:gd name="connsiteY19" fmla="*/ 2049477 h 4929154"/>
              <a:gd name="connsiteX20" fmla="*/ 4380931 w 4789002"/>
              <a:gd name="connsiteY20" fmla="*/ 2063125 h 4929154"/>
              <a:gd name="connsiteX21" fmla="*/ 4503761 w 4789002"/>
              <a:gd name="connsiteY21" fmla="*/ 1967590 h 4929154"/>
              <a:gd name="connsiteX22" fmla="*/ 4735773 w 4789002"/>
              <a:gd name="connsiteY22" fmla="*/ 1981238 h 4929154"/>
              <a:gd name="connsiteX23" fmla="*/ 4749420 w 4789002"/>
              <a:gd name="connsiteY23" fmla="*/ 2076772 h 4929154"/>
              <a:gd name="connsiteX24" fmla="*/ 4776716 w 4789002"/>
              <a:gd name="connsiteY24" fmla="*/ 2568092 h 4929154"/>
              <a:gd name="connsiteX25" fmla="*/ 4735773 w 4789002"/>
              <a:gd name="connsiteY25" fmla="*/ 2895638 h 4929154"/>
              <a:gd name="connsiteX26" fmla="*/ 4708477 w 4789002"/>
              <a:gd name="connsiteY26" fmla="*/ 2977525 h 4929154"/>
              <a:gd name="connsiteX27" fmla="*/ 4694829 w 4789002"/>
              <a:gd name="connsiteY27" fmla="*/ 3018468 h 4929154"/>
              <a:gd name="connsiteX28" fmla="*/ 4681182 w 4789002"/>
              <a:gd name="connsiteY28" fmla="*/ 3168593 h 4929154"/>
              <a:gd name="connsiteX29" fmla="*/ 4653886 w 4789002"/>
              <a:gd name="connsiteY29" fmla="*/ 3209536 h 4929154"/>
              <a:gd name="connsiteX30" fmla="*/ 4612943 w 4789002"/>
              <a:gd name="connsiteY30" fmla="*/ 3250480 h 4929154"/>
              <a:gd name="connsiteX31" fmla="*/ 4503761 w 4789002"/>
              <a:gd name="connsiteY31" fmla="*/ 3277775 h 4929154"/>
              <a:gd name="connsiteX32" fmla="*/ 4462817 w 4789002"/>
              <a:gd name="connsiteY32" fmla="*/ 3455196 h 4929154"/>
              <a:gd name="connsiteX33" fmla="*/ 4394579 w 4789002"/>
              <a:gd name="connsiteY33" fmla="*/ 3523435 h 4929154"/>
              <a:gd name="connsiteX34" fmla="*/ 4299044 w 4789002"/>
              <a:gd name="connsiteY34" fmla="*/ 3482492 h 4929154"/>
              <a:gd name="connsiteX35" fmla="*/ 4271749 w 4789002"/>
              <a:gd name="connsiteY35" fmla="*/ 3400605 h 4929154"/>
              <a:gd name="connsiteX36" fmla="*/ 4258101 w 4789002"/>
              <a:gd name="connsiteY36" fmla="*/ 3223184 h 4929154"/>
              <a:gd name="connsiteX37" fmla="*/ 3985146 w 4789002"/>
              <a:gd name="connsiteY37" fmla="*/ 3291423 h 4929154"/>
              <a:gd name="connsiteX38" fmla="*/ 3957850 w 4789002"/>
              <a:gd name="connsiteY38" fmla="*/ 3332366 h 4929154"/>
              <a:gd name="connsiteX39" fmla="*/ 3957850 w 4789002"/>
              <a:gd name="connsiteY39" fmla="*/ 3646265 h 4929154"/>
              <a:gd name="connsiteX40" fmla="*/ 3985146 w 4789002"/>
              <a:gd name="connsiteY40" fmla="*/ 3728151 h 4929154"/>
              <a:gd name="connsiteX41" fmla="*/ 3998794 w 4789002"/>
              <a:gd name="connsiteY41" fmla="*/ 3769095 h 4929154"/>
              <a:gd name="connsiteX42" fmla="*/ 4039737 w 4789002"/>
              <a:gd name="connsiteY42" fmla="*/ 3850981 h 4929154"/>
              <a:gd name="connsiteX43" fmla="*/ 4121623 w 4789002"/>
              <a:gd name="connsiteY43" fmla="*/ 3932868 h 4929154"/>
              <a:gd name="connsiteX44" fmla="*/ 4162567 w 4789002"/>
              <a:gd name="connsiteY44" fmla="*/ 3973811 h 4929154"/>
              <a:gd name="connsiteX45" fmla="*/ 4189862 w 4789002"/>
              <a:gd name="connsiteY45" fmla="*/ 4014754 h 4929154"/>
              <a:gd name="connsiteX46" fmla="*/ 4271749 w 4789002"/>
              <a:gd name="connsiteY46" fmla="*/ 4069345 h 4929154"/>
              <a:gd name="connsiteX47" fmla="*/ 4312692 w 4789002"/>
              <a:gd name="connsiteY47" fmla="*/ 4110289 h 4929154"/>
              <a:gd name="connsiteX48" fmla="*/ 4394579 w 4789002"/>
              <a:gd name="connsiteY48" fmla="*/ 4164880 h 4929154"/>
              <a:gd name="connsiteX49" fmla="*/ 4435522 w 4789002"/>
              <a:gd name="connsiteY49" fmla="*/ 4192175 h 4929154"/>
              <a:gd name="connsiteX50" fmla="*/ 4435522 w 4789002"/>
              <a:gd name="connsiteY50" fmla="*/ 4506074 h 4929154"/>
              <a:gd name="connsiteX51" fmla="*/ 4408226 w 4789002"/>
              <a:gd name="connsiteY51" fmla="*/ 4547017 h 4929154"/>
              <a:gd name="connsiteX52" fmla="*/ 4380931 w 4789002"/>
              <a:gd name="connsiteY52" fmla="*/ 4628904 h 4929154"/>
              <a:gd name="connsiteX53" fmla="*/ 4367283 w 4789002"/>
              <a:gd name="connsiteY53" fmla="*/ 4683495 h 4929154"/>
              <a:gd name="connsiteX54" fmla="*/ 4312692 w 4789002"/>
              <a:gd name="connsiteY54" fmla="*/ 4765381 h 4929154"/>
              <a:gd name="connsiteX55" fmla="*/ 4285397 w 4789002"/>
              <a:gd name="connsiteY55" fmla="*/ 4806325 h 4929154"/>
              <a:gd name="connsiteX56" fmla="*/ 4271749 w 4789002"/>
              <a:gd name="connsiteY56" fmla="*/ 4847268 h 4929154"/>
              <a:gd name="connsiteX57" fmla="*/ 4258101 w 4789002"/>
              <a:gd name="connsiteY57" fmla="*/ 4901859 h 4929154"/>
              <a:gd name="connsiteX58" fmla="*/ 4217158 w 4789002"/>
              <a:gd name="connsiteY58" fmla="*/ 4929154 h 4929154"/>
              <a:gd name="connsiteX59" fmla="*/ 4176214 w 4789002"/>
              <a:gd name="connsiteY59" fmla="*/ 4915507 h 4929154"/>
              <a:gd name="connsiteX60" fmla="*/ 4121623 w 4789002"/>
              <a:gd name="connsiteY60" fmla="*/ 4819972 h 4929154"/>
              <a:gd name="connsiteX61" fmla="*/ 4053385 w 4789002"/>
              <a:gd name="connsiteY61" fmla="*/ 4724438 h 4929154"/>
              <a:gd name="connsiteX62" fmla="*/ 3957850 w 4789002"/>
              <a:gd name="connsiteY62" fmla="*/ 4601608 h 4929154"/>
              <a:gd name="connsiteX63" fmla="*/ 3930555 w 4789002"/>
              <a:gd name="connsiteY63" fmla="*/ 4560665 h 4929154"/>
              <a:gd name="connsiteX64" fmla="*/ 3807725 w 4789002"/>
              <a:gd name="connsiteY64" fmla="*/ 4451483 h 4929154"/>
              <a:gd name="connsiteX65" fmla="*/ 3780429 w 4789002"/>
              <a:gd name="connsiteY65" fmla="*/ 4410539 h 4929154"/>
              <a:gd name="connsiteX66" fmla="*/ 3684895 w 4789002"/>
              <a:gd name="connsiteY66" fmla="*/ 4355948 h 4929154"/>
              <a:gd name="connsiteX67" fmla="*/ 3643952 w 4789002"/>
              <a:gd name="connsiteY67" fmla="*/ 4328653 h 4929154"/>
              <a:gd name="connsiteX68" fmla="*/ 3603008 w 4789002"/>
              <a:gd name="connsiteY68" fmla="*/ 4246766 h 4929154"/>
              <a:gd name="connsiteX69" fmla="*/ 3575713 w 4789002"/>
              <a:gd name="connsiteY69" fmla="*/ 4205823 h 4929154"/>
              <a:gd name="connsiteX70" fmla="*/ 3562065 w 4789002"/>
              <a:gd name="connsiteY70" fmla="*/ 4164880 h 4929154"/>
              <a:gd name="connsiteX71" fmla="*/ 3507474 w 4789002"/>
              <a:gd name="connsiteY71" fmla="*/ 4082993 h 4929154"/>
              <a:gd name="connsiteX72" fmla="*/ 3480179 w 4789002"/>
              <a:gd name="connsiteY72" fmla="*/ 4042050 h 4929154"/>
              <a:gd name="connsiteX73" fmla="*/ 3466531 w 4789002"/>
              <a:gd name="connsiteY73" fmla="*/ 4001107 h 4929154"/>
              <a:gd name="connsiteX74" fmla="*/ 3425588 w 4789002"/>
              <a:gd name="connsiteY74" fmla="*/ 3973811 h 4929154"/>
              <a:gd name="connsiteX75" fmla="*/ 3384644 w 4789002"/>
              <a:gd name="connsiteY75" fmla="*/ 3932868 h 4929154"/>
              <a:gd name="connsiteX76" fmla="*/ 3302758 w 4789002"/>
              <a:gd name="connsiteY76" fmla="*/ 3878277 h 4929154"/>
              <a:gd name="connsiteX77" fmla="*/ 3193576 w 4789002"/>
              <a:gd name="connsiteY77" fmla="*/ 3837333 h 4929154"/>
              <a:gd name="connsiteX78" fmla="*/ 2975211 w 4789002"/>
              <a:gd name="connsiteY78" fmla="*/ 3850981 h 4929154"/>
              <a:gd name="connsiteX79" fmla="*/ 2852382 w 4789002"/>
              <a:gd name="connsiteY79" fmla="*/ 3932868 h 4929154"/>
              <a:gd name="connsiteX80" fmla="*/ 2770495 w 4789002"/>
              <a:gd name="connsiteY80" fmla="*/ 3973811 h 4929154"/>
              <a:gd name="connsiteX81" fmla="*/ 2647665 w 4789002"/>
              <a:gd name="connsiteY81" fmla="*/ 4055698 h 4929154"/>
              <a:gd name="connsiteX82" fmla="*/ 2606722 w 4789002"/>
              <a:gd name="connsiteY82" fmla="*/ 4082993 h 4929154"/>
              <a:gd name="connsiteX83" fmla="*/ 2483892 w 4789002"/>
              <a:gd name="connsiteY83" fmla="*/ 4178528 h 4929154"/>
              <a:gd name="connsiteX84" fmla="*/ 2442949 w 4789002"/>
              <a:gd name="connsiteY84" fmla="*/ 4192175 h 4929154"/>
              <a:gd name="connsiteX85" fmla="*/ 2361062 w 4789002"/>
              <a:gd name="connsiteY85" fmla="*/ 4233119 h 4929154"/>
              <a:gd name="connsiteX86" fmla="*/ 2320119 w 4789002"/>
              <a:gd name="connsiteY86" fmla="*/ 4205823 h 4929154"/>
              <a:gd name="connsiteX87" fmla="*/ 2238232 w 4789002"/>
              <a:gd name="connsiteY87" fmla="*/ 4164880 h 4929154"/>
              <a:gd name="connsiteX88" fmla="*/ 2115402 w 4789002"/>
              <a:gd name="connsiteY88" fmla="*/ 4069345 h 4929154"/>
              <a:gd name="connsiteX89" fmla="*/ 1978925 w 4789002"/>
              <a:gd name="connsiteY89" fmla="*/ 4042050 h 4929154"/>
              <a:gd name="connsiteX90" fmla="*/ 1787856 w 4789002"/>
              <a:gd name="connsiteY90" fmla="*/ 4042050 h 4929154"/>
              <a:gd name="connsiteX91" fmla="*/ 1746913 w 4789002"/>
              <a:gd name="connsiteY91" fmla="*/ 4082993 h 4929154"/>
              <a:gd name="connsiteX92" fmla="*/ 1678674 w 4789002"/>
              <a:gd name="connsiteY92" fmla="*/ 4219471 h 4929154"/>
              <a:gd name="connsiteX93" fmla="*/ 1678674 w 4789002"/>
              <a:gd name="connsiteY93" fmla="*/ 4219471 h 4929154"/>
              <a:gd name="connsiteX94" fmla="*/ 1665026 w 4789002"/>
              <a:gd name="connsiteY94" fmla="*/ 4260414 h 4929154"/>
              <a:gd name="connsiteX95" fmla="*/ 1610435 w 4789002"/>
              <a:gd name="connsiteY95" fmla="*/ 4342301 h 4929154"/>
              <a:gd name="connsiteX96" fmla="*/ 1596788 w 4789002"/>
              <a:gd name="connsiteY96" fmla="*/ 4383244 h 4929154"/>
              <a:gd name="connsiteX97" fmla="*/ 1542197 w 4789002"/>
              <a:gd name="connsiteY97" fmla="*/ 4465130 h 4929154"/>
              <a:gd name="connsiteX98" fmla="*/ 1514901 w 4789002"/>
              <a:gd name="connsiteY98" fmla="*/ 4574313 h 4929154"/>
              <a:gd name="connsiteX99" fmla="*/ 1501253 w 4789002"/>
              <a:gd name="connsiteY99" fmla="*/ 4615256 h 4929154"/>
              <a:gd name="connsiteX100" fmla="*/ 1446662 w 4789002"/>
              <a:gd name="connsiteY100" fmla="*/ 4697142 h 4929154"/>
              <a:gd name="connsiteX101" fmla="*/ 1405719 w 4789002"/>
              <a:gd name="connsiteY101" fmla="*/ 4779029 h 4929154"/>
              <a:gd name="connsiteX102" fmla="*/ 1392071 w 4789002"/>
              <a:gd name="connsiteY102" fmla="*/ 4819972 h 4929154"/>
              <a:gd name="connsiteX103" fmla="*/ 1310185 w 4789002"/>
              <a:gd name="connsiteY103" fmla="*/ 4874563 h 4929154"/>
              <a:gd name="connsiteX104" fmla="*/ 1201002 w 4789002"/>
              <a:gd name="connsiteY104" fmla="*/ 4860916 h 4929154"/>
              <a:gd name="connsiteX105" fmla="*/ 1160059 w 4789002"/>
              <a:gd name="connsiteY105" fmla="*/ 4819972 h 4929154"/>
              <a:gd name="connsiteX106" fmla="*/ 1078173 w 4789002"/>
              <a:gd name="connsiteY106" fmla="*/ 4765381 h 4929154"/>
              <a:gd name="connsiteX107" fmla="*/ 1037229 w 4789002"/>
              <a:gd name="connsiteY107" fmla="*/ 4724438 h 4929154"/>
              <a:gd name="connsiteX108" fmla="*/ 1009934 w 4789002"/>
              <a:gd name="connsiteY108" fmla="*/ 4683495 h 4929154"/>
              <a:gd name="connsiteX109" fmla="*/ 968991 w 4789002"/>
              <a:gd name="connsiteY109" fmla="*/ 4656199 h 4929154"/>
              <a:gd name="connsiteX110" fmla="*/ 928047 w 4789002"/>
              <a:gd name="connsiteY110" fmla="*/ 4615256 h 4929154"/>
              <a:gd name="connsiteX111" fmla="*/ 846161 w 4789002"/>
              <a:gd name="connsiteY111" fmla="*/ 4560665 h 4929154"/>
              <a:gd name="connsiteX112" fmla="*/ 736979 w 4789002"/>
              <a:gd name="connsiteY112" fmla="*/ 4478778 h 4929154"/>
              <a:gd name="connsiteX113" fmla="*/ 696035 w 4789002"/>
              <a:gd name="connsiteY113" fmla="*/ 4451483 h 4929154"/>
              <a:gd name="connsiteX114" fmla="*/ 641444 w 4789002"/>
              <a:gd name="connsiteY114" fmla="*/ 4437835 h 4929154"/>
              <a:gd name="connsiteX115" fmla="*/ 600501 w 4789002"/>
              <a:gd name="connsiteY115" fmla="*/ 4410539 h 4929154"/>
              <a:gd name="connsiteX116" fmla="*/ 559558 w 4789002"/>
              <a:gd name="connsiteY116" fmla="*/ 4396892 h 4929154"/>
              <a:gd name="connsiteX117" fmla="*/ 477671 w 4789002"/>
              <a:gd name="connsiteY117" fmla="*/ 4342301 h 4929154"/>
              <a:gd name="connsiteX118" fmla="*/ 436728 w 4789002"/>
              <a:gd name="connsiteY118" fmla="*/ 4315005 h 4929154"/>
              <a:gd name="connsiteX119" fmla="*/ 395785 w 4789002"/>
              <a:gd name="connsiteY119" fmla="*/ 4301357 h 4929154"/>
              <a:gd name="connsiteX120" fmla="*/ 191068 w 4789002"/>
              <a:gd name="connsiteY120" fmla="*/ 4315005 h 4929154"/>
              <a:gd name="connsiteX121" fmla="*/ 150125 w 4789002"/>
              <a:gd name="connsiteY121" fmla="*/ 4342301 h 4929154"/>
              <a:gd name="connsiteX122" fmla="*/ 95534 w 4789002"/>
              <a:gd name="connsiteY122" fmla="*/ 4315005 h 4929154"/>
              <a:gd name="connsiteX123" fmla="*/ 13647 w 4789002"/>
              <a:gd name="connsiteY123" fmla="*/ 4246766 h 4929154"/>
              <a:gd name="connsiteX124" fmla="*/ 0 w 4789002"/>
              <a:gd name="connsiteY124" fmla="*/ 4205823 h 4929154"/>
              <a:gd name="connsiteX125" fmla="*/ 13647 w 4789002"/>
              <a:gd name="connsiteY125" fmla="*/ 4151232 h 4929154"/>
              <a:gd name="connsiteX126" fmla="*/ 95534 w 4789002"/>
              <a:gd name="connsiteY126" fmla="*/ 4082993 h 4929154"/>
              <a:gd name="connsiteX127" fmla="*/ 150125 w 4789002"/>
              <a:gd name="connsiteY127" fmla="*/ 4001107 h 4929154"/>
              <a:gd name="connsiteX128" fmla="*/ 177420 w 4789002"/>
              <a:gd name="connsiteY128" fmla="*/ 3960163 h 4929154"/>
              <a:gd name="connsiteX129" fmla="*/ 218364 w 4789002"/>
              <a:gd name="connsiteY129" fmla="*/ 3878277 h 4929154"/>
              <a:gd name="connsiteX130" fmla="*/ 259307 w 4789002"/>
              <a:gd name="connsiteY130" fmla="*/ 3714504 h 4929154"/>
              <a:gd name="connsiteX131" fmla="*/ 286602 w 4789002"/>
              <a:gd name="connsiteY131" fmla="*/ 3632617 h 4929154"/>
              <a:gd name="connsiteX132" fmla="*/ 300250 w 4789002"/>
              <a:gd name="connsiteY132" fmla="*/ 3591674 h 4929154"/>
              <a:gd name="connsiteX133" fmla="*/ 341194 w 4789002"/>
              <a:gd name="connsiteY133" fmla="*/ 3509787 h 4929154"/>
              <a:gd name="connsiteX134" fmla="*/ 354841 w 4789002"/>
              <a:gd name="connsiteY134" fmla="*/ 3400605 h 4929154"/>
              <a:gd name="connsiteX135" fmla="*/ 382137 w 4789002"/>
              <a:gd name="connsiteY135" fmla="*/ 3359662 h 4929154"/>
              <a:gd name="connsiteX136" fmla="*/ 395785 w 4789002"/>
              <a:gd name="connsiteY136" fmla="*/ 3318719 h 4929154"/>
              <a:gd name="connsiteX137" fmla="*/ 423080 w 4789002"/>
              <a:gd name="connsiteY137" fmla="*/ 3141298 h 4929154"/>
              <a:gd name="connsiteX138" fmla="*/ 450376 w 4789002"/>
              <a:gd name="connsiteY138" fmla="*/ 2991172 h 4929154"/>
              <a:gd name="connsiteX139" fmla="*/ 382137 w 4789002"/>
              <a:gd name="connsiteY139" fmla="*/ 2772808 h 4929154"/>
              <a:gd name="connsiteX140" fmla="*/ 300250 w 4789002"/>
              <a:gd name="connsiteY140" fmla="*/ 2690922 h 4929154"/>
              <a:gd name="connsiteX141" fmla="*/ 259307 w 4789002"/>
              <a:gd name="connsiteY141" fmla="*/ 2649978 h 4929154"/>
              <a:gd name="connsiteX142" fmla="*/ 272955 w 4789002"/>
              <a:gd name="connsiteY142" fmla="*/ 2568092 h 4929154"/>
              <a:gd name="connsiteX143" fmla="*/ 354841 w 4789002"/>
              <a:gd name="connsiteY143" fmla="*/ 2527148 h 4929154"/>
              <a:gd name="connsiteX144" fmla="*/ 395785 w 4789002"/>
              <a:gd name="connsiteY144" fmla="*/ 2540796 h 4929154"/>
              <a:gd name="connsiteX145" fmla="*/ 491319 w 4789002"/>
              <a:gd name="connsiteY145" fmla="*/ 2527148 h 4929154"/>
              <a:gd name="connsiteX146" fmla="*/ 614149 w 4789002"/>
              <a:gd name="connsiteY146" fmla="*/ 2431614 h 4929154"/>
              <a:gd name="connsiteX147" fmla="*/ 641444 w 4789002"/>
              <a:gd name="connsiteY147" fmla="*/ 2322432 h 4929154"/>
              <a:gd name="connsiteX148" fmla="*/ 655092 w 4789002"/>
              <a:gd name="connsiteY148" fmla="*/ 2145011 h 4929154"/>
              <a:gd name="connsiteX149" fmla="*/ 682388 w 4789002"/>
              <a:gd name="connsiteY149" fmla="*/ 2063125 h 4929154"/>
              <a:gd name="connsiteX150" fmla="*/ 696035 w 4789002"/>
              <a:gd name="connsiteY150" fmla="*/ 2022181 h 4929154"/>
              <a:gd name="connsiteX151" fmla="*/ 573205 w 4789002"/>
              <a:gd name="connsiteY151" fmla="*/ 1912999 h 4929154"/>
              <a:gd name="connsiteX152" fmla="*/ 545910 w 4789002"/>
              <a:gd name="connsiteY152" fmla="*/ 1872056 h 4929154"/>
              <a:gd name="connsiteX153" fmla="*/ 504967 w 4789002"/>
              <a:gd name="connsiteY153" fmla="*/ 1790169 h 4929154"/>
              <a:gd name="connsiteX154" fmla="*/ 518614 w 4789002"/>
              <a:gd name="connsiteY154" fmla="*/ 1489919 h 4929154"/>
              <a:gd name="connsiteX155" fmla="*/ 614149 w 4789002"/>
              <a:gd name="connsiteY155" fmla="*/ 1503566 h 4929154"/>
              <a:gd name="connsiteX156" fmla="*/ 682388 w 4789002"/>
              <a:gd name="connsiteY156" fmla="*/ 1585453 h 4929154"/>
              <a:gd name="connsiteX157" fmla="*/ 777922 w 4789002"/>
              <a:gd name="connsiteY157" fmla="*/ 1667339 h 4929154"/>
              <a:gd name="connsiteX158" fmla="*/ 805217 w 4789002"/>
              <a:gd name="connsiteY158" fmla="*/ 1708283 h 4929154"/>
              <a:gd name="connsiteX159" fmla="*/ 900752 w 4789002"/>
              <a:gd name="connsiteY159" fmla="*/ 1708283 h 4929154"/>
              <a:gd name="connsiteX160" fmla="*/ 941695 w 4789002"/>
              <a:gd name="connsiteY160" fmla="*/ 1694635 h 4929154"/>
              <a:gd name="connsiteX161" fmla="*/ 982638 w 4789002"/>
              <a:gd name="connsiteY161" fmla="*/ 1653692 h 4929154"/>
              <a:gd name="connsiteX162" fmla="*/ 1064525 w 4789002"/>
              <a:gd name="connsiteY162" fmla="*/ 1599101 h 4929154"/>
              <a:gd name="connsiteX163" fmla="*/ 1078173 w 4789002"/>
              <a:gd name="connsiteY163" fmla="*/ 1530862 h 4929154"/>
              <a:gd name="connsiteX164" fmla="*/ 1119116 w 4789002"/>
              <a:gd name="connsiteY164" fmla="*/ 1503566 h 4929154"/>
              <a:gd name="connsiteX165" fmla="*/ 1269241 w 4789002"/>
              <a:gd name="connsiteY165" fmla="*/ 1462623 h 4929154"/>
              <a:gd name="connsiteX166" fmla="*/ 1323832 w 4789002"/>
              <a:gd name="connsiteY166" fmla="*/ 1448975 h 4929154"/>
              <a:gd name="connsiteX167" fmla="*/ 1337480 w 4789002"/>
              <a:gd name="connsiteY167" fmla="*/ 1408032 h 4929154"/>
              <a:gd name="connsiteX168" fmla="*/ 1392071 w 4789002"/>
              <a:gd name="connsiteY168" fmla="*/ 1148725 h 4929154"/>
              <a:gd name="connsiteX169" fmla="*/ 1433014 w 4789002"/>
              <a:gd name="connsiteY169" fmla="*/ 1135077 h 4929154"/>
              <a:gd name="connsiteX170" fmla="*/ 1514901 w 4789002"/>
              <a:gd name="connsiteY170" fmla="*/ 1080486 h 4929154"/>
              <a:gd name="connsiteX171" fmla="*/ 1596788 w 4789002"/>
              <a:gd name="connsiteY171" fmla="*/ 1053190 h 4929154"/>
              <a:gd name="connsiteX172" fmla="*/ 1637731 w 4789002"/>
              <a:gd name="connsiteY172" fmla="*/ 1039542 h 4929154"/>
              <a:gd name="connsiteX173" fmla="*/ 1692322 w 4789002"/>
              <a:gd name="connsiteY173" fmla="*/ 1025895 h 4929154"/>
              <a:gd name="connsiteX174" fmla="*/ 1774208 w 4789002"/>
              <a:gd name="connsiteY174" fmla="*/ 998599 h 4929154"/>
              <a:gd name="connsiteX175" fmla="*/ 1842447 w 4789002"/>
              <a:gd name="connsiteY175" fmla="*/ 916713 h 4929154"/>
              <a:gd name="connsiteX176" fmla="*/ 1897038 w 4789002"/>
              <a:gd name="connsiteY176" fmla="*/ 834826 h 4929154"/>
              <a:gd name="connsiteX177" fmla="*/ 1937982 w 4789002"/>
              <a:gd name="connsiteY177" fmla="*/ 752939 h 4929154"/>
              <a:gd name="connsiteX178" fmla="*/ 2006220 w 4789002"/>
              <a:gd name="connsiteY178" fmla="*/ 630110 h 4929154"/>
              <a:gd name="connsiteX179" fmla="*/ 2101755 w 4789002"/>
              <a:gd name="connsiteY179" fmla="*/ 520928 h 4929154"/>
              <a:gd name="connsiteX180" fmla="*/ 2115402 w 4789002"/>
              <a:gd name="connsiteY180" fmla="*/ 479984 h 4929154"/>
              <a:gd name="connsiteX181" fmla="*/ 2197289 w 4789002"/>
              <a:gd name="connsiteY181" fmla="*/ 398098 h 4929154"/>
              <a:gd name="connsiteX182" fmla="*/ 2224585 w 4789002"/>
              <a:gd name="connsiteY182" fmla="*/ 316211 h 4929154"/>
              <a:gd name="connsiteX183" fmla="*/ 2238232 w 4789002"/>
              <a:gd name="connsiteY183" fmla="*/ 275268 h 4929154"/>
              <a:gd name="connsiteX184" fmla="*/ 2279176 w 4789002"/>
              <a:gd name="connsiteY184" fmla="*/ 261620 h 4929154"/>
              <a:gd name="connsiteX185" fmla="*/ 2333767 w 4789002"/>
              <a:gd name="connsiteY185" fmla="*/ 234325 h 4929154"/>
              <a:gd name="connsiteX186" fmla="*/ 2388358 w 4789002"/>
              <a:gd name="connsiteY186" fmla="*/ 220677 h 4929154"/>
              <a:gd name="connsiteX187" fmla="*/ 2429301 w 4789002"/>
              <a:gd name="connsiteY187" fmla="*/ 207029 h 4929154"/>
              <a:gd name="connsiteX188" fmla="*/ 2579426 w 4789002"/>
              <a:gd name="connsiteY188" fmla="*/ 166086 h 4929154"/>
              <a:gd name="connsiteX189" fmla="*/ 2620370 w 4789002"/>
              <a:gd name="connsiteY189" fmla="*/ 138790 h 4929154"/>
              <a:gd name="connsiteX190" fmla="*/ 2825086 w 4789002"/>
              <a:gd name="connsiteY190" fmla="*/ 125142 h 4929154"/>
              <a:gd name="connsiteX191" fmla="*/ 2893325 w 4789002"/>
              <a:gd name="connsiteY191" fmla="*/ 111495 h 4929154"/>
              <a:gd name="connsiteX192" fmla="*/ 2934268 w 4789002"/>
              <a:gd name="connsiteY192" fmla="*/ 84199 h 4929154"/>
              <a:gd name="connsiteX193" fmla="*/ 2975211 w 4789002"/>
              <a:gd name="connsiteY193" fmla="*/ 70551 h 4929154"/>
              <a:gd name="connsiteX194" fmla="*/ 3043450 w 4789002"/>
              <a:gd name="connsiteY194" fmla="*/ 15960 h 4929154"/>
              <a:gd name="connsiteX195" fmla="*/ 3248167 w 4789002"/>
              <a:gd name="connsiteY195" fmla="*/ 56904 h 4929154"/>
              <a:gd name="connsiteX196" fmla="*/ 3289110 w 4789002"/>
              <a:gd name="connsiteY196" fmla="*/ 97847 h 4929154"/>
              <a:gd name="connsiteX197" fmla="*/ 3370997 w 4789002"/>
              <a:gd name="connsiteY197" fmla="*/ 152438 h 4929154"/>
              <a:gd name="connsiteX198" fmla="*/ 3411940 w 4789002"/>
              <a:gd name="connsiteY198" fmla="*/ 179733 h 4929154"/>
              <a:gd name="connsiteX199" fmla="*/ 3439235 w 4789002"/>
              <a:gd name="connsiteY199" fmla="*/ 220677 h 4929154"/>
              <a:gd name="connsiteX200" fmla="*/ 3452883 w 4789002"/>
              <a:gd name="connsiteY200" fmla="*/ 247972 h 492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789002" h="4929154">
                <a:moveTo>
                  <a:pt x="3452883" y="247972"/>
                </a:moveTo>
                <a:cubicBezTo>
                  <a:pt x="3459707" y="259345"/>
                  <a:pt x="3466269" y="280222"/>
                  <a:pt x="3480179" y="288916"/>
                </a:cubicBezTo>
                <a:cubicBezTo>
                  <a:pt x="3504577" y="304165"/>
                  <a:pt x="3562065" y="316211"/>
                  <a:pt x="3562065" y="316211"/>
                </a:cubicBezTo>
                <a:cubicBezTo>
                  <a:pt x="3575713" y="329859"/>
                  <a:pt x="3588181" y="344798"/>
                  <a:pt x="3603008" y="357154"/>
                </a:cubicBezTo>
                <a:cubicBezTo>
                  <a:pt x="3631945" y="381268"/>
                  <a:pt x="3665169" y="395059"/>
                  <a:pt x="3698543" y="411745"/>
                </a:cubicBezTo>
                <a:cubicBezTo>
                  <a:pt x="3712191" y="425393"/>
                  <a:pt x="3728780" y="436630"/>
                  <a:pt x="3739486" y="452689"/>
                </a:cubicBezTo>
                <a:cubicBezTo>
                  <a:pt x="3747466" y="464659"/>
                  <a:pt x="3753134" y="479246"/>
                  <a:pt x="3753134" y="493632"/>
                </a:cubicBezTo>
                <a:cubicBezTo>
                  <a:pt x="3753134" y="693851"/>
                  <a:pt x="3752240" y="894321"/>
                  <a:pt x="3739486" y="1094133"/>
                </a:cubicBezTo>
                <a:cubicBezTo>
                  <a:pt x="3738441" y="1110502"/>
                  <a:pt x="3719526" y="1120406"/>
                  <a:pt x="3712191" y="1135077"/>
                </a:cubicBezTo>
                <a:cubicBezTo>
                  <a:pt x="3655694" y="1248072"/>
                  <a:pt x="3749464" y="1099640"/>
                  <a:pt x="3671247" y="1216963"/>
                </a:cubicBezTo>
                <a:cubicBezTo>
                  <a:pt x="3652055" y="1274542"/>
                  <a:pt x="3640384" y="1289931"/>
                  <a:pt x="3671247" y="1367089"/>
                </a:cubicBezTo>
                <a:cubicBezTo>
                  <a:pt x="3677339" y="1382318"/>
                  <a:pt x="3698543" y="1385286"/>
                  <a:pt x="3712191" y="1394384"/>
                </a:cubicBezTo>
                <a:cubicBezTo>
                  <a:pt x="3721289" y="1408032"/>
                  <a:pt x="3727888" y="1423729"/>
                  <a:pt x="3739486" y="1435328"/>
                </a:cubicBezTo>
                <a:cubicBezTo>
                  <a:pt x="3818343" y="1514186"/>
                  <a:pt x="3743114" y="1402948"/>
                  <a:pt x="3821373" y="1503566"/>
                </a:cubicBezTo>
                <a:cubicBezTo>
                  <a:pt x="3836978" y="1523629"/>
                  <a:pt x="3892061" y="1615198"/>
                  <a:pt x="3916907" y="1640044"/>
                </a:cubicBezTo>
                <a:cubicBezTo>
                  <a:pt x="4024264" y="1747401"/>
                  <a:pt x="3886998" y="1574128"/>
                  <a:pt x="3998794" y="1708283"/>
                </a:cubicBezTo>
                <a:cubicBezTo>
                  <a:pt x="4009295" y="1720884"/>
                  <a:pt x="4015192" y="1736967"/>
                  <a:pt x="4026089" y="1749226"/>
                </a:cubicBezTo>
                <a:cubicBezTo>
                  <a:pt x="4094078" y="1825714"/>
                  <a:pt x="4086691" y="1816923"/>
                  <a:pt x="4148919" y="1858408"/>
                </a:cubicBezTo>
                <a:cubicBezTo>
                  <a:pt x="4197626" y="1931470"/>
                  <a:pt x="4164616" y="1887753"/>
                  <a:pt x="4258101" y="1981238"/>
                </a:cubicBezTo>
                <a:cubicBezTo>
                  <a:pt x="4288285" y="2011422"/>
                  <a:pt x="4301985" y="2030475"/>
                  <a:pt x="4339988" y="2049477"/>
                </a:cubicBezTo>
                <a:cubicBezTo>
                  <a:pt x="4352855" y="2055911"/>
                  <a:pt x="4367283" y="2058576"/>
                  <a:pt x="4380931" y="2063125"/>
                </a:cubicBezTo>
                <a:cubicBezTo>
                  <a:pt x="4478876" y="1997827"/>
                  <a:pt x="4439620" y="2031729"/>
                  <a:pt x="4503761" y="1967590"/>
                </a:cubicBezTo>
                <a:cubicBezTo>
                  <a:pt x="4581098" y="1972139"/>
                  <a:pt x="4664979" y="1949774"/>
                  <a:pt x="4735773" y="1981238"/>
                </a:cubicBezTo>
                <a:cubicBezTo>
                  <a:pt x="4765168" y="1994303"/>
                  <a:pt x="4747814" y="2044644"/>
                  <a:pt x="4749420" y="2076772"/>
                </a:cubicBezTo>
                <a:cubicBezTo>
                  <a:pt x="4774273" y="2573834"/>
                  <a:pt x="4714541" y="2381567"/>
                  <a:pt x="4776716" y="2568092"/>
                </a:cubicBezTo>
                <a:cubicBezTo>
                  <a:pt x="4761472" y="2842470"/>
                  <a:pt x="4789002" y="2735950"/>
                  <a:pt x="4735773" y="2895638"/>
                </a:cubicBezTo>
                <a:lnTo>
                  <a:pt x="4708477" y="2977525"/>
                </a:lnTo>
                <a:lnTo>
                  <a:pt x="4694829" y="3018468"/>
                </a:lnTo>
                <a:cubicBezTo>
                  <a:pt x="4690280" y="3068510"/>
                  <a:pt x="4691710" y="3119460"/>
                  <a:pt x="4681182" y="3168593"/>
                </a:cubicBezTo>
                <a:cubicBezTo>
                  <a:pt x="4677745" y="3184631"/>
                  <a:pt x="4664387" y="3196935"/>
                  <a:pt x="4653886" y="3209536"/>
                </a:cubicBezTo>
                <a:cubicBezTo>
                  <a:pt x="4641530" y="3224363"/>
                  <a:pt x="4629002" y="3239774"/>
                  <a:pt x="4612943" y="3250480"/>
                </a:cubicBezTo>
                <a:cubicBezTo>
                  <a:pt x="4594956" y="3262472"/>
                  <a:pt x="4513607" y="3275806"/>
                  <a:pt x="4503761" y="3277775"/>
                </a:cubicBezTo>
                <a:cubicBezTo>
                  <a:pt x="4440141" y="3373205"/>
                  <a:pt x="4508656" y="3256559"/>
                  <a:pt x="4462817" y="3455196"/>
                </a:cubicBezTo>
                <a:cubicBezTo>
                  <a:pt x="4454546" y="3491038"/>
                  <a:pt x="4421047" y="3505789"/>
                  <a:pt x="4394579" y="3523435"/>
                </a:cubicBezTo>
                <a:cubicBezTo>
                  <a:pt x="4368785" y="3516986"/>
                  <a:pt x="4316497" y="3510417"/>
                  <a:pt x="4299044" y="3482492"/>
                </a:cubicBezTo>
                <a:cubicBezTo>
                  <a:pt x="4283795" y="3458093"/>
                  <a:pt x="4271749" y="3400605"/>
                  <a:pt x="4271749" y="3400605"/>
                </a:cubicBezTo>
                <a:cubicBezTo>
                  <a:pt x="4267200" y="3341465"/>
                  <a:pt x="4310074" y="3251769"/>
                  <a:pt x="4258101" y="3223184"/>
                </a:cubicBezTo>
                <a:cubicBezTo>
                  <a:pt x="3957345" y="3057768"/>
                  <a:pt x="4030772" y="3200174"/>
                  <a:pt x="3985146" y="3291423"/>
                </a:cubicBezTo>
                <a:cubicBezTo>
                  <a:pt x="3977810" y="3306094"/>
                  <a:pt x="3966949" y="3318718"/>
                  <a:pt x="3957850" y="3332366"/>
                </a:cubicBezTo>
                <a:cubicBezTo>
                  <a:pt x="3917598" y="3453122"/>
                  <a:pt x="3929528" y="3400809"/>
                  <a:pt x="3957850" y="3646265"/>
                </a:cubicBezTo>
                <a:cubicBezTo>
                  <a:pt x="3961148" y="3674847"/>
                  <a:pt x="3976047" y="3700856"/>
                  <a:pt x="3985146" y="3728151"/>
                </a:cubicBezTo>
                <a:lnTo>
                  <a:pt x="3998794" y="3769095"/>
                </a:lnTo>
                <a:cubicBezTo>
                  <a:pt x="4011442" y="3807039"/>
                  <a:pt x="4011514" y="3819231"/>
                  <a:pt x="4039737" y="3850981"/>
                </a:cubicBezTo>
                <a:cubicBezTo>
                  <a:pt x="4065383" y="3879832"/>
                  <a:pt x="4094327" y="3905572"/>
                  <a:pt x="4121623" y="3932868"/>
                </a:cubicBezTo>
                <a:cubicBezTo>
                  <a:pt x="4135271" y="3946516"/>
                  <a:pt x="4151861" y="3957752"/>
                  <a:pt x="4162567" y="3973811"/>
                </a:cubicBezTo>
                <a:cubicBezTo>
                  <a:pt x="4171665" y="3987459"/>
                  <a:pt x="4177518" y="4003953"/>
                  <a:pt x="4189862" y="4014754"/>
                </a:cubicBezTo>
                <a:cubicBezTo>
                  <a:pt x="4214550" y="4036356"/>
                  <a:pt x="4248552" y="4046148"/>
                  <a:pt x="4271749" y="4069345"/>
                </a:cubicBezTo>
                <a:cubicBezTo>
                  <a:pt x="4285397" y="4082993"/>
                  <a:pt x="4297457" y="4098439"/>
                  <a:pt x="4312692" y="4110289"/>
                </a:cubicBezTo>
                <a:cubicBezTo>
                  <a:pt x="4338587" y="4130430"/>
                  <a:pt x="4367283" y="4146683"/>
                  <a:pt x="4394579" y="4164880"/>
                </a:cubicBezTo>
                <a:lnTo>
                  <a:pt x="4435522" y="4192175"/>
                </a:lnTo>
                <a:cubicBezTo>
                  <a:pt x="4475355" y="4311673"/>
                  <a:pt x="4466500" y="4268584"/>
                  <a:pt x="4435522" y="4506074"/>
                </a:cubicBezTo>
                <a:cubicBezTo>
                  <a:pt x="4433400" y="4522339"/>
                  <a:pt x="4417325" y="4533369"/>
                  <a:pt x="4408226" y="4547017"/>
                </a:cubicBezTo>
                <a:cubicBezTo>
                  <a:pt x="4399128" y="4574313"/>
                  <a:pt x="4387909" y="4600991"/>
                  <a:pt x="4380931" y="4628904"/>
                </a:cubicBezTo>
                <a:cubicBezTo>
                  <a:pt x="4376382" y="4647101"/>
                  <a:pt x="4375671" y="4666718"/>
                  <a:pt x="4367283" y="4683495"/>
                </a:cubicBezTo>
                <a:cubicBezTo>
                  <a:pt x="4352612" y="4712837"/>
                  <a:pt x="4330889" y="4738086"/>
                  <a:pt x="4312692" y="4765381"/>
                </a:cubicBezTo>
                <a:cubicBezTo>
                  <a:pt x="4303593" y="4779029"/>
                  <a:pt x="4290584" y="4790764"/>
                  <a:pt x="4285397" y="4806325"/>
                </a:cubicBezTo>
                <a:cubicBezTo>
                  <a:pt x="4280848" y="4819973"/>
                  <a:pt x="4275701" y="4833436"/>
                  <a:pt x="4271749" y="4847268"/>
                </a:cubicBezTo>
                <a:cubicBezTo>
                  <a:pt x="4266596" y="4865303"/>
                  <a:pt x="4268506" y="4886252"/>
                  <a:pt x="4258101" y="4901859"/>
                </a:cubicBezTo>
                <a:cubicBezTo>
                  <a:pt x="4249003" y="4915507"/>
                  <a:pt x="4230806" y="4920056"/>
                  <a:pt x="4217158" y="4929154"/>
                </a:cubicBezTo>
                <a:cubicBezTo>
                  <a:pt x="4203510" y="4924605"/>
                  <a:pt x="4187448" y="4924494"/>
                  <a:pt x="4176214" y="4915507"/>
                </a:cubicBezTo>
                <a:cubicBezTo>
                  <a:pt x="4158717" y="4901509"/>
                  <a:pt x="4130104" y="4834814"/>
                  <a:pt x="4121623" y="4819972"/>
                </a:cubicBezTo>
                <a:cubicBezTo>
                  <a:pt x="4109278" y="4798369"/>
                  <a:pt x="4065940" y="4739085"/>
                  <a:pt x="4053385" y="4724438"/>
                </a:cubicBezTo>
                <a:cubicBezTo>
                  <a:pt x="3957173" y="4612192"/>
                  <a:pt x="4077657" y="4781320"/>
                  <a:pt x="3957850" y="4601608"/>
                </a:cubicBezTo>
                <a:cubicBezTo>
                  <a:pt x="3948752" y="4587960"/>
                  <a:pt x="3944203" y="4569763"/>
                  <a:pt x="3930555" y="4560665"/>
                </a:cubicBezTo>
                <a:cubicBezTo>
                  <a:pt x="3881327" y="4527846"/>
                  <a:pt x="3845119" y="4507574"/>
                  <a:pt x="3807725" y="4451483"/>
                </a:cubicBezTo>
                <a:cubicBezTo>
                  <a:pt x="3798626" y="4437835"/>
                  <a:pt x="3792028" y="4422138"/>
                  <a:pt x="3780429" y="4410539"/>
                </a:cubicBezTo>
                <a:cubicBezTo>
                  <a:pt x="3714429" y="4344539"/>
                  <a:pt x="3747354" y="4387177"/>
                  <a:pt x="3684895" y="4355948"/>
                </a:cubicBezTo>
                <a:cubicBezTo>
                  <a:pt x="3670224" y="4348613"/>
                  <a:pt x="3657600" y="4337751"/>
                  <a:pt x="3643952" y="4328653"/>
                </a:cubicBezTo>
                <a:cubicBezTo>
                  <a:pt x="3565733" y="4211327"/>
                  <a:pt x="3659507" y="4359766"/>
                  <a:pt x="3603008" y="4246766"/>
                </a:cubicBezTo>
                <a:cubicBezTo>
                  <a:pt x="3595673" y="4232095"/>
                  <a:pt x="3583048" y="4220494"/>
                  <a:pt x="3575713" y="4205823"/>
                </a:cubicBezTo>
                <a:cubicBezTo>
                  <a:pt x="3569279" y="4192956"/>
                  <a:pt x="3569051" y="4177456"/>
                  <a:pt x="3562065" y="4164880"/>
                </a:cubicBezTo>
                <a:cubicBezTo>
                  <a:pt x="3546133" y="4136203"/>
                  <a:pt x="3525671" y="4110289"/>
                  <a:pt x="3507474" y="4082993"/>
                </a:cubicBezTo>
                <a:cubicBezTo>
                  <a:pt x="3498376" y="4069345"/>
                  <a:pt x="3485366" y="4057611"/>
                  <a:pt x="3480179" y="4042050"/>
                </a:cubicBezTo>
                <a:cubicBezTo>
                  <a:pt x="3475630" y="4028402"/>
                  <a:pt x="3475518" y="4012341"/>
                  <a:pt x="3466531" y="4001107"/>
                </a:cubicBezTo>
                <a:cubicBezTo>
                  <a:pt x="3456284" y="3988299"/>
                  <a:pt x="3438189" y="3984312"/>
                  <a:pt x="3425588" y="3973811"/>
                </a:cubicBezTo>
                <a:cubicBezTo>
                  <a:pt x="3410761" y="3961455"/>
                  <a:pt x="3399879" y="3944718"/>
                  <a:pt x="3384644" y="3932868"/>
                </a:cubicBezTo>
                <a:cubicBezTo>
                  <a:pt x="3358749" y="3912728"/>
                  <a:pt x="3333217" y="3890461"/>
                  <a:pt x="3302758" y="3878277"/>
                </a:cubicBezTo>
                <a:cubicBezTo>
                  <a:pt x="3221162" y="3845638"/>
                  <a:pt x="3257760" y="3858728"/>
                  <a:pt x="3193576" y="3837333"/>
                </a:cubicBezTo>
                <a:cubicBezTo>
                  <a:pt x="3120788" y="3841882"/>
                  <a:pt x="3046328" y="3834818"/>
                  <a:pt x="2975211" y="3850981"/>
                </a:cubicBezTo>
                <a:cubicBezTo>
                  <a:pt x="2975206" y="3850982"/>
                  <a:pt x="2872855" y="3919219"/>
                  <a:pt x="2852382" y="3932868"/>
                </a:cubicBezTo>
                <a:cubicBezTo>
                  <a:pt x="2670626" y="4054038"/>
                  <a:pt x="2940000" y="3879642"/>
                  <a:pt x="2770495" y="3973811"/>
                </a:cubicBezTo>
                <a:cubicBezTo>
                  <a:pt x="2770473" y="3973823"/>
                  <a:pt x="2668147" y="4042043"/>
                  <a:pt x="2647665" y="4055698"/>
                </a:cubicBezTo>
                <a:cubicBezTo>
                  <a:pt x="2634017" y="4064796"/>
                  <a:pt x="2618320" y="4071395"/>
                  <a:pt x="2606722" y="4082993"/>
                </a:cubicBezTo>
                <a:cubicBezTo>
                  <a:pt x="2571396" y="4118319"/>
                  <a:pt x="2532863" y="4162205"/>
                  <a:pt x="2483892" y="4178528"/>
                </a:cubicBezTo>
                <a:lnTo>
                  <a:pt x="2442949" y="4192175"/>
                </a:lnTo>
                <a:cubicBezTo>
                  <a:pt x="2428692" y="4201680"/>
                  <a:pt x="2383663" y="4236886"/>
                  <a:pt x="2361062" y="4233119"/>
                </a:cubicBezTo>
                <a:cubicBezTo>
                  <a:pt x="2344883" y="4230422"/>
                  <a:pt x="2334790" y="4213159"/>
                  <a:pt x="2320119" y="4205823"/>
                </a:cubicBezTo>
                <a:cubicBezTo>
                  <a:pt x="2258569" y="4175047"/>
                  <a:pt x="2296899" y="4213769"/>
                  <a:pt x="2238232" y="4164880"/>
                </a:cubicBezTo>
                <a:cubicBezTo>
                  <a:pt x="2191128" y="4125627"/>
                  <a:pt x="2184394" y="4092341"/>
                  <a:pt x="2115402" y="4069345"/>
                </a:cubicBezTo>
                <a:cubicBezTo>
                  <a:pt x="2043942" y="4045526"/>
                  <a:pt x="2088700" y="4057733"/>
                  <a:pt x="1978925" y="4042050"/>
                </a:cubicBezTo>
                <a:cubicBezTo>
                  <a:pt x="1905128" y="4017450"/>
                  <a:pt x="1900559" y="4009849"/>
                  <a:pt x="1787856" y="4042050"/>
                </a:cubicBezTo>
                <a:cubicBezTo>
                  <a:pt x="1769298" y="4047352"/>
                  <a:pt x="1760561" y="4069345"/>
                  <a:pt x="1746913" y="4082993"/>
                </a:cubicBezTo>
                <a:cubicBezTo>
                  <a:pt x="1725308" y="4169410"/>
                  <a:pt x="1743670" y="4121977"/>
                  <a:pt x="1678674" y="4219471"/>
                </a:cubicBezTo>
                <a:lnTo>
                  <a:pt x="1678674" y="4219471"/>
                </a:lnTo>
                <a:cubicBezTo>
                  <a:pt x="1674125" y="4233119"/>
                  <a:pt x="1672012" y="4247838"/>
                  <a:pt x="1665026" y="4260414"/>
                </a:cubicBezTo>
                <a:cubicBezTo>
                  <a:pt x="1649094" y="4289091"/>
                  <a:pt x="1610435" y="4342301"/>
                  <a:pt x="1610435" y="4342301"/>
                </a:cubicBezTo>
                <a:cubicBezTo>
                  <a:pt x="1605886" y="4355949"/>
                  <a:pt x="1603774" y="4370669"/>
                  <a:pt x="1596788" y="4383244"/>
                </a:cubicBezTo>
                <a:cubicBezTo>
                  <a:pt x="1580857" y="4411921"/>
                  <a:pt x="1552571" y="4434008"/>
                  <a:pt x="1542197" y="4465130"/>
                </a:cubicBezTo>
                <a:cubicBezTo>
                  <a:pt x="1510999" y="4558725"/>
                  <a:pt x="1547841" y="4442555"/>
                  <a:pt x="1514901" y="4574313"/>
                </a:cubicBezTo>
                <a:cubicBezTo>
                  <a:pt x="1511412" y="4588269"/>
                  <a:pt x="1508239" y="4602680"/>
                  <a:pt x="1501253" y="4615256"/>
                </a:cubicBezTo>
                <a:cubicBezTo>
                  <a:pt x="1485321" y="4643933"/>
                  <a:pt x="1446662" y="4697142"/>
                  <a:pt x="1446662" y="4697142"/>
                </a:cubicBezTo>
                <a:cubicBezTo>
                  <a:pt x="1412358" y="4800054"/>
                  <a:pt x="1458631" y="4673205"/>
                  <a:pt x="1405719" y="4779029"/>
                </a:cubicBezTo>
                <a:cubicBezTo>
                  <a:pt x="1399285" y="4791896"/>
                  <a:pt x="1402243" y="4809800"/>
                  <a:pt x="1392071" y="4819972"/>
                </a:cubicBezTo>
                <a:cubicBezTo>
                  <a:pt x="1368874" y="4843169"/>
                  <a:pt x="1310185" y="4874563"/>
                  <a:pt x="1310185" y="4874563"/>
                </a:cubicBezTo>
                <a:cubicBezTo>
                  <a:pt x="1273791" y="4870014"/>
                  <a:pt x="1235471" y="4873450"/>
                  <a:pt x="1201002" y="4860916"/>
                </a:cubicBezTo>
                <a:cubicBezTo>
                  <a:pt x="1182863" y="4854320"/>
                  <a:pt x="1175294" y="4831822"/>
                  <a:pt x="1160059" y="4819972"/>
                </a:cubicBezTo>
                <a:cubicBezTo>
                  <a:pt x="1134164" y="4799832"/>
                  <a:pt x="1101370" y="4788577"/>
                  <a:pt x="1078173" y="4765381"/>
                </a:cubicBezTo>
                <a:cubicBezTo>
                  <a:pt x="1064525" y="4751733"/>
                  <a:pt x="1049585" y="4739265"/>
                  <a:pt x="1037229" y="4724438"/>
                </a:cubicBezTo>
                <a:cubicBezTo>
                  <a:pt x="1026728" y="4711837"/>
                  <a:pt x="1021532" y="4695093"/>
                  <a:pt x="1009934" y="4683495"/>
                </a:cubicBezTo>
                <a:cubicBezTo>
                  <a:pt x="998336" y="4671897"/>
                  <a:pt x="981592" y="4666700"/>
                  <a:pt x="968991" y="4656199"/>
                </a:cubicBezTo>
                <a:cubicBezTo>
                  <a:pt x="954164" y="4643843"/>
                  <a:pt x="943282" y="4627106"/>
                  <a:pt x="928047" y="4615256"/>
                </a:cubicBezTo>
                <a:cubicBezTo>
                  <a:pt x="902152" y="4595116"/>
                  <a:pt x="869358" y="4583861"/>
                  <a:pt x="846161" y="4560665"/>
                </a:cubicBezTo>
                <a:cubicBezTo>
                  <a:pt x="782349" y="4496855"/>
                  <a:pt x="827417" y="4535302"/>
                  <a:pt x="736979" y="4478778"/>
                </a:cubicBezTo>
                <a:cubicBezTo>
                  <a:pt x="723070" y="4470085"/>
                  <a:pt x="711111" y="4457944"/>
                  <a:pt x="696035" y="4451483"/>
                </a:cubicBezTo>
                <a:cubicBezTo>
                  <a:pt x="678795" y="4444094"/>
                  <a:pt x="659641" y="4442384"/>
                  <a:pt x="641444" y="4437835"/>
                </a:cubicBezTo>
                <a:cubicBezTo>
                  <a:pt x="627796" y="4428736"/>
                  <a:pt x="615172" y="4417874"/>
                  <a:pt x="600501" y="4410539"/>
                </a:cubicBezTo>
                <a:cubicBezTo>
                  <a:pt x="587634" y="4404105"/>
                  <a:pt x="572134" y="4403878"/>
                  <a:pt x="559558" y="4396892"/>
                </a:cubicBezTo>
                <a:cubicBezTo>
                  <a:pt x="530881" y="4380961"/>
                  <a:pt x="504967" y="4360498"/>
                  <a:pt x="477671" y="4342301"/>
                </a:cubicBezTo>
                <a:cubicBezTo>
                  <a:pt x="464023" y="4333202"/>
                  <a:pt x="452289" y="4320192"/>
                  <a:pt x="436728" y="4315005"/>
                </a:cubicBezTo>
                <a:lnTo>
                  <a:pt x="395785" y="4301357"/>
                </a:lnTo>
                <a:cubicBezTo>
                  <a:pt x="327546" y="4305906"/>
                  <a:pt x="258528" y="4303761"/>
                  <a:pt x="191068" y="4315005"/>
                </a:cubicBezTo>
                <a:cubicBezTo>
                  <a:pt x="174889" y="4317702"/>
                  <a:pt x="166528" y="4342301"/>
                  <a:pt x="150125" y="4342301"/>
                </a:cubicBezTo>
                <a:cubicBezTo>
                  <a:pt x="129780" y="4342301"/>
                  <a:pt x="113198" y="4325099"/>
                  <a:pt x="95534" y="4315005"/>
                </a:cubicBezTo>
                <a:cubicBezTo>
                  <a:pt x="51197" y="4289670"/>
                  <a:pt x="51285" y="4284404"/>
                  <a:pt x="13647" y="4246766"/>
                </a:cubicBezTo>
                <a:cubicBezTo>
                  <a:pt x="9098" y="4233118"/>
                  <a:pt x="0" y="4220209"/>
                  <a:pt x="0" y="4205823"/>
                </a:cubicBezTo>
                <a:cubicBezTo>
                  <a:pt x="0" y="4187066"/>
                  <a:pt x="4341" y="4167518"/>
                  <a:pt x="13647" y="4151232"/>
                </a:cubicBezTo>
                <a:cubicBezTo>
                  <a:pt x="29812" y="4122943"/>
                  <a:pt x="69446" y="4100385"/>
                  <a:pt x="95534" y="4082993"/>
                </a:cubicBezTo>
                <a:lnTo>
                  <a:pt x="150125" y="4001107"/>
                </a:lnTo>
                <a:cubicBezTo>
                  <a:pt x="159224" y="3987459"/>
                  <a:pt x="172233" y="3975724"/>
                  <a:pt x="177420" y="3960163"/>
                </a:cubicBezTo>
                <a:cubicBezTo>
                  <a:pt x="196255" y="3903659"/>
                  <a:pt x="183088" y="3931190"/>
                  <a:pt x="218364" y="3878277"/>
                </a:cubicBezTo>
                <a:cubicBezTo>
                  <a:pt x="292626" y="3655486"/>
                  <a:pt x="204174" y="3935039"/>
                  <a:pt x="259307" y="3714504"/>
                </a:cubicBezTo>
                <a:cubicBezTo>
                  <a:pt x="266285" y="3686591"/>
                  <a:pt x="277504" y="3659913"/>
                  <a:pt x="286602" y="3632617"/>
                </a:cubicBezTo>
                <a:cubicBezTo>
                  <a:pt x="291151" y="3618969"/>
                  <a:pt x="292270" y="3603644"/>
                  <a:pt x="300250" y="3591674"/>
                </a:cubicBezTo>
                <a:cubicBezTo>
                  <a:pt x="335526" y="3538760"/>
                  <a:pt x="322359" y="3566291"/>
                  <a:pt x="341194" y="3509787"/>
                </a:cubicBezTo>
                <a:cubicBezTo>
                  <a:pt x="345743" y="3473393"/>
                  <a:pt x="345191" y="3435990"/>
                  <a:pt x="354841" y="3400605"/>
                </a:cubicBezTo>
                <a:cubicBezTo>
                  <a:pt x="359157" y="3384780"/>
                  <a:pt x="374801" y="3374333"/>
                  <a:pt x="382137" y="3359662"/>
                </a:cubicBezTo>
                <a:cubicBezTo>
                  <a:pt x="388571" y="3346795"/>
                  <a:pt x="391236" y="3332367"/>
                  <a:pt x="395785" y="3318719"/>
                </a:cubicBezTo>
                <a:cubicBezTo>
                  <a:pt x="435336" y="3041844"/>
                  <a:pt x="385226" y="3387343"/>
                  <a:pt x="423080" y="3141298"/>
                </a:cubicBezTo>
                <a:cubicBezTo>
                  <a:pt x="442641" y="3014153"/>
                  <a:pt x="427025" y="3084575"/>
                  <a:pt x="450376" y="2991172"/>
                </a:cubicBezTo>
                <a:cubicBezTo>
                  <a:pt x="439654" y="2883958"/>
                  <a:pt x="457646" y="2848316"/>
                  <a:pt x="382137" y="2772808"/>
                </a:cubicBezTo>
                <a:lnTo>
                  <a:pt x="300250" y="2690922"/>
                </a:lnTo>
                <a:lnTo>
                  <a:pt x="259307" y="2649978"/>
                </a:lnTo>
                <a:cubicBezTo>
                  <a:pt x="263856" y="2622683"/>
                  <a:pt x="260580" y="2592842"/>
                  <a:pt x="272955" y="2568092"/>
                </a:cubicBezTo>
                <a:cubicBezTo>
                  <a:pt x="283538" y="2546926"/>
                  <a:pt x="335463" y="2533608"/>
                  <a:pt x="354841" y="2527148"/>
                </a:cubicBezTo>
                <a:cubicBezTo>
                  <a:pt x="368489" y="2531697"/>
                  <a:pt x="381399" y="2540796"/>
                  <a:pt x="395785" y="2540796"/>
                </a:cubicBezTo>
                <a:cubicBezTo>
                  <a:pt x="427953" y="2540796"/>
                  <a:pt x="461295" y="2538696"/>
                  <a:pt x="491319" y="2527148"/>
                </a:cubicBezTo>
                <a:cubicBezTo>
                  <a:pt x="544371" y="2506743"/>
                  <a:pt x="576422" y="2469341"/>
                  <a:pt x="614149" y="2431614"/>
                </a:cubicBezTo>
                <a:cubicBezTo>
                  <a:pt x="628324" y="2389089"/>
                  <a:pt x="635954" y="2371844"/>
                  <a:pt x="641444" y="2322432"/>
                </a:cubicBezTo>
                <a:cubicBezTo>
                  <a:pt x="647994" y="2263480"/>
                  <a:pt x="645841" y="2203600"/>
                  <a:pt x="655092" y="2145011"/>
                </a:cubicBezTo>
                <a:cubicBezTo>
                  <a:pt x="659579" y="2116591"/>
                  <a:pt x="673290" y="2090420"/>
                  <a:pt x="682388" y="2063125"/>
                </a:cubicBezTo>
                <a:lnTo>
                  <a:pt x="696035" y="2022181"/>
                </a:lnTo>
                <a:cubicBezTo>
                  <a:pt x="602550" y="1928696"/>
                  <a:pt x="646267" y="1961707"/>
                  <a:pt x="573205" y="1912999"/>
                </a:cubicBezTo>
                <a:cubicBezTo>
                  <a:pt x="564107" y="1899351"/>
                  <a:pt x="553245" y="1886727"/>
                  <a:pt x="545910" y="1872056"/>
                </a:cubicBezTo>
                <a:cubicBezTo>
                  <a:pt x="489403" y="1759043"/>
                  <a:pt x="583194" y="1907514"/>
                  <a:pt x="504967" y="1790169"/>
                </a:cubicBezTo>
                <a:cubicBezTo>
                  <a:pt x="509516" y="1690086"/>
                  <a:pt x="482948" y="1583542"/>
                  <a:pt x="518614" y="1489919"/>
                </a:cubicBezTo>
                <a:cubicBezTo>
                  <a:pt x="530066" y="1459858"/>
                  <a:pt x="584281" y="1491619"/>
                  <a:pt x="614149" y="1503566"/>
                </a:cubicBezTo>
                <a:cubicBezTo>
                  <a:pt x="645010" y="1515910"/>
                  <a:pt x="662810" y="1562613"/>
                  <a:pt x="682388" y="1585453"/>
                </a:cubicBezTo>
                <a:cubicBezTo>
                  <a:pt x="726515" y="1636935"/>
                  <a:pt x="729628" y="1635143"/>
                  <a:pt x="777922" y="1667339"/>
                </a:cubicBezTo>
                <a:cubicBezTo>
                  <a:pt x="787020" y="1680987"/>
                  <a:pt x="792409" y="1698036"/>
                  <a:pt x="805217" y="1708283"/>
                </a:cubicBezTo>
                <a:cubicBezTo>
                  <a:pt x="836977" y="1733691"/>
                  <a:pt x="867379" y="1717818"/>
                  <a:pt x="900752" y="1708283"/>
                </a:cubicBezTo>
                <a:cubicBezTo>
                  <a:pt x="914584" y="1704331"/>
                  <a:pt x="928047" y="1699184"/>
                  <a:pt x="941695" y="1694635"/>
                </a:cubicBezTo>
                <a:cubicBezTo>
                  <a:pt x="955343" y="1680987"/>
                  <a:pt x="967403" y="1665541"/>
                  <a:pt x="982638" y="1653692"/>
                </a:cubicBezTo>
                <a:cubicBezTo>
                  <a:pt x="1008533" y="1633552"/>
                  <a:pt x="1064525" y="1599101"/>
                  <a:pt x="1064525" y="1599101"/>
                </a:cubicBezTo>
                <a:cubicBezTo>
                  <a:pt x="1069074" y="1576355"/>
                  <a:pt x="1066664" y="1551003"/>
                  <a:pt x="1078173" y="1530862"/>
                </a:cubicBezTo>
                <a:cubicBezTo>
                  <a:pt x="1086311" y="1516621"/>
                  <a:pt x="1104127" y="1510228"/>
                  <a:pt x="1119116" y="1503566"/>
                </a:cubicBezTo>
                <a:cubicBezTo>
                  <a:pt x="1183023" y="1475163"/>
                  <a:pt x="1205027" y="1476893"/>
                  <a:pt x="1269241" y="1462623"/>
                </a:cubicBezTo>
                <a:cubicBezTo>
                  <a:pt x="1287551" y="1458554"/>
                  <a:pt x="1305635" y="1453524"/>
                  <a:pt x="1323832" y="1448975"/>
                </a:cubicBezTo>
                <a:cubicBezTo>
                  <a:pt x="1328381" y="1435327"/>
                  <a:pt x="1335974" y="1422339"/>
                  <a:pt x="1337480" y="1408032"/>
                </a:cubicBezTo>
                <a:cubicBezTo>
                  <a:pt x="1350069" y="1288435"/>
                  <a:pt x="1300157" y="1210001"/>
                  <a:pt x="1392071" y="1148725"/>
                </a:cubicBezTo>
                <a:cubicBezTo>
                  <a:pt x="1404041" y="1140745"/>
                  <a:pt x="1420438" y="1142063"/>
                  <a:pt x="1433014" y="1135077"/>
                </a:cubicBezTo>
                <a:cubicBezTo>
                  <a:pt x="1461691" y="1119145"/>
                  <a:pt x="1483779" y="1090860"/>
                  <a:pt x="1514901" y="1080486"/>
                </a:cubicBezTo>
                <a:lnTo>
                  <a:pt x="1596788" y="1053190"/>
                </a:lnTo>
                <a:cubicBezTo>
                  <a:pt x="1610436" y="1048641"/>
                  <a:pt x="1623775" y="1043031"/>
                  <a:pt x="1637731" y="1039542"/>
                </a:cubicBezTo>
                <a:cubicBezTo>
                  <a:pt x="1655928" y="1034993"/>
                  <a:pt x="1674356" y="1031285"/>
                  <a:pt x="1692322" y="1025895"/>
                </a:cubicBezTo>
                <a:cubicBezTo>
                  <a:pt x="1719880" y="1017627"/>
                  <a:pt x="1774208" y="998599"/>
                  <a:pt x="1774208" y="998599"/>
                </a:cubicBezTo>
                <a:cubicBezTo>
                  <a:pt x="1871759" y="852276"/>
                  <a:pt x="1719835" y="1074358"/>
                  <a:pt x="1842447" y="916713"/>
                </a:cubicBezTo>
                <a:cubicBezTo>
                  <a:pt x="1862587" y="890818"/>
                  <a:pt x="1886664" y="865948"/>
                  <a:pt x="1897038" y="834826"/>
                </a:cubicBezTo>
                <a:cubicBezTo>
                  <a:pt x="1915873" y="778322"/>
                  <a:pt x="1902706" y="805853"/>
                  <a:pt x="1937982" y="752939"/>
                </a:cubicBezTo>
                <a:cubicBezTo>
                  <a:pt x="1986607" y="607061"/>
                  <a:pt x="1934718" y="722042"/>
                  <a:pt x="2006220" y="630110"/>
                </a:cubicBezTo>
                <a:cubicBezTo>
                  <a:pt x="2091955" y="519879"/>
                  <a:pt x="2022492" y="573768"/>
                  <a:pt x="2101755" y="520928"/>
                </a:cubicBezTo>
                <a:cubicBezTo>
                  <a:pt x="2106304" y="507280"/>
                  <a:pt x="2106570" y="491340"/>
                  <a:pt x="2115402" y="479984"/>
                </a:cubicBezTo>
                <a:cubicBezTo>
                  <a:pt x="2139101" y="449514"/>
                  <a:pt x="2197289" y="398098"/>
                  <a:pt x="2197289" y="398098"/>
                </a:cubicBezTo>
                <a:lnTo>
                  <a:pt x="2224585" y="316211"/>
                </a:lnTo>
                <a:cubicBezTo>
                  <a:pt x="2229134" y="302563"/>
                  <a:pt x="2224584" y="279817"/>
                  <a:pt x="2238232" y="275268"/>
                </a:cubicBezTo>
                <a:cubicBezTo>
                  <a:pt x="2251880" y="270719"/>
                  <a:pt x="2265953" y="267287"/>
                  <a:pt x="2279176" y="261620"/>
                </a:cubicBezTo>
                <a:cubicBezTo>
                  <a:pt x="2297876" y="253606"/>
                  <a:pt x="2314718" y="241468"/>
                  <a:pt x="2333767" y="234325"/>
                </a:cubicBezTo>
                <a:cubicBezTo>
                  <a:pt x="2351330" y="227739"/>
                  <a:pt x="2370323" y="225830"/>
                  <a:pt x="2388358" y="220677"/>
                </a:cubicBezTo>
                <a:cubicBezTo>
                  <a:pt x="2402190" y="216725"/>
                  <a:pt x="2415422" y="210814"/>
                  <a:pt x="2429301" y="207029"/>
                </a:cubicBezTo>
                <a:cubicBezTo>
                  <a:pt x="2598634" y="160846"/>
                  <a:pt x="2485179" y="197500"/>
                  <a:pt x="2579426" y="166086"/>
                </a:cubicBezTo>
                <a:cubicBezTo>
                  <a:pt x="2593074" y="156987"/>
                  <a:pt x="2604190" y="141487"/>
                  <a:pt x="2620370" y="138790"/>
                </a:cubicBezTo>
                <a:cubicBezTo>
                  <a:pt x="2687830" y="127547"/>
                  <a:pt x="2757035" y="131947"/>
                  <a:pt x="2825086" y="125142"/>
                </a:cubicBezTo>
                <a:cubicBezTo>
                  <a:pt x="2848168" y="122834"/>
                  <a:pt x="2870579" y="116044"/>
                  <a:pt x="2893325" y="111495"/>
                </a:cubicBezTo>
                <a:cubicBezTo>
                  <a:pt x="2906973" y="102396"/>
                  <a:pt x="2919597" y="91535"/>
                  <a:pt x="2934268" y="84199"/>
                </a:cubicBezTo>
                <a:cubicBezTo>
                  <a:pt x="2947135" y="77765"/>
                  <a:pt x="2963977" y="79538"/>
                  <a:pt x="2975211" y="70551"/>
                </a:cubicBezTo>
                <a:cubicBezTo>
                  <a:pt x="3063400" y="0"/>
                  <a:pt x="2940539" y="50265"/>
                  <a:pt x="3043450" y="15960"/>
                </a:cubicBezTo>
                <a:cubicBezTo>
                  <a:pt x="3159356" y="25619"/>
                  <a:pt x="3180870" y="824"/>
                  <a:pt x="3248167" y="56904"/>
                </a:cubicBezTo>
                <a:cubicBezTo>
                  <a:pt x="3262994" y="69260"/>
                  <a:pt x="3273875" y="85998"/>
                  <a:pt x="3289110" y="97847"/>
                </a:cubicBezTo>
                <a:cubicBezTo>
                  <a:pt x="3315005" y="117987"/>
                  <a:pt x="3343701" y="134241"/>
                  <a:pt x="3370997" y="152438"/>
                </a:cubicBezTo>
                <a:lnTo>
                  <a:pt x="3411940" y="179733"/>
                </a:lnTo>
                <a:cubicBezTo>
                  <a:pt x="3421038" y="193381"/>
                  <a:pt x="3431900" y="206006"/>
                  <a:pt x="3439235" y="220677"/>
                </a:cubicBezTo>
                <a:cubicBezTo>
                  <a:pt x="3470598" y="283404"/>
                  <a:pt x="3446059" y="236599"/>
                  <a:pt x="3452883" y="247972"/>
                </a:cubicBezTo>
                <a:close/>
              </a:path>
            </a:pathLst>
          </a:custGeom>
          <a:solidFill>
            <a:srgbClr val="000000">
              <a:alpha val="38039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Империя Карла Великого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87489" y="-9515246"/>
            <a:ext cx="47545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5563" lvl="0" indent="-1158875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843 г. </a:t>
            </a:r>
            <a:r>
              <a:rPr lang="ru-RU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Верденский</a:t>
            </a:r>
            <a:r>
              <a:rPr lang="ru-RU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договор о разделе империи Карла Великого</a:t>
            </a:r>
            <a:endParaRPr lang="ru-RU" sz="28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63352" y="1484787"/>
            <a:ext cx="5376597" cy="45243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смотря на деятельность германских правителей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направлении объединения Европы, феодальная раздробленность здесь оставалась до конца средневековья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вященная римская империя в 10 веке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970" y="1268760"/>
            <a:ext cx="6061348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ФЕОДАЛЬНАЯ РАЗДРОБЛЕННОСТЬ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68" y="1052736"/>
            <a:ext cx="11233248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Яркое начало Германии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 было общего и различного в судьбах западной и восточной частей империи Карла Великого?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384" y="2420888"/>
            <a:ext cx="5689600" cy="396044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Бавария, Саксония;</a:t>
            </a:r>
          </a:p>
          <a:p>
            <a:pPr marL="609600" indent="-609600" eaLnBrk="1" hangingPunct="1">
              <a:buNone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   Венгерская угроза;</a:t>
            </a:r>
          </a:p>
          <a:p>
            <a:pPr marL="609600" indent="-609600" eaLnBrk="1" hangingPunct="1">
              <a:buFontTx/>
              <a:buAutoNum type="arabicPeriod"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   919 г. – королём саксонский 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герцег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Генрих,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pPr marL="609600" indent="-609600" eaLnBrk="1" hangingPunct="1">
              <a:buFontTx/>
              <a:buAutoNum type="arabicPeriod"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  1000 г. – венгры создали своё государство (Стефан).</a:t>
            </a:r>
          </a:p>
          <a:p>
            <a:pPr marL="609600" indent="-609600" eaLnBrk="1" hangingPunct="1">
              <a:buFontTx/>
              <a:buAutoNum type="arabicPeriod"/>
            </a:pPr>
            <a:endParaRPr lang="ru-RU" sz="2000" dirty="0" smtClean="0"/>
          </a:p>
        </p:txBody>
      </p:sp>
      <p:pic>
        <p:nvPicPr>
          <p:cNvPr id="4100" name="Picture 7" descr="Карта (171k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20" y="2420888"/>
            <a:ext cx="4445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ПОДУМАЙТЕ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344" y="1124744"/>
            <a:ext cx="7200800" cy="13716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marL="838200" indent="-83820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9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«Восстановление» </a:t>
            </a:r>
            <a:r>
              <a:rPr lang="ru-RU" sz="29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империи.</a:t>
            </a:r>
            <a:r>
              <a:rPr lang="ru-RU" sz="2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Кто объявил себя приемником Карла </a:t>
            </a:r>
            <a:r>
              <a:rPr lang="ru-RU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Великого?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352" y="2996952"/>
            <a:ext cx="3888432" cy="269289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ru-RU" sz="2400" dirty="0" smtClean="0"/>
              <a:t>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962 г. –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император Священной Римской империи (Германия, Италия).</a:t>
            </a:r>
          </a:p>
        </p:txBody>
      </p:sp>
      <p:pic>
        <p:nvPicPr>
          <p:cNvPr id="5124" name="Picture 5" descr="Файл:Die deutschen Kaiser Otto der Groß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808" y="2564904"/>
            <a:ext cx="25654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 descr="Карта (171k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2184" y="1124744"/>
            <a:ext cx="4256172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ПОДУМАЙТЕ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19336" y="620689"/>
          <a:ext cx="11953329" cy="60780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92222"/>
                <a:gridCol w="3836871"/>
                <a:gridCol w="2582510"/>
                <a:gridCol w="3541726"/>
              </a:tblGrid>
              <a:tr h="793558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latin typeface="Arial" pitchFamily="34" charset="0"/>
                          <a:cs typeface="Arial" pitchFamily="34" charset="0"/>
                        </a:rPr>
                        <a:t>Генрих Птицелов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err="1" smtClean="0">
                          <a:latin typeface="Arial" pitchFamily="34" charset="0"/>
                          <a:cs typeface="Arial" pitchFamily="34" charset="0"/>
                        </a:rPr>
                        <a:t>Оттон</a:t>
                      </a:r>
                      <a:r>
                        <a:rPr lang="ru-RU" sz="2400" kern="1200" dirty="0" smtClean="0">
                          <a:latin typeface="Arial" pitchFamily="34" charset="0"/>
                          <a:cs typeface="Arial" pitchFamily="34" charset="0"/>
                        </a:rPr>
                        <a:t> I (936-973 гг.)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err="1" smtClean="0">
                          <a:latin typeface="Arial" pitchFamily="34" charset="0"/>
                          <a:cs typeface="Arial" pitchFamily="34" charset="0"/>
                        </a:rPr>
                        <a:t>Оттон</a:t>
                      </a:r>
                      <a:r>
                        <a:rPr lang="ru-RU" sz="2400" kern="1200" dirty="0" smtClean="0">
                          <a:latin typeface="Arial" pitchFamily="34" charset="0"/>
                          <a:cs typeface="Arial" pitchFamily="34" charset="0"/>
                        </a:rPr>
                        <a:t> II (973-994 гг.)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err="1" smtClean="0">
                          <a:latin typeface="Arial" pitchFamily="34" charset="0"/>
                          <a:cs typeface="Arial" pitchFamily="34" charset="0"/>
                        </a:rPr>
                        <a:t>Оттон</a:t>
                      </a:r>
                      <a:r>
                        <a:rPr lang="ru-RU" sz="2400" kern="1200" dirty="0" smtClean="0">
                          <a:latin typeface="Arial" pitchFamily="34" charset="0"/>
                          <a:cs typeface="Arial" pitchFamily="34" charset="0"/>
                        </a:rPr>
                        <a:t> III </a:t>
                      </a:r>
                    </a:p>
                    <a:p>
                      <a:pPr algn="ctr"/>
                      <a:r>
                        <a:rPr lang="ru-RU" sz="2400" kern="1200" dirty="0" smtClean="0">
                          <a:latin typeface="Arial" pitchFamily="34" charset="0"/>
                          <a:cs typeface="Arial" pitchFamily="34" charset="0"/>
                        </a:rPr>
                        <a:t>(994-1001 гг.). 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55113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2200" b="1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отнял у Франции Лотарингию;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200" b="1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захватил земли за Эльбой;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200" b="1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вел войну с венграми;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200" b="1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строил крепости в Саксонии. </a:t>
                      </a:r>
                      <a:endParaRPr lang="ru-RU" sz="22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22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усилил контроль над  герцогами;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2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церковь стала его опорой, он сам назначал епископов;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22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 искал опору в рыцарях в борьбе с герцогами;                               - продолжил борьбу со славянами и венграми;                                  - походы на юг Италии;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2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 962 году - стал императором Священной Римской империи; 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22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  </a:t>
                      </a:r>
                      <a:r>
                        <a:rPr lang="ru-RU" sz="2200" b="1" kern="12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Оттоновское</a:t>
                      </a:r>
                      <a:r>
                        <a:rPr lang="ru-RU" sz="22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возрождение.</a:t>
                      </a:r>
                      <a:endParaRPr lang="ru-RU" sz="2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kern="12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- попытки овладеть Неаполем;                                - поражение от арабов</a:t>
                      </a:r>
                      <a:r>
                        <a:rPr lang="ru-RU" sz="2200" kern="12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endParaRPr lang="ru-RU" sz="22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200" b="1" kern="1200" dirty="0" smtClean="0">
                          <a:latin typeface="Arial" pitchFamily="34" charset="0"/>
                          <a:cs typeface="Arial" pitchFamily="34" charset="0"/>
                        </a:rPr>
                        <a:t>пытался централизовать государство;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latin typeface="Arial" pitchFamily="34" charset="0"/>
                          <a:cs typeface="Arial" pitchFamily="34" charset="0"/>
                        </a:rPr>
                        <a:t>- перенес резиденцию                      в Рим;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latin typeface="Arial" pitchFamily="34" charset="0"/>
                          <a:cs typeface="Arial" pitchFamily="34" charset="0"/>
                        </a:rPr>
                        <a:t>- утвердил сложную  систему государственных чинов;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200" b="1" kern="1200" dirty="0" err="1" smtClean="0">
                          <a:latin typeface="Arial" pitchFamily="34" charset="0"/>
                          <a:cs typeface="Arial" pitchFamily="34" charset="0"/>
                        </a:rPr>
                        <a:t>Оттоновское</a:t>
                      </a:r>
                      <a:r>
                        <a:rPr lang="ru-RU" sz="2200" b="1" kern="1200" dirty="0" smtClean="0">
                          <a:latin typeface="Arial" pitchFamily="34" charset="0"/>
                          <a:cs typeface="Arial" pitchFamily="34" charset="0"/>
                        </a:rPr>
                        <a:t> возрождение;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200" b="1" kern="1200" dirty="0" smtClean="0">
                          <a:latin typeface="Arial" pitchFamily="34" charset="0"/>
                          <a:cs typeface="Arial" pitchFamily="34" charset="0"/>
                        </a:rPr>
                        <a:t> После его смерти вспыхнули восстания         в Италии против германской власти</a:t>
                      </a:r>
                      <a:r>
                        <a:rPr lang="ru-RU" sz="2200" kern="12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bject 2"/>
          <p:cNvSpPr txBox="1">
            <a:spLocks/>
          </p:cNvSpPr>
          <p:nvPr/>
        </p:nvSpPr>
        <p:spPr bwMode="auto">
          <a:xfrm>
            <a:off x="0" y="33"/>
            <a:ext cx="12192000" cy="62065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СРАВНИТЕ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980728"/>
          <a:ext cx="12192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ВЫВОДЫ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980728"/>
          <a:ext cx="12192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 txBox="1">
            <a:spLocks/>
          </p:cNvSpPr>
          <p:nvPr/>
        </p:nvSpPr>
        <p:spPr bwMode="auto">
          <a:xfrm>
            <a:off x="0" y="33"/>
            <a:ext cx="12192000" cy="76469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ВЫВОДЫ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2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628" y="33688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5.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 26 – 29.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295800" y="3068960"/>
            <a:ext cx="3744416" cy="23612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Составьте кластер:                       «Священная Римская империя».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328248" y="3069009"/>
            <a:ext cx="3528392" cy="23612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задание в учебнике              на стр.29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задание №4.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519937" y="155679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735960" y="177281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5880" y="1340768"/>
            <a:ext cx="6923493" cy="51125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В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Восточно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Франкском государстве династия Каролингов пресеклась                               в 911 году.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Новым королем был избран саксонский герцог Генрих (он стал первым германским королем Генрихом 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17412" name="Текст 3"/>
          <p:cNvSpPr>
            <a:spLocks noGrp="1"/>
          </p:cNvSpPr>
          <p:nvPr>
            <p:ph type="body" sz="half" idx="2"/>
          </p:nvPr>
        </p:nvSpPr>
        <p:spPr>
          <a:xfrm>
            <a:off x="479379" y="1628802"/>
            <a:ext cx="4011084" cy="4691063"/>
          </a:xfrm>
        </p:spPr>
        <p:txBody>
          <a:bodyPr>
            <a:normAutofit lnSpcReduction="10000"/>
          </a:bodyPr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algn="ctr" eaLnBrk="1" hangingPunct="1"/>
            <a:r>
              <a:rPr lang="ru-RU" sz="1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Генрих </a:t>
            </a:r>
            <a:r>
              <a:rPr lang="en-US" sz="1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1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Птицелов – первый германский король</a:t>
            </a:r>
          </a:p>
        </p:txBody>
      </p:sp>
      <p:pic>
        <p:nvPicPr>
          <p:cNvPr id="17413" name="Picture 2" descr="C:\Users\Владелец\Desktop\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1" y="980772"/>
            <a:ext cx="4275667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img.wikireading.ru/417719_26_i_168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83432" y="4437112"/>
            <a:ext cx="6816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Генрих успешно боролся с венграми и датчанами, создал линию укреплений и сильную армию,  защищающую Саксонию.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 descr="data:image/jpeg;base64,/9j/4AAQSkZJRgABAQAAAQABAAD/2wCEAAkGBwgHBgkIBwgKCgkLDRYPDQwMDRsUFRAWIB0iIiAdHx8kKDQsJCYxJx8fLT0tMTU3Ojo6Iys/RD84QzQ5OjcBCgoKDQwNGg8PGjclHyU3Nzc3Nzc3Nzc3Nzc3Nzc3Nzc3Nzc3Nzc3Nzc3Nzc3Nzc3Nzc3Nzc3Nzc3Nzc3Nzc3N//AABEIAKAAXAMBIgACEQEDEQH/xAAbAAACAwEBAQAAAAAAAAAAAAAFBgMEBwIBAP/EAEQQAAIBAgQDBgQCBgcHBQAAAAECAwQRAAUSIRMxQQYiUWFxkRQygaHB0QcVI0JSsWKSotLh8PEzcnOCk7LCFiQlQ0T/xAAZAQADAQEBAAAAAAAAAAAAAAABAgMABAX/xAAjEQACAgEEAgMBAQAAAAAAAAAAAQIRAwQSITEiQRMyUWEU/9oADAMBAAIRAxEAPwBpqZ3jrJi00oQSEWUjYePLHsVRK8roKpkVLHXIQt7+VseTpK9bKildDSMWDgWYqL2x0C9Oz1AjDgRAqLCw8wL8treOGMeiSqGkvM+mQDhFSCHJ5Dlz3+xxMxkBaKLMmkmQ7x6V38Lbcr7Yr65RXMwRYYhplKHcA9SOnh74+lkjkYSaCg5Jcm+nwt4evtjUAkizACaCOpqpYzKpZQFB5W62t1GJ+PUWW001r7nhE7eOy/b74X4ZzPntTKtxwIliBvc3PeP2IxeJLG7bnzxqFjKwxHVl7j4iZZLjRGV3fx/dxLG1VJqElZ8OiNbiOFZSevQWIGAiyOosGOnqDuPbFiKpUoUm1aD8wDkKR5+H39MahrCYnm0Rt8az8RQY9OnvH+G1tjcjbHU81VTQyPNUFXjI1RFlLbi/8OIpalZaYS0qKJogSwbw2AI+g6eeJna9JAgpY0WSHV8QzC5e3zX5+OAYjFfIEj4tRPE8m4EiqABvvy35YI0TPJETJMxIYgFhY2xSq1qxSxTFA0kCIwlba2qw025Hn0tyxfokCLKoFgJCACbW5YDoyFSpjnkqZ2RWaJJC4sbd63L6jb6jEbAvCxiWoaA3K965Q+vPfHU/fr6iIu4DsQQjWIO1rX2ufDyxFqj+L4cDTcPhC5va6+t973A8vphwWS2jXvIpsbWDOWvba/p4f6Y5JJNybk8zj4m5vt9MVcznNLl1TOOaRMR622++CCyl2dPEirKtv/vqXYb9BsPtbEj57QBWZJC9jbu238be+O8hg+HymmjHRLk+OF0isny6QRxUJsrTTuZRcodVtmFr+Iwk5NdAxxlKHAyUGbUWYSSxU0waWL54zsy/Tw8xi6cZx2UlZu2iMxOpoGRrnoEB5dMaRhjRb9k9JPwnUMSBfYj90/l4jBIMGENzLIU2CFwQxYjoALgc7dbjzwGxcop2CGMytGp7rEH9wnce/wDM4wwUkEsk2mNppqxCJp4zYLqFrLYfntbzwRo7tx2bYmUm1vIYEQyaaMTQ1DsDETJGFJBY7XLbHcg+3hgxlgIilDNrIlI1fxbDfCMKE6ciKorppP8AZNJotqHzbWIHI4hp4wkbN3btZbLyAUdPfHdSqiukkSNWnWZitzp6L1+1vPHsaGOFEJJI1Xvz+Yj8MOgM9wC7XzaMsSAfNUTKgA6jmf5YO4Ws7cVPabKqLmI7zMP8+SnBQmT6jAsRjpxDGdJWPQD4bWGM1rqOqUyUlPFOTDNw51XcNsDz9LYds/zGSmXhQOqMEMjux+Ufn5emFuOtmDVEUchiWRgZFZrlnGx1dfHY2xzZciTo7dPglLopUFRHQ59TZhNC0Sq7CWQXtvdTtbwseeNDpKumrYuLR1EU8f8AFE4YfbGb1SCqkNRPUMYVOlQFF3PQKPx8scTxVmTKMzy7VE2oDu2sR4MABce+DDMuEyk9E4ptGo47hYLIpb5SbN6HY4HZJmKZrlVPWxgLxV7yXvpYbEe+L2LnCGaC3DMQU/EhTGF1t3rAjVe9ltff/HBrKl4cDpZhpkIsbX6YBcON1vOh0cVWEpAsD4Hrbfp4i+D1CVtNo7q8ZtItawwkgoSqwD4qfUdi5uAe9bY3A8sdsAEQAkjvbk3/AHjjqoCvUSowAtIx1k7JcKLkdfTHjLoRFHIBh/aOHAV56mCnKiaVUL3tqwo5FVLmXbDMMxJIghiZUY8rAgX9r++GLPnjgoviJFF42Fn6qOv2wiJmTVFLKwh+HXUIxLfZ77m+kAG1htb643lzwTk1uSYVp3/WufVtQwaSmRBpU8mYlQo/q3P1HXFDNsorEqKuqEQRJAdZDEFR02tzsR7Ya/0fgR8aKSRHcLcsu4Yl7+HmPphxhy2hmaoSWFXiYtq1b2N77eXPHnZ3LHkO3TZPkjvX6Y85ZqKAhW48d1RQNtRFt/TEnaFjFk8bxclQA33uCLb4KdpssjoZZnppCtK5NolPeCk8h4jy29cBs7qiaR6Zo3WRgAqyKVJ9Lix+mNGMm06PVWfHKEueaCX6L64yRV9EzE6XWZB4A7H7j74esZT+jWZoe0/DIss9O62HkQ34HGrY9I8OXYYjR9QMOppW1R6DsoBA3va3Q9b8sGaKxSQnULyNzPn5YCLGssMmosVIuQhuy7ne3UePvgzTPbi2Sw4rbeG+JyAhRqrCrl21d8nSwupAAv8Ae3vjuQAKmnlY2/rHHUjt8VOCHMRcB1Ubte3gL22PXwx5NuIz0IJH9Y4cAOzqkevyqqpIigeWMqpcbDGfdr8vgyako6ekT9tDEDKbkq7N1sduh98adjO+3B4s9SLg/tUUC24sQPzwspUUx41Ng/sVn2Y01XWMqRGNoxrPD3BDd2xB25t7YfKXtaVjm+IppIixLawNSspC3I68wem18A+wOVSQ5bm00heNDIoRlAPeAvbcHbvC/qOVsW//AE/UJQ1L1FY4kV7LGIxs3D1Ai9yDsMcWaUZZLLRi4eKBWb5jDUK7zsrTSd4X1XS/JQvpYA9PXfEnbKmEWX0kR0sYI9I19SE5354qZrBUR1ENKShAmKF2dyZWVyDy6kjc7c8S/pDrN+FG13CuWtzA5fzOOrT/AFZxam3KKX6LfZWtC9pMtqnITVVGJj460t/M42PGC0rvDTySRWEsE0cynzF/xtjdqaZamninT5ZUDj0Iviq44L5PTC6qioJCVj/ik0ksQe7Yff8ALwOUgYo5f5jI17i3XwwHgqOEoRD+0kUr31JjYXHdPvt5+uDVKdQkYEm8jHfCSEFWojcSPMqL3HZuJexWwG31uPbHlTuUv4H/ALjj1yfi2CoHk4ndRiBqF9+fP8L3x5Uc02t3eXh3jhzEWM4rZBX9pkpUGpS7SgfxHUQv8zjRZG0xswFyoJt44Q+wBObdvHqCO7TIW57bf4n7YjndRs6NM6lZq2V5VFRUkFNpuECk25Fhvf3N/bAWBjUmWSUhhJmirY8rWIthpuyks2mwXnhWhYwZcspNz+sVJPtjzY8uy03b5BOaZcE4lRo0tBmbsLDVYOSb+/8APCP2hhEdXmAkBJkgVonvfujc+tzyPW2NZzmiM9Bm6RMQ7KJFa3ULfGRT0rV2WHTIF+EGpFYblbfLf1H3OO3TzjsaZx5cUvljJCzSx/8AyDU7fKzFD637v3Axr/Yyf4jszl5PzRx8I+qEr+GMuplvmWaBbagrsg81IYW9saR2EcHJ51W9hVSEehs3446VK2WywqF/0elb/wBsFk4zQrYusY5gtYi/QWG/0wcoUYJKCCCJWuCbkfXAOnZ1Q6IzH3bicWuSOYvfkbgYPUKWWYC9hMw33wJHOhTqgbsVMeztfUbG/IW6nr5WxxU80/3fxOOi7Cu+cRky2V3HdAvcj7fXHM/KK9r6OnLmcOgAvPqs0GS1tUPmjhYr62sPucJHYs/qiiMsgYSVBWUSqd1XvC1upsSfrhi7fuR2bmQG3EdQfS9/wwn5NXVS5ayVXDkijkRI2lTdASP3hYkYjmSnHay+KE6uJoC9pjTUaqk8xMZKhHS+qM/vE87jw/O+BrdoVkymTVVAuk2ox8MqW/p/TwwBzQy0dFrjpIJUJsWgmcC++xBufY4C0faVnp6iMZdGs2g8NkkIsvUG4JP0Ixz/AOJL2xI5pZOjRU7YK1A8rVcdyOGqMliwJsWNuowk/EQxzSKkpeKQlFIHzKTtiDJ69sxjkh/V4CQ8tFQQN/8AeVvHHsXFbMjTtAEKFHszaid77nYfbDQ0qgm0wLUXk2PsvU/ZyrgqKiSQRl3lckK4vpIIt98MPYelmoqSsp6iwdZVawN9ioH/AI4ilV+PIpjglcsSGDjvenUjE2Qs1NmtSJFIWpVQoFrBlvt7MPbF4qmXyZJTjQ909miUogmkiBkMTt3bbi9up5YP5cLJMLcpnG3LnhejMvwoLiM0/eCC/e17FT1357dQDg9l8geOVwQdUznb1wzOVMVXiEsjaXYOzOFRbd46iOZ5AX+4xHKLLEPCMc/U49ezTgN3UMpBZW7y2ct/n6HH0ytaPZj3BvbnucMahR7bvxVpaNVLszFtA3J6Db3wrZtC1HlHCaMpI8gLIwII8Nj6Y1LSRzUj6YRv0h01dxPio6aOWjMQRn31I1z4dP8AHEpQt3Z24M22OyixXLxezaSKTJE0AKG57twOhv49PbGbQxvFM5UhWjc/829sNWR1hn7OvTFm4sCsgXTt5En6geo9cL0EoeRlIFy7EHx35flirpLg5NNu3veMfZeKOWCqET/s2cFgRcAlSOXjvz9MVKypDdqKUC4Rpgilgqg8tOw5b23wQyAQ0+XVco7tyL+3L18uoPlgRltOcyz0SgFitSgbblZt/wAd8Kq22ZrI9RJS6H2fL6d6yodo2BfVGRa3dudhixRRsl1QJwwRfUu+wGPXy/4iqqHWeRAylFCt8pv8w88Xoafh92+rSBv9MAZsYYkdhqSRY3VTodltc3NwG6G3LBugIWJwGLDivZibk788Awp4ahC0ruGQQhfO4b6EE38sHKPdJC2q5lfmLH5jjMRCiYlmnZAl5X4gS5soGrcnz3AA5YtCISwRhg17G2/9I4G1MiLOxdwNMm+lhrFmJ2H+nTBKlmi+GjvOlxfm4v8AMcbIuCmKt3JWagRjsbX23N/54o5lSUMELfGNpRge7a+r6YPieLlxY/8AqDFTMctynNNHx8UMxQWVjJYgeoOJJfpdrjxMoqmosvzCeKiKKZSFCu262vzvtvf7DbAKPLNVNUzxSzTFDYCnh4i35943BA8wDjdKPKslom1UtJRRsTctZSx+p3xznVEa6j4VHLSowa/fYAH6jD7vRNY3FOV2zKKOnlTKIqCaNzVVWqVNTLYXsBffu8hucEuwXZ8qa9atyuqyxyBTbxJGqxI3G/lfDPl/YlZ6lpM+rYpoh/s6enlsAeVy2xIPhbDZFk+VpbhRwowsNSyWPvfyGC5ehYYm/J9sW6fLqsSoqd2NJDrKOCWUg8r/AE88dxU9dxY1eGUHikyOXXdd/wALYZRlcQb9lWBR/SKnb7YlNAurUlVGoPMaQb/W+BYfjI1gDRO00zQQsdAfUNjqbmPA7i/jgxRspjcoO6ZHtfw1HAMsgeTRNxH/AGqcEgWK3Nm/G979OuDNE4khLrchpHIuN/mOGfRED5cgMcpKg/tn6YsVbx0tLJO0atoF7bC/liClaenEiNRTteQsCALEH1OLIqpOXwNUPov54zKKqBrZ7RxcPj08i6ttkBs3h5+uLFNm9JUVkNMtMQZQ+5Ud0i1gfXFlKh0QKlBUKoFgLL+eOhVubE0NRdeR7u33wDWQwZpRSVXwrQETGVowAgINr736cj7HHEmd0sFRVRtRgiElQbfMwFyLW2Hni6Kw3F6Kov8A8v8Aex0alGvqoJjfnsm/9rANZ3S1tFVUMlXDArLGpLLwxe4F7b+3qMeQZhRSSxoaHTr6mIbdwPv1HzW9cdR1yqdqKcX520b/ANrEq5moNxRz38gv97CmtHNTXZfAdqNZF031CIDra24xaoPga6Dix0sQFyNLRAEeoxGMzB3NHUn6L+ePRmij/wDFUk+Sr+eMkxeC78JTWt8PDb/hjA2nCqJVWwAlcAAcu8cWP1rfb4Gr/qr+eK1IWZHdo3j1yO2luYBJOHXHY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data:image/jpeg;base64,/9j/4AAQSkZJRgABAQAAAQABAAD/2wCEAAkGBwgHBgkIBwgKCgkLDRYPDQwMDRsUFRAWIB0iIiAdHx8kKDQsJCYxJx8fLT0tMTU3Ojo6Iys/RD84QzQ5OjcBCgoKDQwNGg8PGjclHyU3Nzc3Nzc3Nzc3Nzc3Nzc3Nzc3Nzc3Nzc3Nzc3Nzc3Nzc3Nzc3Nzc3Nzc3Nzc3Nzc3N//AABEIAKAAXAMBIgACEQEDEQH/xAAbAAACAwEBAQAAAAAAAAAAAAAFBgMEBwIBAP/EAEQQAAIBAgQDBgQCBgcHBQAAAAECAwQRAAUSIRMxQQYiUWFxkRQygaHB0QcVI0JSsWKSotLh8PEzcnOCk7LCFiQlQ0T/xAAZAQADAQEBAAAAAAAAAAAAAAABAgMABAX/xAAjEQACAgEEAgMBAQAAAAAAAAAAAQIRAwQSITEiQRMyUWEU/9oADAMBAAIRAxEAPwBpqZ3jrJi00oQSEWUjYePLHsVRK8roKpkVLHXIQt7+VseTpK9bKildDSMWDgWYqL2x0C9Oz1AjDgRAqLCw8wL8treOGMeiSqGkvM+mQDhFSCHJ5Dlz3+xxMxkBaKLMmkmQ7x6V38Lbcr7Yr65RXMwRYYhplKHcA9SOnh74+lkjkYSaCg5Jcm+nwt4evtjUAkizACaCOpqpYzKpZQFB5W62t1GJ+PUWW001r7nhE7eOy/b74X4ZzPntTKtxwIliBvc3PeP2IxeJLG7bnzxqFjKwxHVl7j4iZZLjRGV3fx/dxLG1VJqElZ8OiNbiOFZSevQWIGAiyOosGOnqDuPbFiKpUoUm1aD8wDkKR5+H39MahrCYnm0Rt8az8RQY9OnvH+G1tjcjbHU81VTQyPNUFXjI1RFlLbi/8OIpalZaYS0qKJogSwbw2AI+g6eeJna9JAgpY0WSHV8QzC5e3zX5+OAYjFfIEj4tRPE8m4EiqABvvy35YI0TPJETJMxIYgFhY2xSq1qxSxTFA0kCIwlba2qw025Hn0tyxfokCLKoFgJCACbW5YDoyFSpjnkqZ2RWaJJC4sbd63L6jb6jEbAvCxiWoaA3K965Q+vPfHU/fr6iIu4DsQQjWIO1rX2ufDyxFqj+L4cDTcPhC5va6+t973A8vphwWS2jXvIpsbWDOWvba/p4f6Y5JJNybk8zj4m5vt9MVcznNLl1TOOaRMR622++CCyl2dPEirKtv/vqXYb9BsPtbEj57QBWZJC9jbu238be+O8hg+HymmjHRLk+OF0isny6QRxUJsrTTuZRcodVtmFr+Iwk5NdAxxlKHAyUGbUWYSSxU0waWL54zsy/Tw8xi6cZx2UlZu2iMxOpoGRrnoEB5dMaRhjRb9k9JPwnUMSBfYj90/l4jBIMGENzLIU2CFwQxYjoALgc7dbjzwGxcop2CGMytGp7rEH9wnce/wDM4wwUkEsk2mNppqxCJp4zYLqFrLYfntbzwRo7tx2bYmUm1vIYEQyaaMTQ1DsDETJGFJBY7XLbHcg+3hgxlgIilDNrIlI1fxbDfCMKE6ciKorppP8AZNJotqHzbWIHI4hp4wkbN3btZbLyAUdPfHdSqiukkSNWnWZitzp6L1+1vPHsaGOFEJJI1Xvz+Yj8MOgM9wC7XzaMsSAfNUTKgA6jmf5YO4Ws7cVPabKqLmI7zMP8+SnBQmT6jAsRjpxDGdJWPQD4bWGM1rqOqUyUlPFOTDNw51XcNsDz9LYds/zGSmXhQOqMEMjux+Ufn5emFuOtmDVEUchiWRgZFZrlnGx1dfHY2xzZciTo7dPglLopUFRHQ59TZhNC0Sq7CWQXtvdTtbwseeNDpKumrYuLR1EU8f8AFE4YfbGb1SCqkNRPUMYVOlQFF3PQKPx8scTxVmTKMzy7VE2oDu2sR4MABce+DDMuEyk9E4ptGo47hYLIpb5SbN6HY4HZJmKZrlVPWxgLxV7yXvpYbEe+L2LnCGaC3DMQU/EhTGF1t3rAjVe9ltff/HBrKl4cDpZhpkIsbX6YBcON1vOh0cVWEpAsD4Hrbfp4i+D1CVtNo7q8ZtItawwkgoSqwD4qfUdi5uAe9bY3A8sdsAEQAkjvbk3/AHjjqoCvUSowAtIx1k7JcKLkdfTHjLoRFHIBh/aOHAV56mCnKiaVUL3tqwo5FVLmXbDMMxJIghiZUY8rAgX9r++GLPnjgoviJFF42Fn6qOv2wiJmTVFLKwh+HXUIxLfZ77m+kAG1htb643lzwTk1uSYVp3/WufVtQwaSmRBpU8mYlQo/q3P1HXFDNsorEqKuqEQRJAdZDEFR02tzsR7Ya/0fgR8aKSRHcLcsu4Yl7+HmPphxhy2hmaoSWFXiYtq1b2N77eXPHnZ3LHkO3TZPkjvX6Y85ZqKAhW48d1RQNtRFt/TEnaFjFk8bxclQA33uCLb4KdpssjoZZnppCtK5NolPeCk8h4jy29cBs7qiaR6Zo3WRgAqyKVJ9Lix+mNGMm06PVWfHKEueaCX6L64yRV9EzE6XWZB4A7H7j74esZT+jWZoe0/DIss9O62HkQ34HGrY9I8OXYYjR9QMOppW1R6DsoBA3va3Q9b8sGaKxSQnULyNzPn5YCLGssMmosVIuQhuy7ne3UePvgzTPbi2Sw4rbeG+JyAhRqrCrl21d8nSwupAAv8Ae3vjuQAKmnlY2/rHHUjt8VOCHMRcB1Ubte3gL22PXwx5NuIz0IJH9Y4cAOzqkevyqqpIigeWMqpcbDGfdr8vgyako6ekT9tDEDKbkq7N1sduh98adjO+3B4s9SLg/tUUC24sQPzwspUUx41Ng/sVn2Y01XWMqRGNoxrPD3BDd2xB25t7YfKXtaVjm+IppIixLawNSspC3I68wem18A+wOVSQ5bm00heNDIoRlAPeAvbcHbvC/qOVsW//AE/UJQ1L1FY4kV7LGIxs3D1Ai9yDsMcWaUZZLLRi4eKBWb5jDUK7zsrTSd4X1XS/JQvpYA9PXfEnbKmEWX0kR0sYI9I19SE5354qZrBUR1ENKShAmKF2dyZWVyDy6kjc7c8S/pDrN+FG13CuWtzA5fzOOrT/AFZxam3KKX6LfZWtC9pMtqnITVVGJj460t/M42PGC0rvDTySRWEsE0cynzF/xtjdqaZamninT5ZUDj0Iviq44L5PTC6qioJCVj/ik0ksQe7Yff8ALwOUgYo5f5jI17i3XwwHgqOEoRD+0kUr31JjYXHdPvt5+uDVKdQkYEm8jHfCSEFWojcSPMqL3HZuJexWwG31uPbHlTuUv4H/ALjj1yfi2CoHk4ndRiBqF9+fP8L3x5Uc02t3eXh3jhzEWM4rZBX9pkpUGpS7SgfxHUQv8zjRZG0xswFyoJt44Q+wBObdvHqCO7TIW57bf4n7YjndRs6NM6lZq2V5VFRUkFNpuECk25Fhvf3N/bAWBjUmWSUhhJmirY8rWIthpuyks2mwXnhWhYwZcspNz+sVJPtjzY8uy03b5BOaZcE4lRo0tBmbsLDVYOSb+/8APCP2hhEdXmAkBJkgVonvfujc+tzyPW2NZzmiM9Bm6RMQ7KJFa3ULfGRT0rV2WHTIF+EGpFYblbfLf1H3OO3TzjsaZx5cUvljJCzSx/8AyDU7fKzFD637v3Axr/Yyf4jszl5PzRx8I+qEr+GMuplvmWaBbagrsg81IYW9saR2EcHJ51W9hVSEehs3446VK2WywqF/0elb/wBsFk4zQrYusY5gtYi/QWG/0wcoUYJKCCCJWuCbkfXAOnZ1Q6IzH3bicWuSOYvfkbgYPUKWWYC9hMw33wJHOhTqgbsVMeztfUbG/IW6nr5WxxU80/3fxOOi7Cu+cRky2V3HdAvcj7fXHM/KK9r6OnLmcOgAvPqs0GS1tUPmjhYr62sPucJHYs/qiiMsgYSVBWUSqd1XvC1upsSfrhi7fuR2bmQG3EdQfS9/wwn5NXVS5ayVXDkijkRI2lTdASP3hYkYjmSnHay+KE6uJoC9pjTUaqk8xMZKhHS+qM/vE87jw/O+BrdoVkymTVVAuk2ox8MqW/p/TwwBzQy0dFrjpIJUJsWgmcC++xBufY4C0faVnp6iMZdGs2g8NkkIsvUG4JP0Ixz/AOJL2xI5pZOjRU7YK1A8rVcdyOGqMliwJsWNuowk/EQxzSKkpeKQlFIHzKTtiDJ69sxjkh/V4CQ8tFQQN/8AeVvHHsXFbMjTtAEKFHszaid77nYfbDQ0qgm0wLUXk2PsvU/ZyrgqKiSQRl3lckK4vpIIt98MPYelmoqSsp6iwdZVawN9ioH/AI4ilV+PIpjglcsSGDjvenUjE2Qs1NmtSJFIWpVQoFrBlvt7MPbF4qmXyZJTjQ909miUogmkiBkMTt3bbi9up5YP5cLJMLcpnG3LnhejMvwoLiM0/eCC/e17FT1357dQDg9l8geOVwQdUznb1wzOVMVXiEsjaXYOzOFRbd46iOZ5AX+4xHKLLEPCMc/U49ezTgN3UMpBZW7y2ct/n6HH0ytaPZj3BvbnucMahR7bvxVpaNVLszFtA3J6Db3wrZtC1HlHCaMpI8gLIwII8Nj6Y1LSRzUj6YRv0h01dxPio6aOWjMQRn31I1z4dP8AHEpQt3Z24M22OyixXLxezaSKTJE0AKG57twOhv49PbGbQxvFM5UhWjc/829sNWR1hn7OvTFm4sCsgXTt5En6geo9cL0EoeRlIFy7EHx35flirpLg5NNu3veMfZeKOWCqET/s2cFgRcAlSOXjvz9MVKypDdqKUC4Rpgilgqg8tOw5b23wQyAQ0+XVco7tyL+3L18uoPlgRltOcyz0SgFitSgbblZt/wAd8Kq22ZrI9RJS6H2fL6d6yodo2BfVGRa3dudhixRRsl1QJwwRfUu+wGPXy/4iqqHWeRAylFCt8pv8w88Xoafh92+rSBv9MAZsYYkdhqSRY3VTodltc3NwG6G3LBugIWJwGLDivZibk788Awp4ahC0ruGQQhfO4b6EE38sHKPdJC2q5lfmLH5jjMRCiYlmnZAl5X4gS5soGrcnz3AA5YtCISwRhg17G2/9I4G1MiLOxdwNMm+lhrFmJ2H+nTBKlmi+GjvOlxfm4v8AMcbIuCmKt3JWagRjsbX23N/54o5lSUMELfGNpRge7a+r6YPieLlxY/8AqDFTMctynNNHx8UMxQWVjJYgeoOJJfpdrjxMoqmosvzCeKiKKZSFCu262vzvtvf7DbAKPLNVNUzxSzTFDYCnh4i35943BA8wDjdKPKslom1UtJRRsTctZSx+p3xznVEa6j4VHLSowa/fYAH6jD7vRNY3FOV2zKKOnlTKIqCaNzVVWqVNTLYXsBffu8hucEuwXZ8qa9atyuqyxyBTbxJGqxI3G/lfDPl/YlZ6lpM+rYpoh/s6enlsAeVy2xIPhbDZFk+VpbhRwowsNSyWPvfyGC5ehYYm/J9sW6fLqsSoqd2NJDrKOCWUg8r/AE88dxU9dxY1eGUHikyOXXdd/wALYZRlcQb9lWBR/SKnb7YlNAurUlVGoPMaQb/W+BYfjI1gDRO00zQQsdAfUNjqbmPA7i/jgxRspjcoO6ZHtfw1HAMsgeTRNxH/AGqcEgWK3Nm/G979OuDNE4khLrchpHIuN/mOGfRED5cgMcpKg/tn6YsVbx0tLJO0atoF7bC/liClaenEiNRTteQsCALEH1OLIqpOXwNUPov54zKKqBrZ7RxcPj08i6ttkBs3h5+uLFNm9JUVkNMtMQZQ+5Ud0i1gfXFlKh0QKlBUKoFgLL+eOhVubE0NRdeR7u33wDWQwZpRSVXwrQETGVowAgINr736cj7HHEmd0sFRVRtRgiElQbfMwFyLW2Hni6Kw3F6Kov8A8v8Aex0alGvqoJjfnsm/9rANZ3S1tFVUMlXDArLGpLLwxe4F7b+3qMeQZhRSSxoaHTr6mIbdwPv1HzW9cdR1yqdqKcX520b/ANrEq5moNxRz38gv97CmtHNTXZfAdqNZF031CIDra24xaoPga6Dix0sQFyNLRAEeoxGMzB3NHUn6L+ePRmij/wDFUk+Sr+eMkxeC78JTWt8PDb/hjA2nCqJVWwAlcAAcu8cWP1rfb4Gr/qr+eK1IWZHdo3j1yO2luYBJOHXHY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ÐÐµÐ½ÑÐ¸Ñ I ÐÑÐ¸ÑÐµÐ»Ð¾Ð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3" y="4005064"/>
            <a:ext cx="2821947" cy="2593744"/>
          </a:xfrm>
          <a:prstGeom prst="rect">
            <a:avLst/>
          </a:prstGeom>
          <a:noFill/>
        </p:spPr>
      </p:pic>
      <p:pic>
        <p:nvPicPr>
          <p:cNvPr id="1034" name="Picture 10" descr="ÐÐµÐ¼ÐµÑÐºÐ¸Ðµ Ð·ÐµÐ¼Ð»Ð¸ Ð² XâXI Ð²ÐµÐº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29" y="980728"/>
            <a:ext cx="5492471" cy="273630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67408" y="1052757"/>
            <a:ext cx="4752528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Европе появляется новое  </a:t>
            </a:r>
            <a:r>
              <a:rPr lang="ru-RU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государсвтво</a:t>
            </a:r>
            <a:r>
              <a:rPr lang="ru-RU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королевство Германия.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Генрих начал  политику  укрепления государства</a:t>
            </a:r>
            <a:endParaRPr lang="ru-RU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ÐÐ²ÐµÐ´Ð»Ð¸Ð½Ð±ÑÑÐ³ (Quedlinburg). Ð¤Ð¾ÑÐ¾: DW / ÐÐ°ÐºÑÐ¸Ð¼ ÐÐµÐ»ÑÐ±Ð¸Ð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3" y="908720"/>
            <a:ext cx="7846555" cy="30243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23419" y="4077092"/>
            <a:ext cx="11017223" cy="24929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охоты вместо птиц саксонский герцог Генрих принес корону германского короля и герцога </a:t>
            </a:r>
            <a:r>
              <a:rPr lang="ru-RU" sz="2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Франконии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Конрада I. Несмотря на царившую между ними конкуренцию, бездетный Конрад счел именно Генриха наиболее способным преемником. И не ошибся. Генриха выбрали королем в том же 919 году, но окончательно он закрепил за собой престол только через десять лет.</a:t>
            </a:r>
            <a:endParaRPr lang="ru-RU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img.wikireading.ru/417719_26_i_1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908720"/>
            <a:ext cx="34031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 txBox="1">
            <a:spLocks noGrp="1"/>
          </p:cNvSpPr>
          <p:nvPr>
            <p:ph idx="1"/>
          </p:nvPr>
        </p:nvSpPr>
        <p:spPr>
          <a:xfrm>
            <a:off x="335360" y="980747"/>
            <a:ext cx="5112568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Каждого 9 жителя он переселил в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бурги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       В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бургах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Генрих  приказал проводить  собрания,  церковные соборы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sun9-31.userapi.com/c857720/v857720459/fa6c4/wYUO-kIoGT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293096"/>
            <a:ext cx="5651781" cy="2011406"/>
          </a:xfrm>
          <a:prstGeom prst="rect">
            <a:avLst/>
          </a:prstGeom>
          <a:noFill/>
        </p:spPr>
      </p:pic>
      <p:pic>
        <p:nvPicPr>
          <p:cNvPr id="8" name="Рисунок 7" descr="https://upload.wikimedia.org/wikipedia/commons/5/53/Burgui_Spai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052736"/>
            <a:ext cx="561774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Puente de Burgu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68" y="4221126"/>
            <a:ext cx="4968552" cy="2126357"/>
          </a:xfrm>
          <a:prstGeom prst="rect">
            <a:avLst/>
          </a:prstGeom>
          <a:noFill/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 txBox="1">
            <a:spLocks noGrp="1"/>
          </p:cNvSpPr>
          <p:nvPr>
            <p:ph idx="1"/>
          </p:nvPr>
        </p:nvSpPr>
        <p:spPr>
          <a:xfrm>
            <a:off x="335360" y="980746"/>
            <a:ext cx="5112568" cy="26161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Бурги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населенные пункты.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Бург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- исторический термин, изначально означавший крепость, а впоследствии получивший в разных странах разные значения</a:t>
            </a: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trekbible.com/wp-content/uploads/2017/08/21975235480_07d34767cf_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3789040"/>
            <a:ext cx="5112568" cy="2581334"/>
          </a:xfrm>
          <a:prstGeom prst="rect">
            <a:avLst/>
          </a:prstGeom>
          <a:noFill/>
        </p:spPr>
      </p:pic>
      <p:pic>
        <p:nvPicPr>
          <p:cNvPr id="1028" name="Picture 4" descr="https://img-fotki.yandex.ru/get/9262/312805490.a/0_11ef15_67701ffa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9976" y="1124744"/>
            <a:ext cx="5577136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ÐÐ²ÐµÐ´Ð»Ð¸Ð½Ð±ÑÑÐ³ (Quedlinburg). Ð¤Ð¾ÑÐ¾: DW / ÐÐ°ÐºÑÐ¸Ð¼ ÐÐµÐ»ÑÐ±Ð¸Ð½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764704"/>
            <a:ext cx="116652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1344" y="4365104"/>
            <a:ext cx="11737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Это замок принадлежал Генриху Птицелову - первому германскому королю из Саксонской династии. Согласно легенде, в 919 году именно у этой скалы тогдашнему герцогу Саксонии предложили корону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Восточно-Франкского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королевства - государства, предшествовавшего Священной Римской империи и современной Германии. Основателем империи стал сын короля Генриха -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Оттон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 Великий.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339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КОРОЛЕВСТВО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1180</Words>
  <Application>Microsoft Office PowerPoint</Application>
  <PresentationFormat>Произвольный</PresentationFormat>
  <Paragraphs>177</Paragraphs>
  <Slides>36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ВСЕМИРНАЯ 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ВОЙНЫ</vt:lpstr>
      <vt:lpstr>ВОЙНЫ</vt:lpstr>
      <vt:lpstr>ОТТОН I</vt:lpstr>
      <vt:lpstr>ОТТОН I</vt:lpstr>
      <vt:lpstr>ОТТОН I</vt:lpstr>
      <vt:lpstr>Презентация PowerPoint</vt:lpstr>
      <vt:lpstr>Презентация PowerPoint</vt:lpstr>
      <vt:lpstr>Презентация PowerPoint</vt:lpstr>
      <vt:lpstr>Презентация PowerPoint</vt:lpstr>
      <vt:lpstr>Оттон II Рыжий (967-983 гг.)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Видеоролик 1м 58</vt:lpstr>
      <vt:lpstr>Презентация PowerPoint</vt:lpstr>
      <vt:lpstr>Презентация PowerPoint</vt:lpstr>
      <vt:lpstr>Презентация PowerPoint</vt:lpstr>
      <vt:lpstr>Презентация PowerPoint</vt:lpstr>
      <vt:lpstr>Яркое начало Германии Что было общего и различного в судьбах западной и восточной частей империи Карла Великого?</vt:lpstr>
      <vt:lpstr> «Восстановление» империи. Кто объявил себя приемником Карла Великого? </vt:lpstr>
      <vt:lpstr>Презентация PowerPoint</vt:lpstr>
      <vt:lpstr>Презентация PowerPoint</vt:lpstr>
      <vt:lpstr>Презентация PowerPoint</vt:lpstr>
      <vt:lpstr>  ЗАДАНИЯ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Acer</cp:lastModifiedBy>
  <cp:revision>317</cp:revision>
  <dcterms:created xsi:type="dcterms:W3CDTF">2020-04-27T10:05:42Z</dcterms:created>
  <dcterms:modified xsi:type="dcterms:W3CDTF">2020-09-10T19:42:17Z</dcterms:modified>
</cp:coreProperties>
</file>