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564" r:id="rId2"/>
    <p:sldId id="633" r:id="rId3"/>
    <p:sldId id="644" r:id="rId4"/>
    <p:sldId id="651" r:id="rId5"/>
    <p:sldId id="652" r:id="rId6"/>
    <p:sldId id="653" r:id="rId7"/>
    <p:sldId id="658" r:id="rId8"/>
    <p:sldId id="659" r:id="rId9"/>
    <p:sldId id="660" r:id="rId10"/>
    <p:sldId id="661" r:id="rId11"/>
    <p:sldId id="664" r:id="rId12"/>
    <p:sldId id="665" r:id="rId13"/>
    <p:sldId id="646" r:id="rId14"/>
    <p:sldId id="668" r:id="rId15"/>
    <p:sldId id="669" r:id="rId16"/>
    <p:sldId id="670" r:id="rId17"/>
    <p:sldId id="671" r:id="rId18"/>
    <p:sldId id="672" r:id="rId19"/>
    <p:sldId id="673" r:id="rId20"/>
    <p:sldId id="642" r:id="rId21"/>
    <p:sldId id="679" r:id="rId22"/>
    <p:sldId id="680" r:id="rId23"/>
    <p:sldId id="681" r:id="rId24"/>
    <p:sldId id="682" r:id="rId25"/>
    <p:sldId id="683" r:id="rId26"/>
    <p:sldId id="687" r:id="rId27"/>
    <p:sldId id="688" r:id="rId28"/>
    <p:sldId id="689" r:id="rId29"/>
    <p:sldId id="693" r:id="rId30"/>
    <p:sldId id="697" r:id="rId31"/>
    <p:sldId id="699" r:id="rId32"/>
    <p:sldId id="701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312" y="-4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356E71-8EB7-47B7-A7E4-7E643D18DB20}" type="doc">
      <dgm:prSet loTypeId="urn:microsoft.com/office/officeart/2005/8/layout/process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195B476-3110-4866-9267-D3B0A9365AA9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ЛЕГЕНДА</a:t>
          </a:r>
        </a:p>
      </dgm:t>
    </dgm:pt>
    <dgm:pt modelId="{B8BD61D2-FD81-437A-9BE2-5B640797CBCC}" type="parTrans" cxnId="{49E699D7-7042-4BBB-A4A2-9D1FE4FF272D}">
      <dgm:prSet/>
      <dgm:spPr/>
      <dgm:t>
        <a:bodyPr/>
        <a:lstStyle/>
        <a:p>
          <a:endParaRPr lang="ru-RU"/>
        </a:p>
      </dgm:t>
    </dgm:pt>
    <dgm:pt modelId="{A498CF45-94E3-45BA-9F6F-865759A85527}" type="sibTrans" cxnId="{49E699D7-7042-4BBB-A4A2-9D1FE4FF272D}">
      <dgm:prSet/>
      <dgm:spPr/>
      <dgm:t>
        <a:bodyPr/>
        <a:lstStyle/>
        <a:p>
          <a:endParaRPr lang="ru-RU"/>
        </a:p>
      </dgm:t>
    </dgm:pt>
    <dgm:pt modelId="{260395A5-A79D-4FA3-B1D2-09CB8A034218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волшебники</a:t>
          </a:r>
        </a:p>
      </dgm:t>
    </dgm:pt>
    <dgm:pt modelId="{4E35B617-3C12-4932-8F21-7FFE04D840A8}" type="parTrans" cxnId="{CFFAD722-06AD-432B-B25D-99F3ED119963}">
      <dgm:prSet/>
      <dgm:spPr/>
      <dgm:t>
        <a:bodyPr/>
        <a:lstStyle/>
        <a:p>
          <a:endParaRPr lang="ru-RU"/>
        </a:p>
      </dgm:t>
    </dgm:pt>
    <dgm:pt modelId="{F8C14C1A-C872-4D55-B8C3-4866E8CD3F77}" type="sibTrans" cxnId="{CFFAD722-06AD-432B-B25D-99F3ED119963}">
      <dgm:prSet/>
      <dgm:spPr/>
      <dgm:t>
        <a:bodyPr/>
        <a:lstStyle/>
        <a:p>
          <a:endParaRPr lang="ru-RU"/>
        </a:p>
      </dgm:t>
    </dgm:pt>
    <dgm:pt modelId="{CFEF93CA-789B-4F9C-9C69-9696F102825F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великаны</a:t>
          </a:r>
        </a:p>
      </dgm:t>
    </dgm:pt>
    <dgm:pt modelId="{A227EF26-CAA1-4AD6-AFF9-54AF14187503}" type="parTrans" cxnId="{291D1EB0-83CF-47BF-8767-85898F2EB1A4}">
      <dgm:prSet/>
      <dgm:spPr/>
      <dgm:t>
        <a:bodyPr/>
        <a:lstStyle/>
        <a:p>
          <a:endParaRPr lang="ru-RU"/>
        </a:p>
      </dgm:t>
    </dgm:pt>
    <dgm:pt modelId="{893576B8-0AAA-42DB-B1BB-378FBAB08E51}" type="sibTrans" cxnId="{291D1EB0-83CF-47BF-8767-85898F2EB1A4}">
      <dgm:prSet/>
      <dgm:spPr/>
      <dgm:t>
        <a:bodyPr/>
        <a:lstStyle/>
        <a:p>
          <a:endParaRPr lang="ru-RU"/>
        </a:p>
      </dgm:t>
    </dgm:pt>
    <dgm:pt modelId="{D98838F6-E7EA-459C-A8F4-B744CA514CE3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ЛЕГЕНДА</a:t>
          </a:r>
        </a:p>
      </dgm:t>
    </dgm:pt>
    <dgm:pt modelId="{ADFC2CDF-36A5-440F-96A6-816FAE03C922}" type="parTrans" cxnId="{9687AC9C-791A-48AF-B0EF-7D99C55875E2}">
      <dgm:prSet/>
      <dgm:spPr/>
      <dgm:t>
        <a:bodyPr/>
        <a:lstStyle/>
        <a:p>
          <a:endParaRPr lang="ru-RU"/>
        </a:p>
      </dgm:t>
    </dgm:pt>
    <dgm:pt modelId="{70B27342-7CF6-4161-B010-8477877413F9}" type="sibTrans" cxnId="{9687AC9C-791A-48AF-B0EF-7D99C55875E2}">
      <dgm:prSet/>
      <dgm:spPr/>
      <dgm:t>
        <a:bodyPr/>
        <a:lstStyle/>
        <a:p>
          <a:endParaRPr lang="ru-RU"/>
        </a:p>
      </dgm:t>
    </dgm:pt>
    <dgm:pt modelId="{9D536CD0-636B-472A-8028-068D0DE0B3B4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чудовища</a:t>
          </a:r>
        </a:p>
      </dgm:t>
    </dgm:pt>
    <dgm:pt modelId="{CA8B1326-6B74-4711-8F4A-F027D2BB5BF9}" type="parTrans" cxnId="{EC40AB8D-773F-45D3-AE82-FA213C7FE565}">
      <dgm:prSet/>
      <dgm:spPr/>
      <dgm:t>
        <a:bodyPr/>
        <a:lstStyle/>
        <a:p>
          <a:endParaRPr lang="ru-RU"/>
        </a:p>
      </dgm:t>
    </dgm:pt>
    <dgm:pt modelId="{A2B7D2B6-8B78-46EE-B346-B579A720423B}" type="sibTrans" cxnId="{EC40AB8D-773F-45D3-AE82-FA213C7FE565}">
      <dgm:prSet/>
      <dgm:spPr/>
      <dgm:t>
        <a:bodyPr/>
        <a:lstStyle/>
        <a:p>
          <a:endParaRPr lang="ru-RU"/>
        </a:p>
      </dgm:t>
    </dgm:pt>
    <dgm:pt modelId="{95AD5330-0398-4099-AA47-769B02E8728A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король Артур</a:t>
          </a:r>
        </a:p>
      </dgm:t>
    </dgm:pt>
    <dgm:pt modelId="{7938C8DD-59BF-4751-BA61-D0BA2AB11E20}" type="parTrans" cxnId="{16EA5564-4832-4D97-8A3E-EE4C48DBD2C8}">
      <dgm:prSet/>
      <dgm:spPr/>
      <dgm:t>
        <a:bodyPr/>
        <a:lstStyle/>
        <a:p>
          <a:endParaRPr lang="ru-RU"/>
        </a:p>
      </dgm:t>
    </dgm:pt>
    <dgm:pt modelId="{9FD8D257-7ED8-482F-9E35-ED5EE77061D0}" type="sibTrans" cxnId="{16EA5564-4832-4D97-8A3E-EE4C48DBD2C8}">
      <dgm:prSet/>
      <dgm:spPr/>
      <dgm:t>
        <a:bodyPr/>
        <a:lstStyle/>
        <a:p>
          <a:endParaRPr lang="ru-RU"/>
        </a:p>
      </dgm:t>
    </dgm:pt>
    <dgm:pt modelId="{C0F7C92A-BAA8-44DC-BA50-14B03C8E271B}" type="pres">
      <dgm:prSet presAssocID="{1F356E71-8EB7-47B7-A7E4-7E643D18DB2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F609B6-A3C9-4786-AADB-0D89A363CA7E}" type="pres">
      <dgm:prSet presAssocID="{D98838F6-E7EA-459C-A8F4-B744CA514CE3}" presName="boxAndChildren" presStyleCnt="0"/>
      <dgm:spPr/>
    </dgm:pt>
    <dgm:pt modelId="{C43A8718-25A8-4EA2-8B56-49AEF5BF1739}" type="pres">
      <dgm:prSet presAssocID="{D98838F6-E7EA-459C-A8F4-B744CA514CE3}" presName="parentTextBox" presStyleLbl="node1" presStyleIdx="0" presStyleCnt="2"/>
      <dgm:spPr/>
      <dgm:t>
        <a:bodyPr/>
        <a:lstStyle/>
        <a:p>
          <a:endParaRPr lang="ru-RU"/>
        </a:p>
      </dgm:t>
    </dgm:pt>
    <dgm:pt modelId="{0457AB3B-FF11-40C6-ACC8-292C7AE3B831}" type="pres">
      <dgm:prSet presAssocID="{D98838F6-E7EA-459C-A8F4-B744CA514CE3}" presName="entireBox" presStyleLbl="node1" presStyleIdx="0" presStyleCnt="2"/>
      <dgm:spPr/>
      <dgm:t>
        <a:bodyPr/>
        <a:lstStyle/>
        <a:p>
          <a:endParaRPr lang="ru-RU"/>
        </a:p>
      </dgm:t>
    </dgm:pt>
    <dgm:pt modelId="{F86BB032-D19D-421A-BC21-FF327856FF7F}" type="pres">
      <dgm:prSet presAssocID="{D98838F6-E7EA-459C-A8F4-B744CA514CE3}" presName="descendantBox" presStyleCnt="0"/>
      <dgm:spPr/>
    </dgm:pt>
    <dgm:pt modelId="{5761D742-B1FB-4C34-84D1-4EDBCD8C23F2}" type="pres">
      <dgm:prSet presAssocID="{9D536CD0-636B-472A-8028-068D0DE0B3B4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3E2EB5-AF59-43C6-A483-120D17D88104}" type="pres">
      <dgm:prSet presAssocID="{95AD5330-0398-4099-AA47-769B02E8728A}" presName="childTextBox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541D5C-8113-4621-84A0-B8E30ABB8B23}" type="pres">
      <dgm:prSet presAssocID="{A498CF45-94E3-45BA-9F6F-865759A85527}" presName="sp" presStyleCnt="0"/>
      <dgm:spPr/>
    </dgm:pt>
    <dgm:pt modelId="{01220811-0BB0-4697-87E8-16179165247C}" type="pres">
      <dgm:prSet presAssocID="{6195B476-3110-4866-9267-D3B0A9365AA9}" presName="arrowAndChildren" presStyleCnt="0"/>
      <dgm:spPr/>
    </dgm:pt>
    <dgm:pt modelId="{B6A60524-9088-46AD-93B0-E426CF307DFE}" type="pres">
      <dgm:prSet presAssocID="{6195B476-3110-4866-9267-D3B0A9365AA9}" presName="parentTextArrow" presStyleLbl="node1" presStyleIdx="0" presStyleCnt="2"/>
      <dgm:spPr/>
      <dgm:t>
        <a:bodyPr/>
        <a:lstStyle/>
        <a:p>
          <a:endParaRPr lang="ru-RU"/>
        </a:p>
      </dgm:t>
    </dgm:pt>
    <dgm:pt modelId="{1471A5CF-4436-437A-9EE7-D8F88ADF2637}" type="pres">
      <dgm:prSet presAssocID="{6195B476-3110-4866-9267-D3B0A9365AA9}" presName="arrow" presStyleLbl="node1" presStyleIdx="1" presStyleCnt="2"/>
      <dgm:spPr/>
      <dgm:t>
        <a:bodyPr/>
        <a:lstStyle/>
        <a:p>
          <a:endParaRPr lang="ru-RU"/>
        </a:p>
      </dgm:t>
    </dgm:pt>
    <dgm:pt modelId="{52F1AA6F-3E67-4F89-A49C-A8BF1770760D}" type="pres">
      <dgm:prSet presAssocID="{6195B476-3110-4866-9267-D3B0A9365AA9}" presName="descendantArrow" presStyleCnt="0"/>
      <dgm:spPr/>
    </dgm:pt>
    <dgm:pt modelId="{50560BDC-0D49-480B-BBCA-2561F3D74A53}" type="pres">
      <dgm:prSet presAssocID="{260395A5-A79D-4FA3-B1D2-09CB8A034218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672C0A-E628-4448-AEDA-53DA17AE8AAB}" type="pres">
      <dgm:prSet presAssocID="{CFEF93CA-789B-4F9C-9C69-9696F102825F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E699D7-7042-4BBB-A4A2-9D1FE4FF272D}" srcId="{1F356E71-8EB7-47B7-A7E4-7E643D18DB20}" destId="{6195B476-3110-4866-9267-D3B0A9365AA9}" srcOrd="0" destOrd="0" parTransId="{B8BD61D2-FD81-437A-9BE2-5B640797CBCC}" sibTransId="{A498CF45-94E3-45BA-9F6F-865759A85527}"/>
    <dgm:cxn modelId="{BF957117-A55E-4B22-8EFE-51CC865505F7}" type="presOf" srcId="{95AD5330-0398-4099-AA47-769B02E8728A}" destId="{E83E2EB5-AF59-43C6-A483-120D17D88104}" srcOrd="0" destOrd="0" presId="urn:microsoft.com/office/officeart/2005/8/layout/process4"/>
    <dgm:cxn modelId="{4BDF9735-A738-49FA-A951-6AC2CF42D53D}" type="presOf" srcId="{9D536CD0-636B-472A-8028-068D0DE0B3B4}" destId="{5761D742-B1FB-4C34-84D1-4EDBCD8C23F2}" srcOrd="0" destOrd="0" presId="urn:microsoft.com/office/officeart/2005/8/layout/process4"/>
    <dgm:cxn modelId="{291D1EB0-83CF-47BF-8767-85898F2EB1A4}" srcId="{6195B476-3110-4866-9267-D3B0A9365AA9}" destId="{CFEF93CA-789B-4F9C-9C69-9696F102825F}" srcOrd="1" destOrd="0" parTransId="{A227EF26-CAA1-4AD6-AFF9-54AF14187503}" sibTransId="{893576B8-0AAA-42DB-B1BB-378FBAB08E51}"/>
    <dgm:cxn modelId="{EC40AB8D-773F-45D3-AE82-FA213C7FE565}" srcId="{D98838F6-E7EA-459C-A8F4-B744CA514CE3}" destId="{9D536CD0-636B-472A-8028-068D0DE0B3B4}" srcOrd="0" destOrd="0" parTransId="{CA8B1326-6B74-4711-8F4A-F027D2BB5BF9}" sibTransId="{A2B7D2B6-8B78-46EE-B346-B579A720423B}"/>
    <dgm:cxn modelId="{C973AC3E-EFC2-49D9-A8BA-57B9C99AB194}" type="presOf" srcId="{1F356E71-8EB7-47B7-A7E4-7E643D18DB20}" destId="{C0F7C92A-BAA8-44DC-BA50-14B03C8E271B}" srcOrd="0" destOrd="0" presId="urn:microsoft.com/office/officeart/2005/8/layout/process4"/>
    <dgm:cxn modelId="{FCC08A06-E5A4-431A-A1B3-C20F3C1D0A4A}" type="presOf" srcId="{260395A5-A79D-4FA3-B1D2-09CB8A034218}" destId="{50560BDC-0D49-480B-BBCA-2561F3D74A53}" srcOrd="0" destOrd="0" presId="urn:microsoft.com/office/officeart/2005/8/layout/process4"/>
    <dgm:cxn modelId="{B09CD841-E301-4278-9722-B8078B5099FA}" type="presOf" srcId="{6195B476-3110-4866-9267-D3B0A9365AA9}" destId="{1471A5CF-4436-437A-9EE7-D8F88ADF2637}" srcOrd="1" destOrd="0" presId="urn:microsoft.com/office/officeart/2005/8/layout/process4"/>
    <dgm:cxn modelId="{2A2BF727-D5B7-4258-AD9A-056A2E8E0281}" type="presOf" srcId="{D98838F6-E7EA-459C-A8F4-B744CA514CE3}" destId="{C43A8718-25A8-4EA2-8B56-49AEF5BF1739}" srcOrd="0" destOrd="0" presId="urn:microsoft.com/office/officeart/2005/8/layout/process4"/>
    <dgm:cxn modelId="{16EA5564-4832-4D97-8A3E-EE4C48DBD2C8}" srcId="{D98838F6-E7EA-459C-A8F4-B744CA514CE3}" destId="{95AD5330-0398-4099-AA47-769B02E8728A}" srcOrd="1" destOrd="0" parTransId="{7938C8DD-59BF-4751-BA61-D0BA2AB11E20}" sibTransId="{9FD8D257-7ED8-482F-9E35-ED5EE77061D0}"/>
    <dgm:cxn modelId="{66D525AD-7F34-45E9-A0FD-FCC8E54211BE}" type="presOf" srcId="{D98838F6-E7EA-459C-A8F4-B744CA514CE3}" destId="{0457AB3B-FF11-40C6-ACC8-292C7AE3B831}" srcOrd="1" destOrd="0" presId="urn:microsoft.com/office/officeart/2005/8/layout/process4"/>
    <dgm:cxn modelId="{9687AC9C-791A-48AF-B0EF-7D99C55875E2}" srcId="{1F356E71-8EB7-47B7-A7E4-7E643D18DB20}" destId="{D98838F6-E7EA-459C-A8F4-B744CA514CE3}" srcOrd="1" destOrd="0" parTransId="{ADFC2CDF-36A5-440F-96A6-816FAE03C922}" sibTransId="{70B27342-7CF6-4161-B010-8477877413F9}"/>
    <dgm:cxn modelId="{C76EEDC5-3D99-41A5-9157-23C226429AAC}" type="presOf" srcId="{CFEF93CA-789B-4F9C-9C69-9696F102825F}" destId="{1B672C0A-E628-4448-AEDA-53DA17AE8AAB}" srcOrd="0" destOrd="0" presId="urn:microsoft.com/office/officeart/2005/8/layout/process4"/>
    <dgm:cxn modelId="{CFFAD722-06AD-432B-B25D-99F3ED119963}" srcId="{6195B476-3110-4866-9267-D3B0A9365AA9}" destId="{260395A5-A79D-4FA3-B1D2-09CB8A034218}" srcOrd="0" destOrd="0" parTransId="{4E35B617-3C12-4932-8F21-7FFE04D840A8}" sibTransId="{F8C14C1A-C872-4D55-B8C3-4866E8CD3F77}"/>
    <dgm:cxn modelId="{1ED84876-9D81-4887-9B36-8CAD5CAA62D7}" type="presOf" srcId="{6195B476-3110-4866-9267-D3B0A9365AA9}" destId="{B6A60524-9088-46AD-93B0-E426CF307DFE}" srcOrd="0" destOrd="0" presId="urn:microsoft.com/office/officeart/2005/8/layout/process4"/>
    <dgm:cxn modelId="{1BC481E6-D6FF-4CFE-8738-A4427E8656C9}" type="presParOf" srcId="{C0F7C92A-BAA8-44DC-BA50-14B03C8E271B}" destId="{5EF609B6-A3C9-4786-AADB-0D89A363CA7E}" srcOrd="0" destOrd="0" presId="urn:microsoft.com/office/officeart/2005/8/layout/process4"/>
    <dgm:cxn modelId="{78708341-5ED8-490C-B0CF-5F023DC82864}" type="presParOf" srcId="{5EF609B6-A3C9-4786-AADB-0D89A363CA7E}" destId="{C43A8718-25A8-4EA2-8B56-49AEF5BF1739}" srcOrd="0" destOrd="0" presId="urn:microsoft.com/office/officeart/2005/8/layout/process4"/>
    <dgm:cxn modelId="{BE7B8A84-7EE8-4378-81BA-DBBD086735DF}" type="presParOf" srcId="{5EF609B6-A3C9-4786-AADB-0D89A363CA7E}" destId="{0457AB3B-FF11-40C6-ACC8-292C7AE3B831}" srcOrd="1" destOrd="0" presId="urn:microsoft.com/office/officeart/2005/8/layout/process4"/>
    <dgm:cxn modelId="{8C5A4F11-B148-42A4-BDCB-0A6941E5D211}" type="presParOf" srcId="{5EF609B6-A3C9-4786-AADB-0D89A363CA7E}" destId="{F86BB032-D19D-421A-BC21-FF327856FF7F}" srcOrd="2" destOrd="0" presId="urn:microsoft.com/office/officeart/2005/8/layout/process4"/>
    <dgm:cxn modelId="{D0FC6A14-1C07-46B7-8A4E-D3471583EFD0}" type="presParOf" srcId="{F86BB032-D19D-421A-BC21-FF327856FF7F}" destId="{5761D742-B1FB-4C34-84D1-4EDBCD8C23F2}" srcOrd="0" destOrd="0" presId="urn:microsoft.com/office/officeart/2005/8/layout/process4"/>
    <dgm:cxn modelId="{E2AEACF7-D523-4A6D-BF42-37F50BAFC1F8}" type="presParOf" srcId="{F86BB032-D19D-421A-BC21-FF327856FF7F}" destId="{E83E2EB5-AF59-43C6-A483-120D17D88104}" srcOrd="1" destOrd="0" presId="urn:microsoft.com/office/officeart/2005/8/layout/process4"/>
    <dgm:cxn modelId="{DCD1280D-FBFB-46B0-A772-EE74410DD63B}" type="presParOf" srcId="{C0F7C92A-BAA8-44DC-BA50-14B03C8E271B}" destId="{07541D5C-8113-4621-84A0-B8E30ABB8B23}" srcOrd="1" destOrd="0" presId="urn:microsoft.com/office/officeart/2005/8/layout/process4"/>
    <dgm:cxn modelId="{934E1795-48F9-4E1B-A4E4-56B4539EF612}" type="presParOf" srcId="{C0F7C92A-BAA8-44DC-BA50-14B03C8E271B}" destId="{01220811-0BB0-4697-87E8-16179165247C}" srcOrd="2" destOrd="0" presId="urn:microsoft.com/office/officeart/2005/8/layout/process4"/>
    <dgm:cxn modelId="{38114CF6-50C2-47B1-BF07-452DADFE2F50}" type="presParOf" srcId="{01220811-0BB0-4697-87E8-16179165247C}" destId="{B6A60524-9088-46AD-93B0-E426CF307DFE}" srcOrd="0" destOrd="0" presId="urn:microsoft.com/office/officeart/2005/8/layout/process4"/>
    <dgm:cxn modelId="{73513BFE-F42B-4D53-976F-DCA8D8AB099C}" type="presParOf" srcId="{01220811-0BB0-4697-87E8-16179165247C}" destId="{1471A5CF-4436-437A-9EE7-D8F88ADF2637}" srcOrd="1" destOrd="0" presId="urn:microsoft.com/office/officeart/2005/8/layout/process4"/>
    <dgm:cxn modelId="{DC3AEEFE-3496-464B-B7F0-046BC954C972}" type="presParOf" srcId="{01220811-0BB0-4697-87E8-16179165247C}" destId="{52F1AA6F-3E67-4F89-A49C-A8BF1770760D}" srcOrd="2" destOrd="0" presId="urn:microsoft.com/office/officeart/2005/8/layout/process4"/>
    <dgm:cxn modelId="{DD351228-62DF-4DDA-A84B-4BA0955A03C5}" type="presParOf" srcId="{52F1AA6F-3E67-4F89-A49C-A8BF1770760D}" destId="{50560BDC-0D49-480B-BBCA-2561F3D74A53}" srcOrd="0" destOrd="0" presId="urn:microsoft.com/office/officeart/2005/8/layout/process4"/>
    <dgm:cxn modelId="{5CAF3344-D3C0-4AF4-AE84-02DB89563C6A}" type="presParOf" srcId="{52F1AA6F-3E67-4F89-A49C-A8BF1770760D}" destId="{1B672C0A-E628-4448-AEDA-53DA17AE8AAB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356E71-8EB7-47B7-A7E4-7E643D18DB20}" type="doc">
      <dgm:prSet loTypeId="urn:microsoft.com/office/officeart/2005/8/layout/process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195B476-3110-4866-9267-D3B0A9365AA9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БЫЛЬ</a:t>
          </a:r>
        </a:p>
      </dgm:t>
    </dgm:pt>
    <dgm:pt modelId="{B8BD61D2-FD81-437A-9BE2-5B640797CBCC}" type="parTrans" cxnId="{49E699D7-7042-4BBB-A4A2-9D1FE4FF272D}">
      <dgm:prSet/>
      <dgm:spPr/>
      <dgm:t>
        <a:bodyPr/>
        <a:lstStyle/>
        <a:p>
          <a:endParaRPr lang="ru-RU"/>
        </a:p>
      </dgm:t>
    </dgm:pt>
    <dgm:pt modelId="{A498CF45-94E3-45BA-9F6F-865759A85527}" type="sibTrans" cxnId="{49E699D7-7042-4BBB-A4A2-9D1FE4FF272D}">
      <dgm:prSet/>
      <dgm:spPr/>
      <dgm:t>
        <a:bodyPr/>
        <a:lstStyle/>
        <a:p>
          <a:endParaRPr lang="ru-RU"/>
        </a:p>
      </dgm:t>
    </dgm:pt>
    <dgm:pt modelId="{260395A5-A79D-4FA3-B1D2-09CB8A034218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идея круглого стола</a:t>
          </a:r>
        </a:p>
      </dgm:t>
    </dgm:pt>
    <dgm:pt modelId="{4E35B617-3C12-4932-8F21-7FFE04D840A8}" type="parTrans" cxnId="{CFFAD722-06AD-432B-B25D-99F3ED119963}">
      <dgm:prSet/>
      <dgm:spPr/>
      <dgm:t>
        <a:bodyPr/>
        <a:lstStyle/>
        <a:p>
          <a:endParaRPr lang="ru-RU"/>
        </a:p>
      </dgm:t>
    </dgm:pt>
    <dgm:pt modelId="{F8C14C1A-C872-4D55-B8C3-4866E8CD3F77}" type="sibTrans" cxnId="{CFFAD722-06AD-432B-B25D-99F3ED119963}">
      <dgm:prSet/>
      <dgm:spPr/>
      <dgm:t>
        <a:bodyPr/>
        <a:lstStyle/>
        <a:p>
          <a:endParaRPr lang="ru-RU"/>
        </a:p>
      </dgm:t>
    </dgm:pt>
    <dgm:pt modelId="{CFEF93CA-789B-4F9C-9C69-9696F102825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Артур - вождь </a:t>
          </a:r>
          <a:r>
            <a: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племени 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бриттов 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227EF26-CAA1-4AD6-AFF9-54AF14187503}" type="parTrans" cxnId="{291D1EB0-83CF-47BF-8767-85898F2EB1A4}">
      <dgm:prSet/>
      <dgm:spPr/>
      <dgm:t>
        <a:bodyPr/>
        <a:lstStyle/>
        <a:p>
          <a:endParaRPr lang="ru-RU"/>
        </a:p>
      </dgm:t>
    </dgm:pt>
    <dgm:pt modelId="{893576B8-0AAA-42DB-B1BB-378FBAB08E51}" type="sibTrans" cxnId="{291D1EB0-83CF-47BF-8767-85898F2EB1A4}">
      <dgm:prSet/>
      <dgm:spPr/>
      <dgm:t>
        <a:bodyPr/>
        <a:lstStyle/>
        <a:p>
          <a:endParaRPr lang="ru-RU"/>
        </a:p>
      </dgm:t>
    </dgm:pt>
    <dgm:pt modelId="{D98838F6-E7EA-459C-A8F4-B744CA514CE3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БЫЛЬ</a:t>
          </a:r>
        </a:p>
      </dgm:t>
    </dgm:pt>
    <dgm:pt modelId="{ADFC2CDF-36A5-440F-96A6-816FAE03C922}" type="parTrans" cxnId="{9687AC9C-791A-48AF-B0EF-7D99C55875E2}">
      <dgm:prSet/>
      <dgm:spPr/>
      <dgm:t>
        <a:bodyPr/>
        <a:lstStyle/>
        <a:p>
          <a:endParaRPr lang="ru-RU"/>
        </a:p>
      </dgm:t>
    </dgm:pt>
    <dgm:pt modelId="{70B27342-7CF6-4161-B010-8477877413F9}" type="sibTrans" cxnId="{9687AC9C-791A-48AF-B0EF-7D99C55875E2}">
      <dgm:prSet/>
      <dgm:spPr/>
      <dgm:t>
        <a:bodyPr/>
        <a:lstStyle/>
        <a:p>
          <a:endParaRPr lang="ru-RU"/>
        </a:p>
      </dgm:t>
    </dgm:pt>
    <dgm:pt modelId="{9D536CD0-636B-472A-8028-068D0DE0B3B4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совершал подвиги  в борьбе с англами и саксами</a:t>
          </a:r>
        </a:p>
      </dgm:t>
    </dgm:pt>
    <dgm:pt modelId="{CA8B1326-6B74-4711-8F4A-F027D2BB5BF9}" type="parTrans" cxnId="{EC40AB8D-773F-45D3-AE82-FA213C7FE565}">
      <dgm:prSet/>
      <dgm:spPr/>
      <dgm:t>
        <a:bodyPr/>
        <a:lstStyle/>
        <a:p>
          <a:endParaRPr lang="ru-RU"/>
        </a:p>
      </dgm:t>
    </dgm:pt>
    <dgm:pt modelId="{A2B7D2B6-8B78-46EE-B346-B579A720423B}" type="sibTrans" cxnId="{EC40AB8D-773F-45D3-AE82-FA213C7FE565}">
      <dgm:prSet/>
      <dgm:spPr/>
      <dgm:t>
        <a:bodyPr/>
        <a:lstStyle/>
        <a:p>
          <a:endParaRPr lang="ru-RU"/>
        </a:p>
      </dgm:t>
    </dgm:pt>
    <dgm:pt modelId="{95AD5330-0398-4099-AA47-769B02E8728A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название  </a:t>
          </a:r>
          <a:r>
            <a:rPr lang="ru-RU" sz="2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полуостврову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Британь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938C8DD-59BF-4751-BA61-D0BA2AB11E20}" type="parTrans" cxnId="{16EA5564-4832-4D97-8A3E-EE4C48DBD2C8}">
      <dgm:prSet/>
      <dgm:spPr/>
      <dgm:t>
        <a:bodyPr/>
        <a:lstStyle/>
        <a:p>
          <a:endParaRPr lang="ru-RU"/>
        </a:p>
      </dgm:t>
    </dgm:pt>
    <dgm:pt modelId="{9FD8D257-7ED8-482F-9E35-ED5EE77061D0}" type="sibTrans" cxnId="{16EA5564-4832-4D97-8A3E-EE4C48DBD2C8}">
      <dgm:prSet/>
      <dgm:spPr/>
      <dgm:t>
        <a:bodyPr/>
        <a:lstStyle/>
        <a:p>
          <a:endParaRPr lang="ru-RU"/>
        </a:p>
      </dgm:t>
    </dgm:pt>
    <dgm:pt modelId="{C0F7C92A-BAA8-44DC-BA50-14B03C8E271B}" type="pres">
      <dgm:prSet presAssocID="{1F356E71-8EB7-47B7-A7E4-7E643D18DB2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F609B6-A3C9-4786-AADB-0D89A363CA7E}" type="pres">
      <dgm:prSet presAssocID="{D98838F6-E7EA-459C-A8F4-B744CA514CE3}" presName="boxAndChildren" presStyleCnt="0"/>
      <dgm:spPr/>
    </dgm:pt>
    <dgm:pt modelId="{C43A8718-25A8-4EA2-8B56-49AEF5BF1739}" type="pres">
      <dgm:prSet presAssocID="{D98838F6-E7EA-459C-A8F4-B744CA514CE3}" presName="parentTextBox" presStyleLbl="node1" presStyleIdx="0" presStyleCnt="2"/>
      <dgm:spPr/>
      <dgm:t>
        <a:bodyPr/>
        <a:lstStyle/>
        <a:p>
          <a:endParaRPr lang="ru-RU"/>
        </a:p>
      </dgm:t>
    </dgm:pt>
    <dgm:pt modelId="{0457AB3B-FF11-40C6-ACC8-292C7AE3B831}" type="pres">
      <dgm:prSet presAssocID="{D98838F6-E7EA-459C-A8F4-B744CA514CE3}" presName="entireBox" presStyleLbl="node1" presStyleIdx="0" presStyleCnt="2" custLinFactNeighborY="2195"/>
      <dgm:spPr/>
      <dgm:t>
        <a:bodyPr/>
        <a:lstStyle/>
        <a:p>
          <a:endParaRPr lang="ru-RU"/>
        </a:p>
      </dgm:t>
    </dgm:pt>
    <dgm:pt modelId="{F86BB032-D19D-421A-BC21-FF327856FF7F}" type="pres">
      <dgm:prSet presAssocID="{D98838F6-E7EA-459C-A8F4-B744CA514CE3}" presName="descendantBox" presStyleCnt="0"/>
      <dgm:spPr/>
    </dgm:pt>
    <dgm:pt modelId="{5761D742-B1FB-4C34-84D1-4EDBCD8C23F2}" type="pres">
      <dgm:prSet presAssocID="{9D536CD0-636B-472A-8028-068D0DE0B3B4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3E2EB5-AF59-43C6-A483-120D17D88104}" type="pres">
      <dgm:prSet presAssocID="{95AD5330-0398-4099-AA47-769B02E8728A}" presName="childTextBox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541D5C-8113-4621-84A0-B8E30ABB8B23}" type="pres">
      <dgm:prSet presAssocID="{A498CF45-94E3-45BA-9F6F-865759A85527}" presName="sp" presStyleCnt="0"/>
      <dgm:spPr/>
    </dgm:pt>
    <dgm:pt modelId="{01220811-0BB0-4697-87E8-16179165247C}" type="pres">
      <dgm:prSet presAssocID="{6195B476-3110-4866-9267-D3B0A9365AA9}" presName="arrowAndChildren" presStyleCnt="0"/>
      <dgm:spPr/>
    </dgm:pt>
    <dgm:pt modelId="{B6A60524-9088-46AD-93B0-E426CF307DFE}" type="pres">
      <dgm:prSet presAssocID="{6195B476-3110-4866-9267-D3B0A9365AA9}" presName="parentTextArrow" presStyleLbl="node1" presStyleIdx="0" presStyleCnt="2"/>
      <dgm:spPr/>
      <dgm:t>
        <a:bodyPr/>
        <a:lstStyle/>
        <a:p>
          <a:endParaRPr lang="ru-RU"/>
        </a:p>
      </dgm:t>
    </dgm:pt>
    <dgm:pt modelId="{1471A5CF-4436-437A-9EE7-D8F88ADF2637}" type="pres">
      <dgm:prSet presAssocID="{6195B476-3110-4866-9267-D3B0A9365AA9}" presName="arrow" presStyleLbl="node1" presStyleIdx="1" presStyleCnt="2"/>
      <dgm:spPr/>
      <dgm:t>
        <a:bodyPr/>
        <a:lstStyle/>
        <a:p>
          <a:endParaRPr lang="ru-RU"/>
        </a:p>
      </dgm:t>
    </dgm:pt>
    <dgm:pt modelId="{52F1AA6F-3E67-4F89-A49C-A8BF1770760D}" type="pres">
      <dgm:prSet presAssocID="{6195B476-3110-4866-9267-D3B0A9365AA9}" presName="descendantArrow" presStyleCnt="0"/>
      <dgm:spPr/>
    </dgm:pt>
    <dgm:pt modelId="{50560BDC-0D49-480B-BBCA-2561F3D74A53}" type="pres">
      <dgm:prSet presAssocID="{260395A5-A79D-4FA3-B1D2-09CB8A034218}" presName="childTextArrow" presStyleLbl="fgAccFollowNode1" presStyleIdx="2" presStyleCnt="4" custScaleY="1158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672C0A-E628-4448-AEDA-53DA17AE8AAB}" type="pres">
      <dgm:prSet presAssocID="{CFEF93CA-789B-4F9C-9C69-9696F102825F}" presName="childTextArrow" presStyleLbl="fgAccFollowNode1" presStyleIdx="3" presStyleCnt="4" custScaleY="1158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E699D7-7042-4BBB-A4A2-9D1FE4FF272D}" srcId="{1F356E71-8EB7-47B7-A7E4-7E643D18DB20}" destId="{6195B476-3110-4866-9267-D3B0A9365AA9}" srcOrd="0" destOrd="0" parTransId="{B8BD61D2-FD81-437A-9BE2-5B640797CBCC}" sibTransId="{A498CF45-94E3-45BA-9F6F-865759A85527}"/>
    <dgm:cxn modelId="{4F33C975-C1F9-4E65-8215-5A995B150107}" type="presOf" srcId="{9D536CD0-636B-472A-8028-068D0DE0B3B4}" destId="{5761D742-B1FB-4C34-84D1-4EDBCD8C23F2}" srcOrd="0" destOrd="0" presId="urn:microsoft.com/office/officeart/2005/8/layout/process4"/>
    <dgm:cxn modelId="{C048C0EE-4DA2-48B4-BA9E-6815EAEED4E0}" type="presOf" srcId="{6195B476-3110-4866-9267-D3B0A9365AA9}" destId="{1471A5CF-4436-437A-9EE7-D8F88ADF2637}" srcOrd="1" destOrd="0" presId="urn:microsoft.com/office/officeart/2005/8/layout/process4"/>
    <dgm:cxn modelId="{3FEB5455-3F80-4D6A-ABDB-C36D0F000542}" type="presOf" srcId="{D98838F6-E7EA-459C-A8F4-B744CA514CE3}" destId="{0457AB3B-FF11-40C6-ACC8-292C7AE3B831}" srcOrd="1" destOrd="0" presId="urn:microsoft.com/office/officeart/2005/8/layout/process4"/>
    <dgm:cxn modelId="{291D1EB0-83CF-47BF-8767-85898F2EB1A4}" srcId="{6195B476-3110-4866-9267-D3B0A9365AA9}" destId="{CFEF93CA-789B-4F9C-9C69-9696F102825F}" srcOrd="1" destOrd="0" parTransId="{A227EF26-CAA1-4AD6-AFF9-54AF14187503}" sibTransId="{893576B8-0AAA-42DB-B1BB-378FBAB08E51}"/>
    <dgm:cxn modelId="{EC40AB8D-773F-45D3-AE82-FA213C7FE565}" srcId="{D98838F6-E7EA-459C-A8F4-B744CA514CE3}" destId="{9D536CD0-636B-472A-8028-068D0DE0B3B4}" srcOrd="0" destOrd="0" parTransId="{CA8B1326-6B74-4711-8F4A-F027D2BB5BF9}" sibTransId="{A2B7D2B6-8B78-46EE-B346-B579A720423B}"/>
    <dgm:cxn modelId="{16EA5564-4832-4D97-8A3E-EE4C48DBD2C8}" srcId="{D98838F6-E7EA-459C-A8F4-B744CA514CE3}" destId="{95AD5330-0398-4099-AA47-769B02E8728A}" srcOrd="1" destOrd="0" parTransId="{7938C8DD-59BF-4751-BA61-D0BA2AB11E20}" sibTransId="{9FD8D257-7ED8-482F-9E35-ED5EE77061D0}"/>
    <dgm:cxn modelId="{558A5DD2-7E8C-4103-8AC8-F4F9B459B91D}" type="presOf" srcId="{1F356E71-8EB7-47B7-A7E4-7E643D18DB20}" destId="{C0F7C92A-BAA8-44DC-BA50-14B03C8E271B}" srcOrd="0" destOrd="0" presId="urn:microsoft.com/office/officeart/2005/8/layout/process4"/>
    <dgm:cxn modelId="{9687AC9C-791A-48AF-B0EF-7D99C55875E2}" srcId="{1F356E71-8EB7-47B7-A7E4-7E643D18DB20}" destId="{D98838F6-E7EA-459C-A8F4-B744CA514CE3}" srcOrd="1" destOrd="0" parTransId="{ADFC2CDF-36A5-440F-96A6-816FAE03C922}" sibTransId="{70B27342-7CF6-4161-B010-8477877413F9}"/>
    <dgm:cxn modelId="{1A9B3993-07C0-4916-B8D8-C7695B0A42BD}" type="presOf" srcId="{6195B476-3110-4866-9267-D3B0A9365AA9}" destId="{B6A60524-9088-46AD-93B0-E426CF307DFE}" srcOrd="0" destOrd="0" presId="urn:microsoft.com/office/officeart/2005/8/layout/process4"/>
    <dgm:cxn modelId="{1190F463-FEED-48EE-87DA-4EA4CC5399A1}" type="presOf" srcId="{95AD5330-0398-4099-AA47-769B02E8728A}" destId="{E83E2EB5-AF59-43C6-A483-120D17D88104}" srcOrd="0" destOrd="0" presId="urn:microsoft.com/office/officeart/2005/8/layout/process4"/>
    <dgm:cxn modelId="{CFFAD722-06AD-432B-B25D-99F3ED119963}" srcId="{6195B476-3110-4866-9267-D3B0A9365AA9}" destId="{260395A5-A79D-4FA3-B1D2-09CB8A034218}" srcOrd="0" destOrd="0" parTransId="{4E35B617-3C12-4932-8F21-7FFE04D840A8}" sibTransId="{F8C14C1A-C872-4D55-B8C3-4866E8CD3F77}"/>
    <dgm:cxn modelId="{100477C4-9778-4FE2-963F-A711EB04EB3F}" type="presOf" srcId="{D98838F6-E7EA-459C-A8F4-B744CA514CE3}" destId="{C43A8718-25A8-4EA2-8B56-49AEF5BF1739}" srcOrd="0" destOrd="0" presId="urn:microsoft.com/office/officeart/2005/8/layout/process4"/>
    <dgm:cxn modelId="{FC655BF8-A6FE-4309-81E1-3296042C3B22}" type="presOf" srcId="{CFEF93CA-789B-4F9C-9C69-9696F102825F}" destId="{1B672C0A-E628-4448-AEDA-53DA17AE8AAB}" srcOrd="0" destOrd="0" presId="urn:microsoft.com/office/officeart/2005/8/layout/process4"/>
    <dgm:cxn modelId="{29F6B5C6-F975-4211-BFB3-8FB4940A2EF9}" type="presOf" srcId="{260395A5-A79D-4FA3-B1D2-09CB8A034218}" destId="{50560BDC-0D49-480B-BBCA-2561F3D74A53}" srcOrd="0" destOrd="0" presId="urn:microsoft.com/office/officeart/2005/8/layout/process4"/>
    <dgm:cxn modelId="{9842B7D9-814E-497E-83B7-B6C31D5E2CE1}" type="presParOf" srcId="{C0F7C92A-BAA8-44DC-BA50-14B03C8E271B}" destId="{5EF609B6-A3C9-4786-AADB-0D89A363CA7E}" srcOrd="0" destOrd="0" presId="urn:microsoft.com/office/officeart/2005/8/layout/process4"/>
    <dgm:cxn modelId="{E4565054-41FD-4C86-BAC9-1C91587451C2}" type="presParOf" srcId="{5EF609B6-A3C9-4786-AADB-0D89A363CA7E}" destId="{C43A8718-25A8-4EA2-8B56-49AEF5BF1739}" srcOrd="0" destOrd="0" presId="urn:microsoft.com/office/officeart/2005/8/layout/process4"/>
    <dgm:cxn modelId="{6772FB3B-1CE7-4D34-871E-E0F4B91251AF}" type="presParOf" srcId="{5EF609B6-A3C9-4786-AADB-0D89A363CA7E}" destId="{0457AB3B-FF11-40C6-ACC8-292C7AE3B831}" srcOrd="1" destOrd="0" presId="urn:microsoft.com/office/officeart/2005/8/layout/process4"/>
    <dgm:cxn modelId="{39EBA7C9-BC99-47DE-A789-15C3AAE9E1D1}" type="presParOf" srcId="{5EF609B6-A3C9-4786-AADB-0D89A363CA7E}" destId="{F86BB032-D19D-421A-BC21-FF327856FF7F}" srcOrd="2" destOrd="0" presId="urn:microsoft.com/office/officeart/2005/8/layout/process4"/>
    <dgm:cxn modelId="{9C0E6534-B4DF-45BF-87AF-1793B26EACBC}" type="presParOf" srcId="{F86BB032-D19D-421A-BC21-FF327856FF7F}" destId="{5761D742-B1FB-4C34-84D1-4EDBCD8C23F2}" srcOrd="0" destOrd="0" presId="urn:microsoft.com/office/officeart/2005/8/layout/process4"/>
    <dgm:cxn modelId="{52E9282B-02EE-463E-B4F8-5F170A1904A4}" type="presParOf" srcId="{F86BB032-D19D-421A-BC21-FF327856FF7F}" destId="{E83E2EB5-AF59-43C6-A483-120D17D88104}" srcOrd="1" destOrd="0" presId="urn:microsoft.com/office/officeart/2005/8/layout/process4"/>
    <dgm:cxn modelId="{3A99A9CA-7710-4107-BEE9-41B11AAFF443}" type="presParOf" srcId="{C0F7C92A-BAA8-44DC-BA50-14B03C8E271B}" destId="{07541D5C-8113-4621-84A0-B8E30ABB8B23}" srcOrd="1" destOrd="0" presId="urn:microsoft.com/office/officeart/2005/8/layout/process4"/>
    <dgm:cxn modelId="{AB9DCE4B-9494-477C-90D6-3493AA97C72A}" type="presParOf" srcId="{C0F7C92A-BAA8-44DC-BA50-14B03C8E271B}" destId="{01220811-0BB0-4697-87E8-16179165247C}" srcOrd="2" destOrd="0" presId="urn:microsoft.com/office/officeart/2005/8/layout/process4"/>
    <dgm:cxn modelId="{4916E9FE-46FF-4F50-9060-40A82BDB7FDA}" type="presParOf" srcId="{01220811-0BB0-4697-87E8-16179165247C}" destId="{B6A60524-9088-46AD-93B0-E426CF307DFE}" srcOrd="0" destOrd="0" presId="urn:microsoft.com/office/officeart/2005/8/layout/process4"/>
    <dgm:cxn modelId="{A5017AAE-1D0C-4225-AC8B-26748681346F}" type="presParOf" srcId="{01220811-0BB0-4697-87E8-16179165247C}" destId="{1471A5CF-4436-437A-9EE7-D8F88ADF2637}" srcOrd="1" destOrd="0" presId="urn:microsoft.com/office/officeart/2005/8/layout/process4"/>
    <dgm:cxn modelId="{D1FA8FD1-6259-41D6-95C5-D403CB577555}" type="presParOf" srcId="{01220811-0BB0-4697-87E8-16179165247C}" destId="{52F1AA6F-3E67-4F89-A49C-A8BF1770760D}" srcOrd="2" destOrd="0" presId="urn:microsoft.com/office/officeart/2005/8/layout/process4"/>
    <dgm:cxn modelId="{4D1B617A-F615-45ED-9415-659A07BED155}" type="presParOf" srcId="{52F1AA6F-3E67-4F89-A49C-A8BF1770760D}" destId="{50560BDC-0D49-480B-BBCA-2561F3D74A53}" srcOrd="0" destOrd="0" presId="urn:microsoft.com/office/officeart/2005/8/layout/process4"/>
    <dgm:cxn modelId="{A52FB572-F88E-4B18-B445-0BA047491F45}" type="presParOf" srcId="{52F1AA6F-3E67-4F89-A49C-A8BF1770760D}" destId="{1B672C0A-E628-4448-AEDA-53DA17AE8AAB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CD70578-EB3A-4B03-8572-079D8A1A85F4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СООРУЖАЛ ОБОРОНИТЕЛЬНЫЕ КРЕПОСТИ</a:t>
          </a:r>
          <a:endParaRPr lang="ru-RU" sz="2800" b="1" dirty="0">
            <a:solidFill>
              <a:srgbClr val="002060"/>
            </a:solidFill>
          </a:endParaRPr>
        </a:p>
      </dgm:t>
    </dgm:pt>
    <dgm:pt modelId="{7048E58C-E402-4C89-BF39-0015119E39DE}" type="parTrans" cxnId="{F0CB86EE-E1A1-40A2-AD43-DF2BB5911E5B}">
      <dgm:prSet/>
      <dgm:spPr/>
      <dgm:t>
        <a:bodyPr/>
        <a:lstStyle/>
        <a:p>
          <a:endParaRPr lang="ru-RU"/>
        </a:p>
      </dgm:t>
    </dgm:pt>
    <dgm:pt modelId="{2ACB57C5-A945-48B0-B3D0-D41D5AFF96AA}" type="sibTrans" cxnId="{F0CB86EE-E1A1-40A2-AD43-DF2BB5911E5B}">
      <dgm:prSet/>
      <dgm:spPr/>
      <dgm:t>
        <a:bodyPr/>
        <a:lstStyle/>
        <a:p>
          <a:endParaRPr lang="ru-RU"/>
        </a:p>
      </dgm:t>
    </dgm:pt>
    <dgm:pt modelId="{29BBDD98-650F-44BC-B27A-AD051EC71D5A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ПРИГЛАШАЛ УЧЕНЫХ МОНАХОВ ИЗ ДРУГИХ СТРАН ЕВРОПЫ</a:t>
          </a:r>
          <a:endParaRPr lang="ru-RU" sz="2800" b="1" dirty="0">
            <a:solidFill>
              <a:srgbClr val="002060"/>
            </a:solidFill>
          </a:endParaRPr>
        </a:p>
      </dgm:t>
    </dgm:pt>
    <dgm:pt modelId="{EC10ED0B-F7ED-466F-A3E9-02C9495B347E}" type="parTrans" cxnId="{C5F87673-0517-4642-A89D-0922C4C33CC9}">
      <dgm:prSet/>
      <dgm:spPr/>
      <dgm:t>
        <a:bodyPr/>
        <a:lstStyle/>
        <a:p>
          <a:endParaRPr lang="ru-RU"/>
        </a:p>
      </dgm:t>
    </dgm:pt>
    <dgm:pt modelId="{C0600C5F-7EC5-464C-A56A-34BBD5D19180}" type="sibTrans" cxnId="{C5F87673-0517-4642-A89D-0922C4C33CC9}">
      <dgm:prSet/>
      <dgm:spPr/>
      <dgm:t>
        <a:bodyPr/>
        <a:lstStyle/>
        <a:p>
          <a:endParaRPr lang="ru-RU"/>
        </a:p>
      </dgm:t>
    </dgm:pt>
    <dgm:pt modelId="{ED31221F-8833-4B45-9617-A47A435976A0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ПОСТРОИЛ МОРСКОЙ ФЛОТ</a:t>
          </a:r>
          <a:endParaRPr lang="ru-RU" sz="2800" b="1" dirty="0">
            <a:solidFill>
              <a:srgbClr val="002060"/>
            </a:solidFill>
          </a:endParaRPr>
        </a:p>
      </dgm:t>
    </dgm:pt>
    <dgm:pt modelId="{65BF76FB-9EC1-4C92-91CF-52CEE8CFCD48}" type="parTrans" cxnId="{CB2BE90E-AAC9-4A71-AE31-F77B65296AC7}">
      <dgm:prSet/>
      <dgm:spPr/>
      <dgm:t>
        <a:bodyPr/>
        <a:lstStyle/>
        <a:p>
          <a:endParaRPr lang="ru-RU"/>
        </a:p>
      </dgm:t>
    </dgm:pt>
    <dgm:pt modelId="{0C1811EF-4079-450F-9AB0-CA51AAF9A2E5}" type="sibTrans" cxnId="{CB2BE90E-AAC9-4A71-AE31-F77B65296AC7}">
      <dgm:prSet/>
      <dgm:spPr/>
      <dgm:t>
        <a:bodyPr/>
        <a:lstStyle/>
        <a:p>
          <a:endParaRPr lang="ru-RU"/>
        </a:p>
      </dgm:t>
    </dgm:pt>
    <dgm:pt modelId="{C9574CEB-BFDC-4FFC-AD55-C813800E35C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ОБРАЗОВАННЫЙ ЧЕЛОВЕК</a:t>
          </a:r>
          <a:endParaRPr kumimoji="0" lang="ru-RU" sz="2800" b="1" i="0" u="none" strike="noStrike" cap="none" normalizeH="0" baseline="0" dirty="0" smtClean="0">
            <a:ln>
              <a:noFill/>
            </a:ln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05077D2D-1DB1-4C42-B119-9A176C27207B}" type="parTrans" cxnId="{9F4A70BA-2577-4782-9780-F4DA04F78B38}">
      <dgm:prSet/>
      <dgm:spPr/>
      <dgm:t>
        <a:bodyPr/>
        <a:lstStyle/>
        <a:p>
          <a:endParaRPr lang="ru-RU"/>
        </a:p>
      </dgm:t>
    </dgm:pt>
    <dgm:pt modelId="{E125A522-38B7-4C9E-BF9D-77D9D701230B}" type="sibTrans" cxnId="{9F4A70BA-2577-4782-9780-F4DA04F78B38}">
      <dgm:prSet/>
      <dgm:spPr/>
      <dgm:t>
        <a:bodyPr/>
        <a:lstStyle/>
        <a:p>
          <a:endParaRPr lang="ru-RU"/>
        </a:p>
      </dgm:t>
    </dgm:pt>
    <dgm:pt modelId="{4878A05F-CB81-4068-A9A8-2D950DD0C365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СОСТАВЛЕН ПЕРВЫЙ СБОРНИК ЗАКОНОВ</a:t>
          </a: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lang="ru-RU" sz="2800" b="1" i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«ПРАВДА КОРОЛЯ АЛЬФРЕДА»</a:t>
          </a:r>
          <a:endParaRPr lang="ru-RU" sz="2800" b="1" dirty="0">
            <a:solidFill>
              <a:srgbClr val="0070C0"/>
            </a:solidFill>
            <a:latin typeface="Arial" pitchFamily="34" charset="0"/>
            <a:cs typeface="Arial" pitchFamily="34" charset="0"/>
          </a:endParaRPr>
        </a:p>
      </dgm:t>
    </dgm:pt>
    <dgm:pt modelId="{FF83FD75-5776-4F3F-86FC-E6B7D955E722}" type="parTrans" cxnId="{73729D83-013F-4CD5-9706-54D10C06697E}">
      <dgm:prSet/>
      <dgm:spPr/>
      <dgm:t>
        <a:bodyPr/>
        <a:lstStyle/>
        <a:p>
          <a:endParaRPr lang="ru-RU"/>
        </a:p>
      </dgm:t>
    </dgm:pt>
    <dgm:pt modelId="{BF0E0E2B-66F2-4E21-A47F-7C4181EE6868}" type="sibTrans" cxnId="{73729D83-013F-4CD5-9706-54D10C06697E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  <dgm:t>
        <a:bodyPr/>
        <a:lstStyle/>
        <a:p>
          <a:endParaRPr lang="ru-RU"/>
        </a:p>
      </dgm:t>
    </dgm:pt>
    <dgm:pt modelId="{D567C730-DD68-46E1-A22A-F176D2A2CC66}" type="pres">
      <dgm:prSet presAssocID="{5AEA5DF2-BAB0-4681-BF39-87C22855AC29}" presName="cycle" presStyleCnt="0"/>
      <dgm:spPr/>
      <dgm:t>
        <a:bodyPr/>
        <a:lstStyle/>
        <a:p>
          <a:endParaRPr lang="ru-RU"/>
        </a:p>
      </dgm:t>
    </dgm:pt>
    <dgm:pt modelId="{A947C46B-5867-4BC9-AC38-E6C9A369784B}" type="pres">
      <dgm:prSet presAssocID="{5AEA5DF2-BAB0-4681-BF39-87C22855AC29}" presName="srcNode" presStyleLbl="node1" presStyleIdx="0" presStyleCnt="5"/>
      <dgm:spPr/>
      <dgm:t>
        <a:bodyPr/>
        <a:lstStyle/>
        <a:p>
          <a:endParaRPr lang="ru-RU"/>
        </a:p>
      </dgm:t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5"/>
      <dgm:spPr/>
      <dgm:t>
        <a:bodyPr/>
        <a:lstStyle/>
        <a:p>
          <a:endParaRPr lang="ru-RU"/>
        </a:p>
      </dgm:t>
    </dgm:pt>
    <dgm:pt modelId="{86E7A872-48A4-4919-8E3D-ABD06DE8A46D}" type="pres">
      <dgm:prSet presAssocID="{5AEA5DF2-BAB0-4681-BF39-87C22855AC29}" presName="dstNode" presStyleLbl="node1" presStyleIdx="0" presStyleCnt="5"/>
      <dgm:spPr/>
      <dgm:t>
        <a:bodyPr/>
        <a:lstStyle/>
        <a:p>
          <a:endParaRPr lang="ru-RU"/>
        </a:p>
      </dgm:t>
    </dgm:pt>
    <dgm:pt modelId="{E6DC6FFC-ABE0-4759-AA6F-40EB0E893690}" type="pres">
      <dgm:prSet presAssocID="{C9574CEB-BFDC-4FFC-AD55-C813800E35C9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DD0A6E-982C-4F4D-8BE0-F4958D40A6D1}" type="pres">
      <dgm:prSet presAssocID="{C9574CEB-BFDC-4FFC-AD55-C813800E35C9}" presName="accent_1" presStyleCnt="0"/>
      <dgm:spPr/>
    </dgm:pt>
    <dgm:pt modelId="{34424EB2-7BD7-429F-B0DE-C8BA5B6F69B4}" type="pres">
      <dgm:prSet presAssocID="{C9574CEB-BFDC-4FFC-AD55-C813800E35C9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D78F7C0-A1F8-4316-BE97-69EEF5815DF9}" type="pres">
      <dgm:prSet presAssocID="{8CD70578-EB3A-4B03-8572-079D8A1A85F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84D13-CD15-4A60-8F11-7E655EB7A29D}" type="pres">
      <dgm:prSet presAssocID="{8CD70578-EB3A-4B03-8572-079D8A1A85F4}" presName="accent_2" presStyleCnt="0"/>
      <dgm:spPr/>
      <dgm:t>
        <a:bodyPr/>
        <a:lstStyle/>
        <a:p>
          <a:endParaRPr lang="ru-RU"/>
        </a:p>
      </dgm:t>
    </dgm:pt>
    <dgm:pt modelId="{D1E44DFB-321A-4890-A565-2E94A49A6D26}" type="pres">
      <dgm:prSet presAssocID="{8CD70578-EB3A-4B03-8572-079D8A1A85F4}" presName="accentRepeatNode" presStyleLbl="solidFgAcc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100D6D6-D597-400F-A2C0-3CCC471A666C}" type="pres">
      <dgm:prSet presAssocID="{29BBDD98-650F-44BC-B27A-AD051EC71D5A}" presName="text_3" presStyleLbl="node1" presStyleIdx="2" presStyleCnt="5" custLinFactNeighborX="986" custLinFactNeighborY="-1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721A2B-2B47-4B66-84DA-D4479076EB05}" type="pres">
      <dgm:prSet presAssocID="{29BBDD98-650F-44BC-B27A-AD051EC71D5A}" presName="accent_3" presStyleCnt="0"/>
      <dgm:spPr/>
      <dgm:t>
        <a:bodyPr/>
        <a:lstStyle/>
        <a:p>
          <a:endParaRPr lang="ru-RU"/>
        </a:p>
      </dgm:t>
    </dgm:pt>
    <dgm:pt modelId="{86FE0FE5-BDD0-4E30-BD12-0C0E47FD9082}" type="pres">
      <dgm:prSet presAssocID="{29BBDD98-650F-44BC-B27A-AD051EC71D5A}" presName="accentRepeatNode" presStyleLbl="solidFgAcc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017D1E8-5415-4968-BBEC-D1AD686B6D5A}" type="pres">
      <dgm:prSet presAssocID="{ED31221F-8833-4B45-9617-A47A435976A0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B95AB-223F-4882-A8C0-D6335A03FC7B}" type="pres">
      <dgm:prSet presAssocID="{ED31221F-8833-4B45-9617-A47A435976A0}" presName="accent_4" presStyleCnt="0"/>
      <dgm:spPr/>
      <dgm:t>
        <a:bodyPr/>
        <a:lstStyle/>
        <a:p>
          <a:endParaRPr lang="ru-RU"/>
        </a:p>
      </dgm:t>
    </dgm:pt>
    <dgm:pt modelId="{D527AA0E-56B0-405B-BB43-9873A981CBAF}" type="pres">
      <dgm:prSet presAssocID="{ED31221F-8833-4B45-9617-A47A435976A0}" presName="accentRepeatNode" presStyleLbl="solidFgAcc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0DF2A19-6468-41BD-81AB-C0CF0C7064D4}" type="pres">
      <dgm:prSet presAssocID="{4878A05F-CB81-4068-A9A8-2D950DD0C365}" presName="text_5" presStyleLbl="node1" presStyleIdx="4" presStyleCnt="5" custScaleY="134636" custLinFactNeighborX="-416" custLinFactNeighborY="-90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A9B504-B5E8-4C49-B1A0-DE0F1198AD2F}" type="pres">
      <dgm:prSet presAssocID="{4878A05F-CB81-4068-A9A8-2D950DD0C365}" presName="accent_5" presStyleCnt="0"/>
      <dgm:spPr/>
    </dgm:pt>
    <dgm:pt modelId="{E424F04A-DC15-4275-A982-76C9C06580FB}" type="pres">
      <dgm:prSet presAssocID="{4878A05F-CB81-4068-A9A8-2D950DD0C365}" presName="accentRepeatNode" presStyleLbl="solidFgAcc1" presStyleIdx="4" presStyleCnt="5" custLinFactNeighborX="-2804" custLinFactNeighborY="2768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7F873629-0C0C-4C81-8815-4738D6982E57}" type="presOf" srcId="{C9574CEB-BFDC-4FFC-AD55-C813800E35C9}" destId="{E6DC6FFC-ABE0-4759-AA6F-40EB0E893690}" srcOrd="0" destOrd="0" presId="urn:microsoft.com/office/officeart/2008/layout/VerticalCurvedList"/>
    <dgm:cxn modelId="{C9931CD9-732B-483E-AAA2-DD179CA41628}" type="presOf" srcId="{4878A05F-CB81-4068-A9A8-2D950DD0C365}" destId="{40DF2A19-6468-41BD-81AB-C0CF0C7064D4}" srcOrd="0" destOrd="0" presId="urn:microsoft.com/office/officeart/2008/layout/VerticalCurvedList"/>
    <dgm:cxn modelId="{8FD4334D-61D7-45B1-BF42-F7B0D0E8DAC1}" type="presOf" srcId="{29BBDD98-650F-44BC-B27A-AD051EC71D5A}" destId="{9100D6D6-D597-400F-A2C0-3CCC471A666C}" srcOrd="0" destOrd="0" presId="urn:microsoft.com/office/officeart/2008/layout/VerticalCurvedList"/>
    <dgm:cxn modelId="{F0CB86EE-E1A1-40A2-AD43-DF2BB5911E5B}" srcId="{5AEA5DF2-BAB0-4681-BF39-87C22855AC29}" destId="{8CD70578-EB3A-4B03-8572-079D8A1A85F4}" srcOrd="1" destOrd="0" parTransId="{7048E58C-E402-4C89-BF39-0015119E39DE}" sibTransId="{2ACB57C5-A945-48B0-B3D0-D41D5AFF96AA}"/>
    <dgm:cxn modelId="{CB2BE90E-AAC9-4A71-AE31-F77B65296AC7}" srcId="{5AEA5DF2-BAB0-4681-BF39-87C22855AC29}" destId="{ED31221F-8833-4B45-9617-A47A435976A0}" srcOrd="3" destOrd="0" parTransId="{65BF76FB-9EC1-4C92-91CF-52CEE8CFCD48}" sibTransId="{0C1811EF-4079-450F-9AB0-CA51AAF9A2E5}"/>
    <dgm:cxn modelId="{C5F87673-0517-4642-A89D-0922C4C33CC9}" srcId="{5AEA5DF2-BAB0-4681-BF39-87C22855AC29}" destId="{29BBDD98-650F-44BC-B27A-AD051EC71D5A}" srcOrd="2" destOrd="0" parTransId="{EC10ED0B-F7ED-466F-A3E9-02C9495B347E}" sibTransId="{C0600C5F-7EC5-464C-A56A-34BBD5D19180}"/>
    <dgm:cxn modelId="{9F4A70BA-2577-4782-9780-F4DA04F78B38}" srcId="{5AEA5DF2-BAB0-4681-BF39-87C22855AC29}" destId="{C9574CEB-BFDC-4FFC-AD55-C813800E35C9}" srcOrd="0" destOrd="0" parTransId="{05077D2D-1DB1-4C42-B119-9A176C27207B}" sibTransId="{E125A522-38B7-4C9E-BF9D-77D9D701230B}"/>
    <dgm:cxn modelId="{73729D83-013F-4CD5-9706-54D10C06697E}" srcId="{5AEA5DF2-BAB0-4681-BF39-87C22855AC29}" destId="{4878A05F-CB81-4068-A9A8-2D950DD0C365}" srcOrd="4" destOrd="0" parTransId="{FF83FD75-5776-4F3F-86FC-E6B7D955E722}" sibTransId="{BF0E0E2B-66F2-4E21-A47F-7C4181EE6868}"/>
    <dgm:cxn modelId="{C319A908-5053-4EE1-B21D-3F435045B8BB}" type="presOf" srcId="{8CD70578-EB3A-4B03-8572-079D8A1A85F4}" destId="{3D78F7C0-A1F8-4316-BE97-69EEF5815DF9}" srcOrd="0" destOrd="0" presId="urn:microsoft.com/office/officeart/2008/layout/VerticalCurvedList"/>
    <dgm:cxn modelId="{34A4F479-0CC2-4AE7-9BE7-E1E84A4570F4}" type="presOf" srcId="{ED31221F-8833-4B45-9617-A47A435976A0}" destId="{D017D1E8-5415-4968-BBEC-D1AD686B6D5A}" srcOrd="0" destOrd="0" presId="urn:microsoft.com/office/officeart/2008/layout/VerticalCurvedList"/>
    <dgm:cxn modelId="{90229374-7604-4323-9833-B607BB79319A}" type="presOf" srcId="{5AEA5DF2-BAB0-4681-BF39-87C22855AC29}" destId="{581F5D5D-934B-4237-A7F4-2E43682AE493}" srcOrd="0" destOrd="0" presId="urn:microsoft.com/office/officeart/2008/layout/VerticalCurvedList"/>
    <dgm:cxn modelId="{7514F91E-B1D0-42C7-AA1D-AE9729D283F8}" type="presOf" srcId="{E125A522-38B7-4C9E-BF9D-77D9D701230B}" destId="{4A1618EA-520F-43B1-93E8-4B42C32CC5B3}" srcOrd="0" destOrd="0" presId="urn:microsoft.com/office/officeart/2008/layout/VerticalCurvedList"/>
    <dgm:cxn modelId="{222A8143-7F3A-4FA0-9B79-EEE8426005D8}" type="presParOf" srcId="{581F5D5D-934B-4237-A7F4-2E43682AE493}" destId="{619944F2-E7B5-43A4-9563-5937A274237F}" srcOrd="0" destOrd="0" presId="urn:microsoft.com/office/officeart/2008/layout/VerticalCurvedList"/>
    <dgm:cxn modelId="{CFF466E7-D214-4C31-8D10-9AC3A9FBBA26}" type="presParOf" srcId="{619944F2-E7B5-43A4-9563-5937A274237F}" destId="{D567C730-DD68-46E1-A22A-F176D2A2CC66}" srcOrd="0" destOrd="0" presId="urn:microsoft.com/office/officeart/2008/layout/VerticalCurvedList"/>
    <dgm:cxn modelId="{8C514F2C-B88A-4310-89A8-DE18178710B6}" type="presParOf" srcId="{D567C730-DD68-46E1-A22A-F176D2A2CC66}" destId="{A947C46B-5867-4BC9-AC38-E6C9A369784B}" srcOrd="0" destOrd="0" presId="urn:microsoft.com/office/officeart/2008/layout/VerticalCurvedList"/>
    <dgm:cxn modelId="{5695456B-50EC-4E14-B879-597D191A26BE}" type="presParOf" srcId="{D567C730-DD68-46E1-A22A-F176D2A2CC66}" destId="{4A1618EA-520F-43B1-93E8-4B42C32CC5B3}" srcOrd="1" destOrd="0" presId="urn:microsoft.com/office/officeart/2008/layout/VerticalCurvedList"/>
    <dgm:cxn modelId="{44871DC4-5619-45F6-AAE1-04DA972FE07F}" type="presParOf" srcId="{D567C730-DD68-46E1-A22A-F176D2A2CC66}" destId="{2A6841A8-B287-4420-83C0-236A8FC65C88}" srcOrd="2" destOrd="0" presId="urn:microsoft.com/office/officeart/2008/layout/VerticalCurvedList"/>
    <dgm:cxn modelId="{CBE6BC6D-B854-4032-967B-AF985155CC20}" type="presParOf" srcId="{D567C730-DD68-46E1-A22A-F176D2A2CC66}" destId="{86E7A872-48A4-4919-8E3D-ABD06DE8A46D}" srcOrd="3" destOrd="0" presId="urn:microsoft.com/office/officeart/2008/layout/VerticalCurvedList"/>
    <dgm:cxn modelId="{9D3DA745-1BCF-4707-B5A0-90BFF6DC01C9}" type="presParOf" srcId="{619944F2-E7B5-43A4-9563-5937A274237F}" destId="{E6DC6FFC-ABE0-4759-AA6F-40EB0E893690}" srcOrd="1" destOrd="0" presId="urn:microsoft.com/office/officeart/2008/layout/VerticalCurvedList"/>
    <dgm:cxn modelId="{6DF73147-E616-4F59-8FED-BAD6F56099B2}" type="presParOf" srcId="{619944F2-E7B5-43A4-9563-5937A274237F}" destId="{84DD0A6E-982C-4F4D-8BE0-F4958D40A6D1}" srcOrd="2" destOrd="0" presId="urn:microsoft.com/office/officeart/2008/layout/VerticalCurvedList"/>
    <dgm:cxn modelId="{A21926EF-1427-4989-AFBD-711A6602F82D}" type="presParOf" srcId="{84DD0A6E-982C-4F4D-8BE0-F4958D40A6D1}" destId="{34424EB2-7BD7-429F-B0DE-C8BA5B6F69B4}" srcOrd="0" destOrd="0" presId="urn:microsoft.com/office/officeart/2008/layout/VerticalCurvedList"/>
    <dgm:cxn modelId="{618D48F3-9820-47AC-9321-EC49988E32DF}" type="presParOf" srcId="{619944F2-E7B5-43A4-9563-5937A274237F}" destId="{3D78F7C0-A1F8-4316-BE97-69EEF5815DF9}" srcOrd="3" destOrd="0" presId="urn:microsoft.com/office/officeart/2008/layout/VerticalCurvedList"/>
    <dgm:cxn modelId="{C0C5809A-740C-47EC-971A-ED43C5B9F703}" type="presParOf" srcId="{619944F2-E7B5-43A4-9563-5937A274237F}" destId="{BFA84D13-CD15-4A60-8F11-7E655EB7A29D}" srcOrd="4" destOrd="0" presId="urn:microsoft.com/office/officeart/2008/layout/VerticalCurvedList"/>
    <dgm:cxn modelId="{509815E2-BD0C-4792-9FCD-4897751F4435}" type="presParOf" srcId="{BFA84D13-CD15-4A60-8F11-7E655EB7A29D}" destId="{D1E44DFB-321A-4890-A565-2E94A49A6D26}" srcOrd="0" destOrd="0" presId="urn:microsoft.com/office/officeart/2008/layout/VerticalCurvedList"/>
    <dgm:cxn modelId="{09D20BC2-85E5-421B-AA12-9D5524297577}" type="presParOf" srcId="{619944F2-E7B5-43A4-9563-5937A274237F}" destId="{9100D6D6-D597-400F-A2C0-3CCC471A666C}" srcOrd="5" destOrd="0" presId="urn:microsoft.com/office/officeart/2008/layout/VerticalCurvedList"/>
    <dgm:cxn modelId="{F4C6A0F4-32DC-4E71-B7FE-E9808DBB9FF8}" type="presParOf" srcId="{619944F2-E7B5-43A4-9563-5937A274237F}" destId="{3E721A2B-2B47-4B66-84DA-D4479076EB05}" srcOrd="6" destOrd="0" presId="urn:microsoft.com/office/officeart/2008/layout/VerticalCurvedList"/>
    <dgm:cxn modelId="{B7143299-F6A1-42FA-B0EF-389440E425B0}" type="presParOf" srcId="{3E721A2B-2B47-4B66-84DA-D4479076EB05}" destId="{86FE0FE5-BDD0-4E30-BD12-0C0E47FD9082}" srcOrd="0" destOrd="0" presId="urn:microsoft.com/office/officeart/2008/layout/VerticalCurvedList"/>
    <dgm:cxn modelId="{5BFB3493-60E7-44EB-AAE2-F1C30B9D64EA}" type="presParOf" srcId="{619944F2-E7B5-43A4-9563-5937A274237F}" destId="{D017D1E8-5415-4968-BBEC-D1AD686B6D5A}" srcOrd="7" destOrd="0" presId="urn:microsoft.com/office/officeart/2008/layout/VerticalCurvedList"/>
    <dgm:cxn modelId="{2B178758-85F6-4665-BC1F-2483961B8724}" type="presParOf" srcId="{619944F2-E7B5-43A4-9563-5937A274237F}" destId="{238B95AB-223F-4882-A8C0-D6335A03FC7B}" srcOrd="8" destOrd="0" presId="urn:microsoft.com/office/officeart/2008/layout/VerticalCurvedList"/>
    <dgm:cxn modelId="{A3991F5E-9105-4EDB-817A-5731F33D6D11}" type="presParOf" srcId="{238B95AB-223F-4882-A8C0-D6335A03FC7B}" destId="{D527AA0E-56B0-405B-BB43-9873A981CBAF}" srcOrd="0" destOrd="0" presId="urn:microsoft.com/office/officeart/2008/layout/VerticalCurvedList"/>
    <dgm:cxn modelId="{AFA61702-1DE6-486B-A448-27D7D69C25FA}" type="presParOf" srcId="{619944F2-E7B5-43A4-9563-5937A274237F}" destId="{40DF2A19-6468-41BD-81AB-C0CF0C7064D4}" srcOrd="9" destOrd="0" presId="urn:microsoft.com/office/officeart/2008/layout/VerticalCurvedList"/>
    <dgm:cxn modelId="{9F5E3C04-160D-455E-BBB8-BACDB117538A}" type="presParOf" srcId="{619944F2-E7B5-43A4-9563-5937A274237F}" destId="{2EA9B504-B5E8-4C49-B1A0-DE0F1198AD2F}" srcOrd="10" destOrd="0" presId="urn:microsoft.com/office/officeart/2008/layout/VerticalCurvedList"/>
    <dgm:cxn modelId="{C0B17AEA-18B5-4F01-83B8-DE3DE54D0CDD}" type="presParOf" srcId="{2EA9B504-B5E8-4C49-B1A0-DE0F1198AD2F}" destId="{E424F04A-DC15-4275-A982-76C9C06580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B4C99F-43A2-44BA-A531-A51558951D1F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79C9FDA-06A6-495A-A159-1D410643BE5C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Альфред Великий</a:t>
          </a:r>
        </a:p>
      </dgm:t>
    </dgm:pt>
    <dgm:pt modelId="{D400DD24-5047-4472-82C5-AABC062AD218}" type="parTrans" cxnId="{A4CEA30C-E5DF-4D49-9CEF-290FE1D204E7}">
      <dgm:prSet/>
      <dgm:spPr/>
      <dgm:t>
        <a:bodyPr/>
        <a:lstStyle/>
        <a:p>
          <a:endParaRPr lang="ru-RU"/>
        </a:p>
      </dgm:t>
    </dgm:pt>
    <dgm:pt modelId="{056F27B3-41AE-40AB-BAB2-2B4DFDF696C2}" type="sibTrans" cxnId="{A4CEA30C-E5DF-4D49-9CEF-290FE1D204E7}">
      <dgm:prSet/>
      <dgm:spPr/>
      <dgm:t>
        <a:bodyPr/>
        <a:lstStyle/>
        <a:p>
          <a:endParaRPr lang="ru-RU"/>
        </a:p>
      </dgm:t>
    </dgm:pt>
    <dgm:pt modelId="{543C2A9E-E9A9-481C-B388-6C22E561267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флот</a:t>
          </a:r>
          <a:endParaRPr lang="ru-RU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ED7EF45-9F99-45B9-A959-280DF17FE9EB}" type="parTrans" cxnId="{3C315A38-8953-424B-B643-6D2F3317DCEF}">
      <dgm:prSet/>
      <dgm:spPr/>
      <dgm:t>
        <a:bodyPr/>
        <a:lstStyle/>
        <a:p>
          <a:endParaRPr lang="ru-RU"/>
        </a:p>
      </dgm:t>
    </dgm:pt>
    <dgm:pt modelId="{ED7F188A-A94B-4CB3-83D4-E7B10642EEBC}" type="sibTrans" cxnId="{3C315A38-8953-424B-B643-6D2F3317DCEF}">
      <dgm:prSet/>
      <dgm:spPr/>
      <dgm:t>
        <a:bodyPr/>
        <a:lstStyle/>
        <a:p>
          <a:endParaRPr lang="ru-RU"/>
        </a:p>
      </dgm:t>
    </dgm:pt>
    <dgm:pt modelId="{9B35AAC6-3D09-41E8-AD9B-D9B68B7D7EA1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конное войско</a:t>
          </a:r>
        </a:p>
      </dgm:t>
    </dgm:pt>
    <dgm:pt modelId="{12BEC302-13DF-4CCF-921E-7CCABE645623}" type="parTrans" cxnId="{3A14A4D6-54CD-4A77-9F39-38B5B50582E3}">
      <dgm:prSet/>
      <dgm:spPr/>
      <dgm:t>
        <a:bodyPr/>
        <a:lstStyle/>
        <a:p>
          <a:endParaRPr lang="ru-RU"/>
        </a:p>
      </dgm:t>
    </dgm:pt>
    <dgm:pt modelId="{8A0F0868-EA28-4AAB-B997-1ED0E4AC2A2C}" type="sibTrans" cxnId="{3A14A4D6-54CD-4A77-9F39-38B5B50582E3}">
      <dgm:prSet/>
      <dgm:spPr/>
      <dgm:t>
        <a:bodyPr/>
        <a:lstStyle/>
        <a:p>
          <a:endParaRPr lang="ru-RU"/>
        </a:p>
      </dgm:t>
    </dgm:pt>
    <dgm:pt modelId="{81F6A366-1392-4931-9F17-914CC912EEAE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укрепление границ</a:t>
          </a:r>
        </a:p>
      </dgm:t>
    </dgm:pt>
    <dgm:pt modelId="{77775AD7-3464-49DD-B395-577B89E2FF72}" type="parTrans" cxnId="{1D317795-385A-4CA0-B6A1-312698611BD8}">
      <dgm:prSet/>
      <dgm:spPr/>
      <dgm:t>
        <a:bodyPr/>
        <a:lstStyle/>
        <a:p>
          <a:endParaRPr lang="ru-RU"/>
        </a:p>
      </dgm:t>
    </dgm:pt>
    <dgm:pt modelId="{EF42A0D3-6B2F-4544-8B87-E9C9BA9FFE2B}" type="sibTrans" cxnId="{1D317795-385A-4CA0-B6A1-312698611BD8}">
      <dgm:prSet/>
      <dgm:spPr/>
      <dgm:t>
        <a:bodyPr/>
        <a:lstStyle/>
        <a:p>
          <a:endParaRPr lang="ru-RU"/>
        </a:p>
      </dgm:t>
    </dgm:pt>
    <dgm:pt modelId="{691FA86E-11E3-4C05-84F5-C5CD9225BED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законы</a:t>
          </a:r>
        </a:p>
      </dgm:t>
    </dgm:pt>
    <dgm:pt modelId="{CC47857D-6E62-458F-9A2C-444A1BBEC41B}" type="parTrans" cxnId="{521669C6-F00B-42A4-8F3D-5B5E389E2BC9}">
      <dgm:prSet/>
      <dgm:spPr/>
      <dgm:t>
        <a:bodyPr/>
        <a:lstStyle/>
        <a:p>
          <a:endParaRPr lang="ru-RU"/>
        </a:p>
      </dgm:t>
    </dgm:pt>
    <dgm:pt modelId="{1038051C-43FE-4E90-8889-85DA714B0CD3}" type="sibTrans" cxnId="{521669C6-F00B-42A4-8F3D-5B5E389E2BC9}">
      <dgm:prSet/>
      <dgm:spPr/>
      <dgm:t>
        <a:bodyPr/>
        <a:lstStyle/>
        <a:p>
          <a:endParaRPr lang="ru-RU"/>
        </a:p>
      </dgm:t>
    </dgm:pt>
    <dgm:pt modelId="{3DBAFBED-11E0-4016-B596-C6419F21E49B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развитие образования</a:t>
          </a:r>
        </a:p>
      </dgm:t>
    </dgm:pt>
    <dgm:pt modelId="{B8AD32C5-FE00-4B79-B6B7-B5B0B352B08D}" type="parTrans" cxnId="{90DA1D81-902C-4C9C-86B3-CD02B93E2BD4}">
      <dgm:prSet/>
      <dgm:spPr/>
      <dgm:t>
        <a:bodyPr/>
        <a:lstStyle/>
        <a:p>
          <a:endParaRPr lang="ru-RU"/>
        </a:p>
      </dgm:t>
    </dgm:pt>
    <dgm:pt modelId="{A45F85DB-FFE9-4038-A9E8-321A0D7FBA0F}" type="sibTrans" cxnId="{90DA1D81-902C-4C9C-86B3-CD02B93E2BD4}">
      <dgm:prSet/>
      <dgm:spPr/>
      <dgm:t>
        <a:bodyPr/>
        <a:lstStyle/>
        <a:p>
          <a:endParaRPr lang="ru-RU"/>
        </a:p>
      </dgm:t>
    </dgm:pt>
    <dgm:pt modelId="{B5607B13-B634-4E0A-AC48-3686FBE3CDFA}" type="pres">
      <dgm:prSet presAssocID="{92B4C99F-43A2-44BA-A531-A51558951D1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9B3B3B-19B2-420B-AAFB-162BA01639E0}" type="pres">
      <dgm:prSet presAssocID="{979C9FDA-06A6-495A-A159-1D410643BE5C}" presName="centerShape" presStyleLbl="node0" presStyleIdx="0" presStyleCnt="1"/>
      <dgm:spPr/>
      <dgm:t>
        <a:bodyPr/>
        <a:lstStyle/>
        <a:p>
          <a:endParaRPr lang="ru-RU"/>
        </a:p>
      </dgm:t>
    </dgm:pt>
    <dgm:pt modelId="{EC2D08C2-5842-4245-A9CD-F736DADB1A70}" type="pres">
      <dgm:prSet presAssocID="{DED7EF45-9F99-45B9-A959-280DF17FE9EB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E51A861B-FB37-4271-BF3E-C0BC8A7DFA0E}" type="pres">
      <dgm:prSet presAssocID="{543C2A9E-E9A9-481C-B388-6C22E5612671}" presName="node" presStyleLbl="node1" presStyleIdx="0" presStyleCnt="5" custScaleX="135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27180-2B40-49DD-AEB8-32602166BC38}" type="pres">
      <dgm:prSet presAssocID="{12BEC302-13DF-4CCF-921E-7CCABE645623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AC9CD906-D07E-464C-962F-9676053FAA33}" type="pres">
      <dgm:prSet presAssocID="{9B35AAC6-3D09-41E8-AD9B-D9B68B7D7EA1}" presName="node" presStyleLbl="node1" presStyleIdx="1" presStyleCnt="5" custScaleX="122149" custRadScaleRad="122550" custRadScaleInc="-270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876B1-C52D-4C25-8630-93E75FBC2983}" type="pres">
      <dgm:prSet presAssocID="{77775AD7-3464-49DD-B395-577B89E2FF72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3379C9FD-C3B3-4D18-AEF7-27C4B40FCFF6}" type="pres">
      <dgm:prSet presAssocID="{81F6A366-1392-4931-9F17-914CC912EEAE}" presName="node" presStyleLbl="node1" presStyleIdx="2" presStyleCnt="5" custScaleX="146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8568B-4CCF-49FF-B8BE-6DCFD034FBFC}" type="pres">
      <dgm:prSet presAssocID="{CC47857D-6E62-458F-9A2C-444A1BBEC41B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37B3F2A6-548D-4063-8DFF-761449B5CD23}" type="pres">
      <dgm:prSet presAssocID="{691FA86E-11E3-4C05-84F5-C5CD9225BED2}" presName="node" presStyleLbl="node1" presStyleIdx="3" presStyleCnt="5" custRadScaleRad="116618" custRadScaleInc="28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20B4AC-041F-45B1-A3B2-58837262B3B7}" type="pres">
      <dgm:prSet presAssocID="{B8AD32C5-FE00-4B79-B6B7-B5B0B352B08D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81F4AD10-DCD6-4709-9285-825B2EC720EA}" type="pres">
      <dgm:prSet presAssocID="{3DBAFBED-11E0-4016-B596-C6419F21E49B}" presName="node" presStyleLbl="node1" presStyleIdx="4" presStyleCnt="5" custScaleX="164275" custRadScaleRad="107651" custRadScaleInc="6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A8264A-7AE1-4271-B2F2-19A0C418BB9E}" type="presOf" srcId="{543C2A9E-E9A9-481C-B388-6C22E5612671}" destId="{E51A861B-FB37-4271-BF3E-C0BC8A7DFA0E}" srcOrd="0" destOrd="0" presId="urn:microsoft.com/office/officeart/2005/8/layout/radial4"/>
    <dgm:cxn modelId="{521669C6-F00B-42A4-8F3D-5B5E389E2BC9}" srcId="{979C9FDA-06A6-495A-A159-1D410643BE5C}" destId="{691FA86E-11E3-4C05-84F5-C5CD9225BED2}" srcOrd="3" destOrd="0" parTransId="{CC47857D-6E62-458F-9A2C-444A1BBEC41B}" sibTransId="{1038051C-43FE-4E90-8889-85DA714B0CD3}"/>
    <dgm:cxn modelId="{90DA1D81-902C-4C9C-86B3-CD02B93E2BD4}" srcId="{979C9FDA-06A6-495A-A159-1D410643BE5C}" destId="{3DBAFBED-11E0-4016-B596-C6419F21E49B}" srcOrd="4" destOrd="0" parTransId="{B8AD32C5-FE00-4B79-B6B7-B5B0B352B08D}" sibTransId="{A45F85DB-FFE9-4038-A9E8-321A0D7FBA0F}"/>
    <dgm:cxn modelId="{AC2AE75F-8F77-44EE-98A0-E420E060C440}" type="presOf" srcId="{92B4C99F-43A2-44BA-A531-A51558951D1F}" destId="{B5607B13-B634-4E0A-AC48-3686FBE3CDFA}" srcOrd="0" destOrd="0" presId="urn:microsoft.com/office/officeart/2005/8/layout/radial4"/>
    <dgm:cxn modelId="{3C315A38-8953-424B-B643-6D2F3317DCEF}" srcId="{979C9FDA-06A6-495A-A159-1D410643BE5C}" destId="{543C2A9E-E9A9-481C-B388-6C22E5612671}" srcOrd="0" destOrd="0" parTransId="{DED7EF45-9F99-45B9-A959-280DF17FE9EB}" sibTransId="{ED7F188A-A94B-4CB3-83D4-E7B10642EEBC}"/>
    <dgm:cxn modelId="{A346D364-8053-4C09-AC16-D24E1C6858A7}" type="presOf" srcId="{691FA86E-11E3-4C05-84F5-C5CD9225BED2}" destId="{37B3F2A6-548D-4063-8DFF-761449B5CD23}" srcOrd="0" destOrd="0" presId="urn:microsoft.com/office/officeart/2005/8/layout/radial4"/>
    <dgm:cxn modelId="{5037A3FE-934C-4834-9E60-51EF8380DB0E}" type="presOf" srcId="{979C9FDA-06A6-495A-A159-1D410643BE5C}" destId="{C79B3B3B-19B2-420B-AAFB-162BA01639E0}" srcOrd="0" destOrd="0" presId="urn:microsoft.com/office/officeart/2005/8/layout/radial4"/>
    <dgm:cxn modelId="{F64CB458-0E0C-464B-B425-58644B0F9BFB}" type="presOf" srcId="{3DBAFBED-11E0-4016-B596-C6419F21E49B}" destId="{81F4AD10-DCD6-4709-9285-825B2EC720EA}" srcOrd="0" destOrd="0" presId="urn:microsoft.com/office/officeart/2005/8/layout/radial4"/>
    <dgm:cxn modelId="{D1E24A19-7B75-4C99-8AA1-CA34658AF995}" type="presOf" srcId="{CC47857D-6E62-458F-9A2C-444A1BBEC41B}" destId="{6368568B-4CCF-49FF-B8BE-6DCFD034FBFC}" srcOrd="0" destOrd="0" presId="urn:microsoft.com/office/officeart/2005/8/layout/radial4"/>
    <dgm:cxn modelId="{1D317795-385A-4CA0-B6A1-312698611BD8}" srcId="{979C9FDA-06A6-495A-A159-1D410643BE5C}" destId="{81F6A366-1392-4931-9F17-914CC912EEAE}" srcOrd="2" destOrd="0" parTransId="{77775AD7-3464-49DD-B395-577B89E2FF72}" sibTransId="{EF42A0D3-6B2F-4544-8B87-E9C9BA9FFE2B}"/>
    <dgm:cxn modelId="{A4CEA30C-E5DF-4D49-9CEF-290FE1D204E7}" srcId="{92B4C99F-43A2-44BA-A531-A51558951D1F}" destId="{979C9FDA-06A6-495A-A159-1D410643BE5C}" srcOrd="0" destOrd="0" parTransId="{D400DD24-5047-4472-82C5-AABC062AD218}" sibTransId="{056F27B3-41AE-40AB-BAB2-2B4DFDF696C2}"/>
    <dgm:cxn modelId="{6F5FEDC2-5802-4812-8A8B-83C8596C7C71}" type="presOf" srcId="{77775AD7-3464-49DD-B395-577B89E2FF72}" destId="{4B1876B1-C52D-4C25-8630-93E75FBC2983}" srcOrd="0" destOrd="0" presId="urn:microsoft.com/office/officeart/2005/8/layout/radial4"/>
    <dgm:cxn modelId="{EC28AA3E-6483-476E-8605-E3D17D39EDFB}" type="presOf" srcId="{9B35AAC6-3D09-41E8-AD9B-D9B68B7D7EA1}" destId="{AC9CD906-D07E-464C-962F-9676053FAA33}" srcOrd="0" destOrd="0" presId="urn:microsoft.com/office/officeart/2005/8/layout/radial4"/>
    <dgm:cxn modelId="{3A14A4D6-54CD-4A77-9F39-38B5B50582E3}" srcId="{979C9FDA-06A6-495A-A159-1D410643BE5C}" destId="{9B35AAC6-3D09-41E8-AD9B-D9B68B7D7EA1}" srcOrd="1" destOrd="0" parTransId="{12BEC302-13DF-4CCF-921E-7CCABE645623}" sibTransId="{8A0F0868-EA28-4AAB-B997-1ED0E4AC2A2C}"/>
    <dgm:cxn modelId="{FEC2E1BB-1DF1-4256-A20E-9FB1E96E08C3}" type="presOf" srcId="{DED7EF45-9F99-45B9-A959-280DF17FE9EB}" destId="{EC2D08C2-5842-4245-A9CD-F736DADB1A70}" srcOrd="0" destOrd="0" presId="urn:microsoft.com/office/officeart/2005/8/layout/radial4"/>
    <dgm:cxn modelId="{05ACF09C-19BF-4A51-BF9E-77E660885FF0}" type="presOf" srcId="{12BEC302-13DF-4CCF-921E-7CCABE645623}" destId="{82327180-2B40-49DD-AEB8-32602166BC38}" srcOrd="0" destOrd="0" presId="urn:microsoft.com/office/officeart/2005/8/layout/radial4"/>
    <dgm:cxn modelId="{0426A06B-1DBF-4BEA-B1A3-8500DEA719D7}" type="presOf" srcId="{81F6A366-1392-4931-9F17-914CC912EEAE}" destId="{3379C9FD-C3B3-4D18-AEF7-27C4B40FCFF6}" srcOrd="0" destOrd="0" presId="urn:microsoft.com/office/officeart/2005/8/layout/radial4"/>
    <dgm:cxn modelId="{8386A0CD-0BFA-4FC3-9AB8-9A5329F71304}" type="presOf" srcId="{B8AD32C5-FE00-4B79-B6B7-B5B0B352B08D}" destId="{2A20B4AC-041F-45B1-A3B2-58837262B3B7}" srcOrd="0" destOrd="0" presId="urn:microsoft.com/office/officeart/2005/8/layout/radial4"/>
    <dgm:cxn modelId="{32D1A4B6-4B95-4245-B455-8DB69CA9CA0B}" type="presParOf" srcId="{B5607B13-B634-4E0A-AC48-3686FBE3CDFA}" destId="{C79B3B3B-19B2-420B-AAFB-162BA01639E0}" srcOrd="0" destOrd="0" presId="urn:microsoft.com/office/officeart/2005/8/layout/radial4"/>
    <dgm:cxn modelId="{753D516A-9AB0-4245-831B-0C13BAC8DEDE}" type="presParOf" srcId="{B5607B13-B634-4E0A-AC48-3686FBE3CDFA}" destId="{EC2D08C2-5842-4245-A9CD-F736DADB1A70}" srcOrd="1" destOrd="0" presId="urn:microsoft.com/office/officeart/2005/8/layout/radial4"/>
    <dgm:cxn modelId="{D069B87B-7C6D-47A8-96B7-D17EA4FCB244}" type="presParOf" srcId="{B5607B13-B634-4E0A-AC48-3686FBE3CDFA}" destId="{E51A861B-FB37-4271-BF3E-C0BC8A7DFA0E}" srcOrd="2" destOrd="0" presId="urn:microsoft.com/office/officeart/2005/8/layout/radial4"/>
    <dgm:cxn modelId="{700425C3-8116-456D-8DB6-F0DFAE894395}" type="presParOf" srcId="{B5607B13-B634-4E0A-AC48-3686FBE3CDFA}" destId="{82327180-2B40-49DD-AEB8-32602166BC38}" srcOrd="3" destOrd="0" presId="urn:microsoft.com/office/officeart/2005/8/layout/radial4"/>
    <dgm:cxn modelId="{8AA4DC89-E64F-4DBA-BE41-E689E8248EFF}" type="presParOf" srcId="{B5607B13-B634-4E0A-AC48-3686FBE3CDFA}" destId="{AC9CD906-D07E-464C-962F-9676053FAA33}" srcOrd="4" destOrd="0" presId="urn:microsoft.com/office/officeart/2005/8/layout/radial4"/>
    <dgm:cxn modelId="{84DAAC68-C821-45B0-A567-B22992AD8B78}" type="presParOf" srcId="{B5607B13-B634-4E0A-AC48-3686FBE3CDFA}" destId="{4B1876B1-C52D-4C25-8630-93E75FBC2983}" srcOrd="5" destOrd="0" presId="urn:microsoft.com/office/officeart/2005/8/layout/radial4"/>
    <dgm:cxn modelId="{79FD0F8C-E7A0-4C0F-AACD-689753AB30A0}" type="presParOf" srcId="{B5607B13-B634-4E0A-AC48-3686FBE3CDFA}" destId="{3379C9FD-C3B3-4D18-AEF7-27C4B40FCFF6}" srcOrd="6" destOrd="0" presId="urn:microsoft.com/office/officeart/2005/8/layout/radial4"/>
    <dgm:cxn modelId="{5A0FBC2C-122F-47D5-A20A-06ACFD8A86B4}" type="presParOf" srcId="{B5607B13-B634-4E0A-AC48-3686FBE3CDFA}" destId="{6368568B-4CCF-49FF-B8BE-6DCFD034FBFC}" srcOrd="7" destOrd="0" presId="urn:microsoft.com/office/officeart/2005/8/layout/radial4"/>
    <dgm:cxn modelId="{3075779C-C7A1-423F-9406-5262DBA013DE}" type="presParOf" srcId="{B5607B13-B634-4E0A-AC48-3686FBE3CDFA}" destId="{37B3F2A6-548D-4063-8DFF-761449B5CD23}" srcOrd="8" destOrd="0" presId="urn:microsoft.com/office/officeart/2005/8/layout/radial4"/>
    <dgm:cxn modelId="{C48807BA-C95A-4AAA-BE59-678A4D1EB367}" type="presParOf" srcId="{B5607B13-B634-4E0A-AC48-3686FBE3CDFA}" destId="{2A20B4AC-041F-45B1-A3B2-58837262B3B7}" srcOrd="9" destOrd="0" presId="urn:microsoft.com/office/officeart/2005/8/layout/radial4"/>
    <dgm:cxn modelId="{F3E1EF2E-1076-4094-A59D-E42EF3EACAA9}" type="presParOf" srcId="{B5607B13-B634-4E0A-AC48-3686FBE3CDFA}" destId="{81F4AD10-DCD6-4709-9285-825B2EC720EA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04ADC7-A266-4334-97A9-8EC21A357DE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FF9240-F5BE-43B7-8A3F-49CA53774CE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Римские войска покинули Британские                 о-ва  в </a:t>
          </a:r>
          <a:r>
            <a: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в.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2628BD7-6D26-47C1-9910-56A02507794A}" type="parTrans" cxnId="{D91BD64C-12AE-4D0F-A46E-AC12A81589F7}">
      <dgm:prSet/>
      <dgm:spPr/>
      <dgm:t>
        <a:bodyPr/>
        <a:lstStyle/>
        <a:p>
          <a:endParaRPr lang="ru-RU"/>
        </a:p>
      </dgm:t>
    </dgm:pt>
    <dgm:pt modelId="{3F9926F9-CC84-4B89-9E5D-7D73A07E9C5D}" type="sibTrans" cxnId="{D91BD64C-12AE-4D0F-A46E-AC12A81589F7}">
      <dgm:prSet/>
      <dgm:spPr/>
      <dgm:t>
        <a:bodyPr/>
        <a:lstStyle/>
        <a:p>
          <a:endParaRPr lang="ru-RU"/>
        </a:p>
      </dgm:t>
    </dgm:pt>
    <dgm:pt modelId="{C7FE5B88-1E73-4A65-8405-0D64896F9FBC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Германские племена англы, саксы, юты вторглись на Британские о-ва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40D795A-4992-47C5-8F93-5D45D7491055}" type="parTrans" cxnId="{D9F4FBCF-69BF-41D6-B659-9438AE18F3A8}">
      <dgm:prSet/>
      <dgm:spPr/>
      <dgm:t>
        <a:bodyPr/>
        <a:lstStyle/>
        <a:p>
          <a:endParaRPr lang="ru-RU"/>
        </a:p>
      </dgm:t>
    </dgm:pt>
    <dgm:pt modelId="{4F1515F0-A93F-4D9B-A0D9-0381D54DFC51}" type="sibTrans" cxnId="{D9F4FBCF-69BF-41D6-B659-9438AE18F3A8}">
      <dgm:prSet/>
      <dgm:spPr/>
      <dgm:t>
        <a:bodyPr/>
        <a:lstStyle/>
        <a:p>
          <a:endParaRPr lang="ru-RU"/>
        </a:p>
      </dgm:t>
    </dgm:pt>
    <dgm:pt modelId="{4E4F0503-EE55-4298-AB9D-E9723787147C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Местные кельтские племена – христиане пытались дать отпор германцам -язычникам</a:t>
          </a:r>
          <a:r>
            <a: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1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5046552-7156-4783-8371-D9D7371141B3}" type="parTrans" cxnId="{D3A03BDE-F620-41AC-B947-0B2B78F9EA0C}">
      <dgm:prSet/>
      <dgm:spPr/>
      <dgm:t>
        <a:bodyPr/>
        <a:lstStyle/>
        <a:p>
          <a:endParaRPr lang="ru-RU"/>
        </a:p>
      </dgm:t>
    </dgm:pt>
    <dgm:pt modelId="{CC68CD96-31BB-4EFF-95BF-8DC5AAF17C37}" type="sibTrans" cxnId="{D3A03BDE-F620-41AC-B947-0B2B78F9EA0C}">
      <dgm:prSet/>
      <dgm:spPr/>
      <dgm:t>
        <a:bodyPr/>
        <a:lstStyle/>
        <a:p>
          <a:endParaRPr lang="ru-RU"/>
        </a:p>
      </dgm:t>
    </dgm:pt>
    <dgm:pt modelId="{9E6C64C3-06DA-42A6-9CE1-933E1D498115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Германцы захватили почти всю Британию, кроме ее северных и западных районов</a:t>
          </a:r>
          <a:r>
            <a:rPr lang="ru-RU" sz="2400" dirty="0" smtClean="0"/>
            <a:t>.</a:t>
          </a:r>
          <a:endParaRPr lang="ru-RU" sz="2400" dirty="0"/>
        </a:p>
      </dgm:t>
    </dgm:pt>
    <dgm:pt modelId="{A203FA2E-1D08-4EAB-8E3E-4E083A4A8EF1}" type="parTrans" cxnId="{CF086F35-EA81-4ECD-8BC8-627D7BCCD37B}">
      <dgm:prSet/>
      <dgm:spPr/>
      <dgm:t>
        <a:bodyPr/>
        <a:lstStyle/>
        <a:p>
          <a:endParaRPr lang="ru-RU"/>
        </a:p>
      </dgm:t>
    </dgm:pt>
    <dgm:pt modelId="{EBCB46C8-F559-4D24-9DF9-FA5425B606DF}" type="sibTrans" cxnId="{CF086F35-EA81-4ECD-8BC8-627D7BCCD37B}">
      <dgm:prSet/>
      <dgm:spPr/>
      <dgm:t>
        <a:bodyPr/>
        <a:lstStyle/>
        <a:p>
          <a:endParaRPr lang="ru-RU"/>
        </a:p>
      </dgm:t>
    </dgm:pt>
    <dgm:pt modelId="{FF7AAD2F-D14D-4285-BDBA-C4978A308CB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 захваченной территории было образовано 7 германских государств</a:t>
          </a:r>
          <a:r>
            <a:rPr lang="ru-RU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1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91C36DF-E98B-4709-8FA5-96C786992697}" type="parTrans" cxnId="{28FBCEAC-391A-44CC-869D-55926B92F71D}">
      <dgm:prSet/>
      <dgm:spPr/>
      <dgm:t>
        <a:bodyPr/>
        <a:lstStyle/>
        <a:p>
          <a:endParaRPr lang="ru-RU"/>
        </a:p>
      </dgm:t>
    </dgm:pt>
    <dgm:pt modelId="{996DBD0E-66F2-447A-82C9-637707AA2917}" type="sibTrans" cxnId="{28FBCEAC-391A-44CC-869D-55926B92F71D}">
      <dgm:prSet/>
      <dgm:spPr/>
      <dgm:t>
        <a:bodyPr/>
        <a:lstStyle/>
        <a:p>
          <a:endParaRPr lang="ru-RU"/>
        </a:p>
      </dgm:t>
    </dgm:pt>
    <dgm:pt modelId="{A8C0341F-682F-4BC1-A37B-F7D7F0FE1989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Слияние англов, саксов и ютов в один народ -англосаксов, образование одной страны - Англия, принятие христианства.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7E6F8A3-35ED-491D-B689-2BAF6A5AA3C1}" type="parTrans" cxnId="{F3BC01C7-EBB3-44A9-A5D4-46C320D905B5}">
      <dgm:prSet/>
      <dgm:spPr/>
      <dgm:t>
        <a:bodyPr/>
        <a:lstStyle/>
        <a:p>
          <a:endParaRPr lang="ru-RU"/>
        </a:p>
      </dgm:t>
    </dgm:pt>
    <dgm:pt modelId="{7EC76B4F-A421-483B-8350-40D428E5A03B}" type="sibTrans" cxnId="{F3BC01C7-EBB3-44A9-A5D4-46C320D905B5}">
      <dgm:prSet/>
      <dgm:spPr/>
      <dgm:t>
        <a:bodyPr/>
        <a:lstStyle/>
        <a:p>
          <a:endParaRPr lang="ru-RU"/>
        </a:p>
      </dgm:t>
    </dgm:pt>
    <dgm:pt modelId="{3A53C481-64F7-41BB-9181-CF772A19C874}" type="pres">
      <dgm:prSet presAssocID="{FD04ADC7-A266-4334-97A9-8EC21A357DE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5F0964-DD2B-4478-9724-878AD3CBC950}" type="pres">
      <dgm:prSet presAssocID="{0FFF9240-F5BE-43B7-8A3F-49CA53774CE9}" presName="node" presStyleLbl="node1" presStyleIdx="0" presStyleCnt="6" custScaleX="151725" custScaleY="1419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879E25-B57F-47A3-9F13-4829C5558655}" type="pres">
      <dgm:prSet presAssocID="{3F9926F9-CC84-4B89-9E5D-7D73A07E9C5D}" presName="sibTrans" presStyleLbl="sibTrans2D1" presStyleIdx="0" presStyleCnt="5"/>
      <dgm:spPr/>
      <dgm:t>
        <a:bodyPr/>
        <a:lstStyle/>
        <a:p>
          <a:endParaRPr lang="ru-RU"/>
        </a:p>
      </dgm:t>
    </dgm:pt>
    <dgm:pt modelId="{6E4BEE9F-685F-4E03-BEE1-78EBE4FD1979}" type="pres">
      <dgm:prSet presAssocID="{3F9926F9-CC84-4B89-9E5D-7D73A07E9C5D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AA13A5A9-A18A-45BF-AD69-53AB206D3BAC}" type="pres">
      <dgm:prSet presAssocID="{C7FE5B88-1E73-4A65-8405-0D64896F9FBC}" presName="node" presStyleLbl="node1" presStyleIdx="1" presStyleCnt="6" custScaleX="147601" custScaleY="1419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531FC5-5172-4D90-A7D3-0B64F73C08FE}" type="pres">
      <dgm:prSet presAssocID="{4F1515F0-A93F-4D9B-A0D9-0381D54DFC51}" presName="sibTrans" presStyleLbl="sibTrans2D1" presStyleIdx="1" presStyleCnt="5"/>
      <dgm:spPr/>
      <dgm:t>
        <a:bodyPr/>
        <a:lstStyle/>
        <a:p>
          <a:endParaRPr lang="ru-RU"/>
        </a:p>
      </dgm:t>
    </dgm:pt>
    <dgm:pt modelId="{F2C7B032-80FB-4A9C-B026-6085B899C8CF}" type="pres">
      <dgm:prSet presAssocID="{4F1515F0-A93F-4D9B-A0D9-0381D54DFC51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9539E73A-544D-4CAA-ABD8-A5F6649DF642}" type="pres">
      <dgm:prSet presAssocID="{4E4F0503-EE55-4298-AB9D-E9723787147C}" presName="node" presStyleLbl="node1" presStyleIdx="2" presStyleCnt="6" custScaleX="155544" custScaleY="1532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095AF8-62A2-49EE-9B0B-9AC271DF6B4B}" type="pres">
      <dgm:prSet presAssocID="{CC68CD96-31BB-4EFF-95BF-8DC5AAF17C37}" presName="sibTrans" presStyleLbl="sibTrans2D1" presStyleIdx="2" presStyleCnt="5"/>
      <dgm:spPr/>
      <dgm:t>
        <a:bodyPr/>
        <a:lstStyle/>
        <a:p>
          <a:endParaRPr lang="ru-RU"/>
        </a:p>
      </dgm:t>
    </dgm:pt>
    <dgm:pt modelId="{EF9EB445-E68B-4414-B330-7037A610199E}" type="pres">
      <dgm:prSet presAssocID="{CC68CD96-31BB-4EFF-95BF-8DC5AAF17C37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934737EB-4F69-4704-AB3E-7DF2821C3B16}" type="pres">
      <dgm:prSet presAssocID="{9E6C64C3-06DA-42A6-9CE1-933E1D498115}" presName="node" presStyleLbl="node1" presStyleIdx="3" presStyleCnt="6" custScaleX="156877" custScaleY="1688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A45475-A4B2-493F-80B8-0F9357629047}" type="pres">
      <dgm:prSet presAssocID="{EBCB46C8-F559-4D24-9DF9-FA5425B606DF}" presName="sibTrans" presStyleLbl="sibTrans2D1" presStyleIdx="3" presStyleCnt="5"/>
      <dgm:spPr/>
      <dgm:t>
        <a:bodyPr/>
        <a:lstStyle/>
        <a:p>
          <a:endParaRPr lang="ru-RU"/>
        </a:p>
      </dgm:t>
    </dgm:pt>
    <dgm:pt modelId="{B910603F-7C1F-4447-8E34-DA94CA17132F}" type="pres">
      <dgm:prSet presAssocID="{EBCB46C8-F559-4D24-9DF9-FA5425B606DF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81D04716-CDEF-40BC-A56D-B00CBAD13065}" type="pres">
      <dgm:prSet presAssocID="{FF7AAD2F-D14D-4285-BDBA-C4978A308CB6}" presName="node" presStyleLbl="node1" presStyleIdx="4" presStyleCnt="6" custScaleX="141543" custScaleY="133168" custLinFactNeighborX="-1222" custLinFactNeighborY="27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C90449-7CDE-4FCB-9044-8885F94403DE}" type="pres">
      <dgm:prSet presAssocID="{996DBD0E-66F2-447A-82C9-637707AA2917}" presName="sibTrans" presStyleLbl="sibTrans2D1" presStyleIdx="4" presStyleCnt="5"/>
      <dgm:spPr/>
      <dgm:t>
        <a:bodyPr/>
        <a:lstStyle/>
        <a:p>
          <a:endParaRPr lang="ru-RU"/>
        </a:p>
      </dgm:t>
    </dgm:pt>
    <dgm:pt modelId="{7F5AC282-476D-4E2F-8519-A19EC2F431E3}" type="pres">
      <dgm:prSet presAssocID="{996DBD0E-66F2-447A-82C9-637707AA2917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9C3430C0-E9AB-4BE6-9859-AEE2CBF42B55}" type="pres">
      <dgm:prSet presAssocID="{A8C0341F-682F-4BC1-A37B-F7D7F0FE1989}" presName="node" presStyleLbl="node1" presStyleIdx="5" presStyleCnt="6" custScaleX="169669" custScaleY="1896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76115A-E7C7-45CE-A2A9-AECDC9BE5297}" type="presOf" srcId="{9E6C64C3-06DA-42A6-9CE1-933E1D498115}" destId="{934737EB-4F69-4704-AB3E-7DF2821C3B16}" srcOrd="0" destOrd="0" presId="urn:microsoft.com/office/officeart/2005/8/layout/process5"/>
    <dgm:cxn modelId="{F4A3FA0D-A805-4CBA-807C-8BB2F5B372C1}" type="presOf" srcId="{CC68CD96-31BB-4EFF-95BF-8DC5AAF17C37}" destId="{EF9EB445-E68B-4414-B330-7037A610199E}" srcOrd="1" destOrd="0" presId="urn:microsoft.com/office/officeart/2005/8/layout/process5"/>
    <dgm:cxn modelId="{D9F4FBCF-69BF-41D6-B659-9438AE18F3A8}" srcId="{FD04ADC7-A266-4334-97A9-8EC21A357DE8}" destId="{C7FE5B88-1E73-4A65-8405-0D64896F9FBC}" srcOrd="1" destOrd="0" parTransId="{840D795A-4992-47C5-8F93-5D45D7491055}" sibTransId="{4F1515F0-A93F-4D9B-A0D9-0381D54DFC51}"/>
    <dgm:cxn modelId="{32504879-5EAA-4E6D-AD92-FDD484070457}" type="presOf" srcId="{3F9926F9-CC84-4B89-9E5D-7D73A07E9C5D}" destId="{B9879E25-B57F-47A3-9F13-4829C5558655}" srcOrd="0" destOrd="0" presId="urn:microsoft.com/office/officeart/2005/8/layout/process5"/>
    <dgm:cxn modelId="{65B8EC11-B711-4935-B08B-D06C5C77543A}" type="presOf" srcId="{996DBD0E-66F2-447A-82C9-637707AA2917}" destId="{7F5AC282-476D-4E2F-8519-A19EC2F431E3}" srcOrd="1" destOrd="0" presId="urn:microsoft.com/office/officeart/2005/8/layout/process5"/>
    <dgm:cxn modelId="{23D49981-48B5-489C-82BE-C5EAB2051C84}" type="presOf" srcId="{EBCB46C8-F559-4D24-9DF9-FA5425B606DF}" destId="{BAA45475-A4B2-493F-80B8-0F9357629047}" srcOrd="0" destOrd="0" presId="urn:microsoft.com/office/officeart/2005/8/layout/process5"/>
    <dgm:cxn modelId="{28FBCEAC-391A-44CC-869D-55926B92F71D}" srcId="{FD04ADC7-A266-4334-97A9-8EC21A357DE8}" destId="{FF7AAD2F-D14D-4285-BDBA-C4978A308CB6}" srcOrd="4" destOrd="0" parTransId="{291C36DF-E98B-4709-8FA5-96C786992697}" sibTransId="{996DBD0E-66F2-447A-82C9-637707AA2917}"/>
    <dgm:cxn modelId="{3DB7AE44-F649-4D6E-8FB9-357101638AA5}" type="presOf" srcId="{A8C0341F-682F-4BC1-A37B-F7D7F0FE1989}" destId="{9C3430C0-E9AB-4BE6-9859-AEE2CBF42B55}" srcOrd="0" destOrd="0" presId="urn:microsoft.com/office/officeart/2005/8/layout/process5"/>
    <dgm:cxn modelId="{AFF4690E-5FA9-4CF3-AC8D-90817F6D7B13}" type="presOf" srcId="{FF7AAD2F-D14D-4285-BDBA-C4978A308CB6}" destId="{81D04716-CDEF-40BC-A56D-B00CBAD13065}" srcOrd="0" destOrd="0" presId="urn:microsoft.com/office/officeart/2005/8/layout/process5"/>
    <dgm:cxn modelId="{D3A03BDE-F620-41AC-B947-0B2B78F9EA0C}" srcId="{FD04ADC7-A266-4334-97A9-8EC21A357DE8}" destId="{4E4F0503-EE55-4298-AB9D-E9723787147C}" srcOrd="2" destOrd="0" parTransId="{25046552-7156-4783-8371-D9D7371141B3}" sibTransId="{CC68CD96-31BB-4EFF-95BF-8DC5AAF17C37}"/>
    <dgm:cxn modelId="{BDC83713-3C7D-4610-9E0A-155D45EEAA9B}" type="presOf" srcId="{4F1515F0-A93F-4D9B-A0D9-0381D54DFC51}" destId="{F2C7B032-80FB-4A9C-B026-6085B899C8CF}" srcOrd="1" destOrd="0" presId="urn:microsoft.com/office/officeart/2005/8/layout/process5"/>
    <dgm:cxn modelId="{3D613BBF-9D10-427D-89F5-9D83131DDF28}" type="presOf" srcId="{996DBD0E-66F2-447A-82C9-637707AA2917}" destId="{9EC90449-7CDE-4FCB-9044-8885F94403DE}" srcOrd="0" destOrd="0" presId="urn:microsoft.com/office/officeart/2005/8/layout/process5"/>
    <dgm:cxn modelId="{F3BC01C7-EBB3-44A9-A5D4-46C320D905B5}" srcId="{FD04ADC7-A266-4334-97A9-8EC21A357DE8}" destId="{A8C0341F-682F-4BC1-A37B-F7D7F0FE1989}" srcOrd="5" destOrd="0" parTransId="{B7E6F8A3-35ED-491D-B689-2BAF6A5AA3C1}" sibTransId="{7EC76B4F-A421-483B-8350-40D428E5A03B}"/>
    <dgm:cxn modelId="{11BA7544-FC92-4196-A376-3358A3CB6C6A}" type="presOf" srcId="{0FFF9240-F5BE-43B7-8A3F-49CA53774CE9}" destId="{765F0964-DD2B-4478-9724-878AD3CBC950}" srcOrd="0" destOrd="0" presId="urn:microsoft.com/office/officeart/2005/8/layout/process5"/>
    <dgm:cxn modelId="{8142A4AD-AA7C-4948-8D5D-9190DBE0AB44}" type="presOf" srcId="{EBCB46C8-F559-4D24-9DF9-FA5425B606DF}" destId="{B910603F-7C1F-4447-8E34-DA94CA17132F}" srcOrd="1" destOrd="0" presId="urn:microsoft.com/office/officeart/2005/8/layout/process5"/>
    <dgm:cxn modelId="{D91BD64C-12AE-4D0F-A46E-AC12A81589F7}" srcId="{FD04ADC7-A266-4334-97A9-8EC21A357DE8}" destId="{0FFF9240-F5BE-43B7-8A3F-49CA53774CE9}" srcOrd="0" destOrd="0" parTransId="{C2628BD7-6D26-47C1-9910-56A02507794A}" sibTransId="{3F9926F9-CC84-4B89-9E5D-7D73A07E9C5D}"/>
    <dgm:cxn modelId="{CF086F35-EA81-4ECD-8BC8-627D7BCCD37B}" srcId="{FD04ADC7-A266-4334-97A9-8EC21A357DE8}" destId="{9E6C64C3-06DA-42A6-9CE1-933E1D498115}" srcOrd="3" destOrd="0" parTransId="{A203FA2E-1D08-4EAB-8E3E-4E083A4A8EF1}" sibTransId="{EBCB46C8-F559-4D24-9DF9-FA5425B606DF}"/>
    <dgm:cxn modelId="{2DF3A43E-403D-44D5-B2B4-CDA44DC6B083}" type="presOf" srcId="{FD04ADC7-A266-4334-97A9-8EC21A357DE8}" destId="{3A53C481-64F7-41BB-9181-CF772A19C874}" srcOrd="0" destOrd="0" presId="urn:microsoft.com/office/officeart/2005/8/layout/process5"/>
    <dgm:cxn modelId="{F1FD9E2D-7C8A-4C46-AFD3-31C11B3CB116}" type="presOf" srcId="{3F9926F9-CC84-4B89-9E5D-7D73A07E9C5D}" destId="{6E4BEE9F-685F-4E03-BEE1-78EBE4FD1979}" srcOrd="1" destOrd="0" presId="urn:microsoft.com/office/officeart/2005/8/layout/process5"/>
    <dgm:cxn modelId="{B9386040-7B2A-4FC9-B679-200453226A38}" type="presOf" srcId="{CC68CD96-31BB-4EFF-95BF-8DC5AAF17C37}" destId="{B6095AF8-62A2-49EE-9B0B-9AC271DF6B4B}" srcOrd="0" destOrd="0" presId="urn:microsoft.com/office/officeart/2005/8/layout/process5"/>
    <dgm:cxn modelId="{1F7BAB50-D683-4394-91C3-645AF805AE8B}" type="presOf" srcId="{C7FE5B88-1E73-4A65-8405-0D64896F9FBC}" destId="{AA13A5A9-A18A-45BF-AD69-53AB206D3BAC}" srcOrd="0" destOrd="0" presId="urn:microsoft.com/office/officeart/2005/8/layout/process5"/>
    <dgm:cxn modelId="{39B086EB-273F-46A9-8D59-AEC14CCF0BC7}" type="presOf" srcId="{4E4F0503-EE55-4298-AB9D-E9723787147C}" destId="{9539E73A-544D-4CAA-ABD8-A5F6649DF642}" srcOrd="0" destOrd="0" presId="urn:microsoft.com/office/officeart/2005/8/layout/process5"/>
    <dgm:cxn modelId="{41EE97B0-DE89-41B1-9D59-4B934F97C7A8}" type="presOf" srcId="{4F1515F0-A93F-4D9B-A0D9-0381D54DFC51}" destId="{10531FC5-5172-4D90-A7D3-0B64F73C08FE}" srcOrd="0" destOrd="0" presId="urn:microsoft.com/office/officeart/2005/8/layout/process5"/>
    <dgm:cxn modelId="{4CD38A1A-E133-48B7-8257-3E0FFA97CF96}" type="presParOf" srcId="{3A53C481-64F7-41BB-9181-CF772A19C874}" destId="{765F0964-DD2B-4478-9724-878AD3CBC950}" srcOrd="0" destOrd="0" presId="urn:microsoft.com/office/officeart/2005/8/layout/process5"/>
    <dgm:cxn modelId="{A04BEBDE-86C3-4214-83A8-139EB6292E28}" type="presParOf" srcId="{3A53C481-64F7-41BB-9181-CF772A19C874}" destId="{B9879E25-B57F-47A3-9F13-4829C5558655}" srcOrd="1" destOrd="0" presId="urn:microsoft.com/office/officeart/2005/8/layout/process5"/>
    <dgm:cxn modelId="{9001C13D-91E2-41E5-AAC1-2623E9B2EB45}" type="presParOf" srcId="{B9879E25-B57F-47A3-9F13-4829C5558655}" destId="{6E4BEE9F-685F-4E03-BEE1-78EBE4FD1979}" srcOrd="0" destOrd="0" presId="urn:microsoft.com/office/officeart/2005/8/layout/process5"/>
    <dgm:cxn modelId="{80BE9511-71D6-4923-9A4A-097C37581464}" type="presParOf" srcId="{3A53C481-64F7-41BB-9181-CF772A19C874}" destId="{AA13A5A9-A18A-45BF-AD69-53AB206D3BAC}" srcOrd="2" destOrd="0" presId="urn:microsoft.com/office/officeart/2005/8/layout/process5"/>
    <dgm:cxn modelId="{51E1E1DF-F74B-4D9A-B807-41686B51A6EB}" type="presParOf" srcId="{3A53C481-64F7-41BB-9181-CF772A19C874}" destId="{10531FC5-5172-4D90-A7D3-0B64F73C08FE}" srcOrd="3" destOrd="0" presId="urn:microsoft.com/office/officeart/2005/8/layout/process5"/>
    <dgm:cxn modelId="{3F9BA728-52F0-490C-8C6B-BA56A38D20AD}" type="presParOf" srcId="{10531FC5-5172-4D90-A7D3-0B64F73C08FE}" destId="{F2C7B032-80FB-4A9C-B026-6085B899C8CF}" srcOrd="0" destOrd="0" presId="urn:microsoft.com/office/officeart/2005/8/layout/process5"/>
    <dgm:cxn modelId="{DF6E0EFA-C98C-4F35-B5FB-BA5ED9014DDE}" type="presParOf" srcId="{3A53C481-64F7-41BB-9181-CF772A19C874}" destId="{9539E73A-544D-4CAA-ABD8-A5F6649DF642}" srcOrd="4" destOrd="0" presId="urn:microsoft.com/office/officeart/2005/8/layout/process5"/>
    <dgm:cxn modelId="{0A5DEAE2-47AE-4D7B-AC79-25483B91A37A}" type="presParOf" srcId="{3A53C481-64F7-41BB-9181-CF772A19C874}" destId="{B6095AF8-62A2-49EE-9B0B-9AC271DF6B4B}" srcOrd="5" destOrd="0" presId="urn:microsoft.com/office/officeart/2005/8/layout/process5"/>
    <dgm:cxn modelId="{4E761822-0C46-4484-AA2B-155CFA52C104}" type="presParOf" srcId="{B6095AF8-62A2-49EE-9B0B-9AC271DF6B4B}" destId="{EF9EB445-E68B-4414-B330-7037A610199E}" srcOrd="0" destOrd="0" presId="urn:microsoft.com/office/officeart/2005/8/layout/process5"/>
    <dgm:cxn modelId="{FCFD68C3-5BD1-4187-9EF1-AA211A2364E8}" type="presParOf" srcId="{3A53C481-64F7-41BB-9181-CF772A19C874}" destId="{934737EB-4F69-4704-AB3E-7DF2821C3B16}" srcOrd="6" destOrd="0" presId="urn:microsoft.com/office/officeart/2005/8/layout/process5"/>
    <dgm:cxn modelId="{3E0B1EA3-61DF-44A0-8582-776614DB8D92}" type="presParOf" srcId="{3A53C481-64F7-41BB-9181-CF772A19C874}" destId="{BAA45475-A4B2-493F-80B8-0F9357629047}" srcOrd="7" destOrd="0" presId="urn:microsoft.com/office/officeart/2005/8/layout/process5"/>
    <dgm:cxn modelId="{395AEF8E-40DB-49AB-9567-5A1F74760D09}" type="presParOf" srcId="{BAA45475-A4B2-493F-80B8-0F9357629047}" destId="{B910603F-7C1F-4447-8E34-DA94CA17132F}" srcOrd="0" destOrd="0" presId="urn:microsoft.com/office/officeart/2005/8/layout/process5"/>
    <dgm:cxn modelId="{1BF1C444-0605-4FAA-9317-683D1474AD12}" type="presParOf" srcId="{3A53C481-64F7-41BB-9181-CF772A19C874}" destId="{81D04716-CDEF-40BC-A56D-B00CBAD13065}" srcOrd="8" destOrd="0" presId="urn:microsoft.com/office/officeart/2005/8/layout/process5"/>
    <dgm:cxn modelId="{ED791741-547E-4484-ADD6-17D65D98D7D7}" type="presParOf" srcId="{3A53C481-64F7-41BB-9181-CF772A19C874}" destId="{9EC90449-7CDE-4FCB-9044-8885F94403DE}" srcOrd="9" destOrd="0" presId="urn:microsoft.com/office/officeart/2005/8/layout/process5"/>
    <dgm:cxn modelId="{DBEE6A6B-A27D-4E33-8B74-70E8F79B9204}" type="presParOf" srcId="{9EC90449-7CDE-4FCB-9044-8885F94403DE}" destId="{7F5AC282-476D-4E2F-8519-A19EC2F431E3}" srcOrd="0" destOrd="0" presId="urn:microsoft.com/office/officeart/2005/8/layout/process5"/>
    <dgm:cxn modelId="{98812F04-BFBC-4D02-9085-3D8E57F69052}" type="presParOf" srcId="{3A53C481-64F7-41BB-9181-CF772A19C874}" destId="{9C3430C0-E9AB-4BE6-9859-AEE2CBF42B55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960501C-5C35-474D-8868-96AD41AF809D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9B8D1E-8DE3-4AAF-903F-6314B9AC0C61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793 год- первое </a:t>
          </a:r>
        </a:p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нападение </a:t>
          </a:r>
        </a:p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норманнов на</a:t>
          </a:r>
        </a:p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Британию.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52F9DFB-13E4-491B-87E1-AAC2B64C21C4}" type="parTrans" cxnId="{45374AD9-6177-479A-B951-40836F067D0E}">
      <dgm:prSet/>
      <dgm:spPr/>
      <dgm:t>
        <a:bodyPr/>
        <a:lstStyle/>
        <a:p>
          <a:endParaRPr lang="ru-RU"/>
        </a:p>
      </dgm:t>
    </dgm:pt>
    <dgm:pt modelId="{AA65C5C5-ABF0-4170-A168-D4B2F7496B8F}" type="sibTrans" cxnId="{45374AD9-6177-479A-B951-40836F067D0E}">
      <dgm:prSet/>
      <dgm:spPr/>
      <dgm:t>
        <a:bodyPr/>
        <a:lstStyle/>
        <a:p>
          <a:endParaRPr lang="ru-RU"/>
        </a:p>
      </dgm:t>
    </dgm:pt>
    <dgm:pt modelId="{5026C09F-0C95-4FC0-99D8-B6039C1166E3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Альфред Великий повелел строить флот, оборонительные крепости, ввел  налог на содержание армии – «датские деньги».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26AE356-F58C-4546-9E65-7F462DCC636A}" type="parTrans" cxnId="{CE99BC68-2E31-48BA-BBCC-58BD03818BD7}">
      <dgm:prSet/>
      <dgm:spPr/>
      <dgm:t>
        <a:bodyPr/>
        <a:lstStyle/>
        <a:p>
          <a:endParaRPr lang="ru-RU"/>
        </a:p>
      </dgm:t>
    </dgm:pt>
    <dgm:pt modelId="{8462EF88-72E8-44D4-B0AE-5E657BB6EB8E}" type="sibTrans" cxnId="{CE99BC68-2E31-48BA-BBCC-58BD03818BD7}">
      <dgm:prSet/>
      <dgm:spPr/>
      <dgm:t>
        <a:bodyPr/>
        <a:lstStyle/>
        <a:p>
          <a:endParaRPr lang="ru-RU"/>
        </a:p>
      </dgm:t>
    </dgm:pt>
    <dgm:pt modelId="{25B07B40-EFEB-4D3A-8738-A99D19F1A2C0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Борьба с норманнами привела к объединению англосаксонских королевств в единое государство- Англия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3086057-9D3A-4AA0-8385-6342F97ADA97}" type="parTrans" cxnId="{5457BBA5-437A-49CA-804F-467CC22BC1AA}">
      <dgm:prSet/>
      <dgm:spPr/>
      <dgm:t>
        <a:bodyPr/>
        <a:lstStyle/>
        <a:p>
          <a:endParaRPr lang="ru-RU"/>
        </a:p>
      </dgm:t>
    </dgm:pt>
    <dgm:pt modelId="{6EC012A0-7827-4115-A277-C982BE101823}" type="sibTrans" cxnId="{5457BBA5-437A-49CA-804F-467CC22BC1AA}">
      <dgm:prSet/>
      <dgm:spPr/>
      <dgm:t>
        <a:bodyPr/>
        <a:lstStyle/>
        <a:p>
          <a:endParaRPr lang="ru-RU"/>
        </a:p>
      </dgm:t>
    </dgm:pt>
    <dgm:pt modelId="{1236A9E3-C695-4419-B59A-1603F41367A0}" type="pres">
      <dgm:prSet presAssocID="{4960501C-5C35-474D-8868-96AD41AF809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0BAE0E-2810-4CBF-BC66-D18B77A8B6E2}" type="pres">
      <dgm:prSet presAssocID="{489B8D1E-8DE3-4AAF-903F-6314B9AC0C61}" presName="node" presStyleLbl="node1" presStyleIdx="0" presStyleCnt="3" custScaleX="107916" custScaleY="1291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9BBD9B-B6F3-46C2-A1A7-5A8EB06FD9F6}" type="pres">
      <dgm:prSet presAssocID="{AA65C5C5-ABF0-4170-A168-D4B2F7496B8F}" presName="sibTrans" presStyleLbl="sibTrans2D1" presStyleIdx="0" presStyleCnt="2"/>
      <dgm:spPr/>
      <dgm:t>
        <a:bodyPr/>
        <a:lstStyle/>
        <a:p>
          <a:endParaRPr lang="ru-RU"/>
        </a:p>
      </dgm:t>
    </dgm:pt>
    <dgm:pt modelId="{403BDC7F-0423-48DD-A00F-2C98640624B5}" type="pres">
      <dgm:prSet presAssocID="{AA65C5C5-ABF0-4170-A168-D4B2F7496B8F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64846367-CEBC-4440-9F59-4EE25D682645}" type="pres">
      <dgm:prSet presAssocID="{5026C09F-0C95-4FC0-99D8-B6039C1166E3}" presName="node" presStyleLbl="node1" presStyleIdx="1" presStyleCnt="3" custScaleX="152494" custScaleY="133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E9BFC-8B2B-4834-B758-362CC92BA50B}" type="pres">
      <dgm:prSet presAssocID="{8462EF88-72E8-44D4-B0AE-5E657BB6EB8E}" presName="sibTrans" presStyleLbl="sibTrans2D1" presStyleIdx="1" presStyleCnt="2"/>
      <dgm:spPr/>
      <dgm:t>
        <a:bodyPr/>
        <a:lstStyle/>
        <a:p>
          <a:endParaRPr lang="ru-RU"/>
        </a:p>
      </dgm:t>
    </dgm:pt>
    <dgm:pt modelId="{F6A54204-FC79-46AD-918A-30818D511050}" type="pres">
      <dgm:prSet presAssocID="{8462EF88-72E8-44D4-B0AE-5E657BB6EB8E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61314B93-5B50-488C-9F7D-0DD76A32E5F7}" type="pres">
      <dgm:prSet presAssocID="{25B07B40-EFEB-4D3A-8738-A99D19F1A2C0}" presName="node" presStyleLbl="node1" presStyleIdx="2" presStyleCnt="3" custScaleX="147917" custScaleY="119426" custLinFactNeighborX="-1156" custLinFactNeighborY="-17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5EAC76-B14C-4FF5-A899-130FC344E727}" type="presOf" srcId="{25B07B40-EFEB-4D3A-8738-A99D19F1A2C0}" destId="{61314B93-5B50-488C-9F7D-0DD76A32E5F7}" srcOrd="0" destOrd="0" presId="urn:microsoft.com/office/officeart/2005/8/layout/process5"/>
    <dgm:cxn modelId="{5457BBA5-437A-49CA-804F-467CC22BC1AA}" srcId="{4960501C-5C35-474D-8868-96AD41AF809D}" destId="{25B07B40-EFEB-4D3A-8738-A99D19F1A2C0}" srcOrd="2" destOrd="0" parTransId="{63086057-9D3A-4AA0-8385-6342F97ADA97}" sibTransId="{6EC012A0-7827-4115-A277-C982BE101823}"/>
    <dgm:cxn modelId="{C61B1145-110B-4703-9947-97FEA382AF96}" type="presOf" srcId="{489B8D1E-8DE3-4AAF-903F-6314B9AC0C61}" destId="{C40BAE0E-2810-4CBF-BC66-D18B77A8B6E2}" srcOrd="0" destOrd="0" presId="urn:microsoft.com/office/officeart/2005/8/layout/process5"/>
    <dgm:cxn modelId="{3563FE3A-6E14-4E8F-8233-1D4E1A7408D3}" type="presOf" srcId="{4960501C-5C35-474D-8868-96AD41AF809D}" destId="{1236A9E3-C695-4419-B59A-1603F41367A0}" srcOrd="0" destOrd="0" presId="urn:microsoft.com/office/officeart/2005/8/layout/process5"/>
    <dgm:cxn modelId="{45374AD9-6177-479A-B951-40836F067D0E}" srcId="{4960501C-5C35-474D-8868-96AD41AF809D}" destId="{489B8D1E-8DE3-4AAF-903F-6314B9AC0C61}" srcOrd="0" destOrd="0" parTransId="{752F9DFB-13E4-491B-87E1-AAC2B64C21C4}" sibTransId="{AA65C5C5-ABF0-4170-A168-D4B2F7496B8F}"/>
    <dgm:cxn modelId="{BD8B29B9-05E7-41DF-9AC0-22EC11FD4458}" type="presOf" srcId="{AA65C5C5-ABF0-4170-A168-D4B2F7496B8F}" destId="{403BDC7F-0423-48DD-A00F-2C98640624B5}" srcOrd="1" destOrd="0" presId="urn:microsoft.com/office/officeart/2005/8/layout/process5"/>
    <dgm:cxn modelId="{C0CA0651-F02F-4250-A0D7-06C0A80D3985}" type="presOf" srcId="{AA65C5C5-ABF0-4170-A168-D4B2F7496B8F}" destId="{AD9BBD9B-B6F3-46C2-A1A7-5A8EB06FD9F6}" srcOrd="0" destOrd="0" presId="urn:microsoft.com/office/officeart/2005/8/layout/process5"/>
    <dgm:cxn modelId="{CDF39427-FF4F-4550-89FD-E042099BC568}" type="presOf" srcId="{8462EF88-72E8-44D4-B0AE-5E657BB6EB8E}" destId="{F27E9BFC-8B2B-4834-B758-362CC92BA50B}" srcOrd="0" destOrd="0" presId="urn:microsoft.com/office/officeart/2005/8/layout/process5"/>
    <dgm:cxn modelId="{3F2FC3FC-9E22-4CEB-BF71-55ED8436F868}" type="presOf" srcId="{5026C09F-0C95-4FC0-99D8-B6039C1166E3}" destId="{64846367-CEBC-4440-9F59-4EE25D682645}" srcOrd="0" destOrd="0" presId="urn:microsoft.com/office/officeart/2005/8/layout/process5"/>
    <dgm:cxn modelId="{CE99BC68-2E31-48BA-BBCC-58BD03818BD7}" srcId="{4960501C-5C35-474D-8868-96AD41AF809D}" destId="{5026C09F-0C95-4FC0-99D8-B6039C1166E3}" srcOrd="1" destOrd="0" parTransId="{626AE356-F58C-4546-9E65-7F462DCC636A}" sibTransId="{8462EF88-72E8-44D4-B0AE-5E657BB6EB8E}"/>
    <dgm:cxn modelId="{0876CA88-4A05-4975-BB22-2B4EB8B304F0}" type="presOf" srcId="{8462EF88-72E8-44D4-B0AE-5E657BB6EB8E}" destId="{F6A54204-FC79-46AD-918A-30818D511050}" srcOrd="1" destOrd="0" presId="urn:microsoft.com/office/officeart/2005/8/layout/process5"/>
    <dgm:cxn modelId="{B2DAA0B0-E3E0-435B-9AC7-02E85F507E8F}" type="presParOf" srcId="{1236A9E3-C695-4419-B59A-1603F41367A0}" destId="{C40BAE0E-2810-4CBF-BC66-D18B77A8B6E2}" srcOrd="0" destOrd="0" presId="urn:microsoft.com/office/officeart/2005/8/layout/process5"/>
    <dgm:cxn modelId="{856DBEC8-9848-4593-9666-4CE695A39118}" type="presParOf" srcId="{1236A9E3-C695-4419-B59A-1603F41367A0}" destId="{AD9BBD9B-B6F3-46C2-A1A7-5A8EB06FD9F6}" srcOrd="1" destOrd="0" presId="urn:microsoft.com/office/officeart/2005/8/layout/process5"/>
    <dgm:cxn modelId="{71275D69-5621-4CEA-B9DA-90E652C54FE4}" type="presParOf" srcId="{AD9BBD9B-B6F3-46C2-A1A7-5A8EB06FD9F6}" destId="{403BDC7F-0423-48DD-A00F-2C98640624B5}" srcOrd="0" destOrd="0" presId="urn:microsoft.com/office/officeart/2005/8/layout/process5"/>
    <dgm:cxn modelId="{35DE1F67-2AAC-4966-AAB9-46BAB55A86F5}" type="presParOf" srcId="{1236A9E3-C695-4419-B59A-1603F41367A0}" destId="{64846367-CEBC-4440-9F59-4EE25D682645}" srcOrd="2" destOrd="0" presId="urn:microsoft.com/office/officeart/2005/8/layout/process5"/>
    <dgm:cxn modelId="{F01838BF-838B-4C22-9BA1-9BF2598B35E6}" type="presParOf" srcId="{1236A9E3-C695-4419-B59A-1603F41367A0}" destId="{F27E9BFC-8B2B-4834-B758-362CC92BA50B}" srcOrd="3" destOrd="0" presId="urn:microsoft.com/office/officeart/2005/8/layout/process5"/>
    <dgm:cxn modelId="{B463EA72-D98D-4918-BD83-D726A044E809}" type="presParOf" srcId="{F27E9BFC-8B2B-4834-B758-362CC92BA50B}" destId="{F6A54204-FC79-46AD-918A-30818D511050}" srcOrd="0" destOrd="0" presId="urn:microsoft.com/office/officeart/2005/8/layout/process5"/>
    <dgm:cxn modelId="{F023F257-D9D0-4A9A-A770-819E3F2FADB3}" type="presParOf" srcId="{1236A9E3-C695-4419-B59A-1603F41367A0}" destId="{61314B93-5B50-488C-9F7D-0DD76A32E5F7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57AB3B-FF11-40C6-ACC8-292C7AE3B831}">
      <dsp:nvSpPr>
        <dsp:cNvPr id="0" name=""/>
        <dsp:cNvSpPr/>
      </dsp:nvSpPr>
      <dsp:spPr>
        <a:xfrm>
          <a:off x="0" y="2390335"/>
          <a:ext cx="5304589" cy="1568318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ЛЕГЕНДА</a:t>
          </a:r>
        </a:p>
      </dsp:txBody>
      <dsp:txXfrm>
        <a:off x="0" y="2390335"/>
        <a:ext cx="5304589" cy="846892"/>
      </dsp:txXfrm>
    </dsp:sp>
    <dsp:sp modelId="{5761D742-B1FB-4C34-84D1-4EDBCD8C23F2}">
      <dsp:nvSpPr>
        <dsp:cNvPr id="0" name=""/>
        <dsp:cNvSpPr/>
      </dsp:nvSpPr>
      <dsp:spPr>
        <a:xfrm>
          <a:off x="0" y="3205861"/>
          <a:ext cx="2652294" cy="7214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чудовища</a:t>
          </a:r>
        </a:p>
      </dsp:txBody>
      <dsp:txXfrm>
        <a:off x="0" y="3205861"/>
        <a:ext cx="2652294" cy="721426"/>
      </dsp:txXfrm>
    </dsp:sp>
    <dsp:sp modelId="{E83E2EB5-AF59-43C6-A483-120D17D88104}">
      <dsp:nvSpPr>
        <dsp:cNvPr id="0" name=""/>
        <dsp:cNvSpPr/>
      </dsp:nvSpPr>
      <dsp:spPr>
        <a:xfrm>
          <a:off x="2652294" y="3205861"/>
          <a:ext cx="2652294" cy="72142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король Артур</a:t>
          </a:r>
        </a:p>
      </dsp:txBody>
      <dsp:txXfrm>
        <a:off x="2652294" y="3205861"/>
        <a:ext cx="2652294" cy="721426"/>
      </dsp:txXfrm>
    </dsp:sp>
    <dsp:sp modelId="{1471A5CF-4436-437A-9EE7-D8F88ADF2637}">
      <dsp:nvSpPr>
        <dsp:cNvPr id="0" name=""/>
        <dsp:cNvSpPr/>
      </dsp:nvSpPr>
      <dsp:spPr>
        <a:xfrm rot="10800000">
          <a:off x="0" y="1785"/>
          <a:ext cx="5304589" cy="2412074"/>
        </a:xfrm>
        <a:prstGeom prst="upArrowCallou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ЛЕГЕНДА</a:t>
          </a:r>
        </a:p>
      </dsp:txBody>
      <dsp:txXfrm>
        <a:off x="0" y="1785"/>
        <a:ext cx="5304589" cy="846638"/>
      </dsp:txXfrm>
    </dsp:sp>
    <dsp:sp modelId="{50560BDC-0D49-480B-BBCA-2561F3D74A53}">
      <dsp:nvSpPr>
        <dsp:cNvPr id="0" name=""/>
        <dsp:cNvSpPr/>
      </dsp:nvSpPr>
      <dsp:spPr>
        <a:xfrm>
          <a:off x="0" y="848423"/>
          <a:ext cx="2652294" cy="72121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волшебники</a:t>
          </a:r>
        </a:p>
      </dsp:txBody>
      <dsp:txXfrm>
        <a:off x="0" y="848423"/>
        <a:ext cx="2652294" cy="721210"/>
      </dsp:txXfrm>
    </dsp:sp>
    <dsp:sp modelId="{1B672C0A-E628-4448-AEDA-53DA17AE8AAB}">
      <dsp:nvSpPr>
        <dsp:cNvPr id="0" name=""/>
        <dsp:cNvSpPr/>
      </dsp:nvSpPr>
      <dsp:spPr>
        <a:xfrm>
          <a:off x="2652294" y="848423"/>
          <a:ext cx="2652294" cy="72121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великаны</a:t>
          </a:r>
        </a:p>
      </dsp:txBody>
      <dsp:txXfrm>
        <a:off x="2652294" y="848423"/>
        <a:ext cx="2652294" cy="72121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57AB3B-FF11-40C6-ACC8-292C7AE3B831}">
      <dsp:nvSpPr>
        <dsp:cNvPr id="0" name=""/>
        <dsp:cNvSpPr/>
      </dsp:nvSpPr>
      <dsp:spPr>
        <a:xfrm>
          <a:off x="0" y="2479107"/>
          <a:ext cx="6528727" cy="1625348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БЫЛЬ</a:t>
          </a:r>
        </a:p>
      </dsp:txBody>
      <dsp:txXfrm>
        <a:off x="0" y="2479107"/>
        <a:ext cx="6528727" cy="877688"/>
      </dsp:txXfrm>
    </dsp:sp>
    <dsp:sp modelId="{5761D742-B1FB-4C34-84D1-4EDBCD8C23F2}">
      <dsp:nvSpPr>
        <dsp:cNvPr id="0" name=""/>
        <dsp:cNvSpPr/>
      </dsp:nvSpPr>
      <dsp:spPr>
        <a:xfrm>
          <a:off x="0" y="3322437"/>
          <a:ext cx="3264363" cy="74766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совершал подвиги  в борьбе с англами и саксами</a:t>
          </a:r>
        </a:p>
      </dsp:txBody>
      <dsp:txXfrm>
        <a:off x="0" y="3322437"/>
        <a:ext cx="3264363" cy="747660"/>
      </dsp:txXfrm>
    </dsp:sp>
    <dsp:sp modelId="{E83E2EB5-AF59-43C6-A483-120D17D88104}">
      <dsp:nvSpPr>
        <dsp:cNvPr id="0" name=""/>
        <dsp:cNvSpPr/>
      </dsp:nvSpPr>
      <dsp:spPr>
        <a:xfrm>
          <a:off x="3264363" y="3322437"/>
          <a:ext cx="3264363" cy="747660"/>
        </a:xfrm>
        <a:prstGeom prst="rect">
          <a:avLst/>
        </a:prstGeom>
        <a:solidFill>
          <a:schemeClr val="accent3">
            <a:tint val="40000"/>
            <a:alpha val="90000"/>
            <a:hueOff val="3572283"/>
            <a:satOff val="-4598"/>
            <a:lumOff val="-358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3572283"/>
              <a:satOff val="-4598"/>
              <a:lumOff val="-3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название  </a:t>
          </a:r>
          <a:r>
            <a:rPr lang="ru-RU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полуостврову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Британь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264363" y="3322437"/>
        <a:ext cx="3264363" cy="747660"/>
      </dsp:txXfrm>
    </dsp:sp>
    <dsp:sp modelId="{1471A5CF-4436-437A-9EE7-D8F88ADF2637}">
      <dsp:nvSpPr>
        <dsp:cNvPr id="0" name=""/>
        <dsp:cNvSpPr/>
      </dsp:nvSpPr>
      <dsp:spPr>
        <a:xfrm rot="10800000">
          <a:off x="0" y="1850"/>
          <a:ext cx="6528727" cy="2499786"/>
        </a:xfrm>
        <a:prstGeom prst="upArrowCallou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БЫЛЬ</a:t>
          </a:r>
        </a:p>
      </dsp:txBody>
      <dsp:txXfrm>
        <a:off x="0" y="1850"/>
        <a:ext cx="6528727" cy="877424"/>
      </dsp:txXfrm>
    </dsp:sp>
    <dsp:sp modelId="{50560BDC-0D49-480B-BBCA-2561F3D74A53}">
      <dsp:nvSpPr>
        <dsp:cNvPr id="0" name=""/>
        <dsp:cNvSpPr/>
      </dsp:nvSpPr>
      <dsp:spPr>
        <a:xfrm>
          <a:off x="0" y="820228"/>
          <a:ext cx="3264363" cy="865530"/>
        </a:xfrm>
        <a:prstGeom prst="rect">
          <a:avLst/>
        </a:prstGeom>
        <a:solidFill>
          <a:schemeClr val="accent3">
            <a:tint val="40000"/>
            <a:alpha val="90000"/>
            <a:hueOff val="7144567"/>
            <a:satOff val="-9195"/>
            <a:lumOff val="-71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7144567"/>
              <a:satOff val="-9195"/>
              <a:lumOff val="-7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идея круглого стола</a:t>
          </a:r>
        </a:p>
      </dsp:txBody>
      <dsp:txXfrm>
        <a:off x="0" y="820228"/>
        <a:ext cx="3264363" cy="865530"/>
      </dsp:txXfrm>
    </dsp:sp>
    <dsp:sp modelId="{1B672C0A-E628-4448-AEDA-53DA17AE8AAB}">
      <dsp:nvSpPr>
        <dsp:cNvPr id="0" name=""/>
        <dsp:cNvSpPr/>
      </dsp:nvSpPr>
      <dsp:spPr>
        <a:xfrm>
          <a:off x="3264363" y="820228"/>
          <a:ext cx="3264363" cy="865530"/>
        </a:xfrm>
        <a:prstGeom prst="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Артур - вождь </a:t>
          </a:r>
          <a:r>
            <a:rPr lang="ru-RU" sz="24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племени 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бриттов 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264363" y="820228"/>
        <a:ext cx="3264363" cy="86553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7216118" y="-1102988"/>
          <a:ext cx="8587304" cy="8587304"/>
        </a:xfrm>
        <a:prstGeom prst="blockArc">
          <a:avLst>
            <a:gd name="adj1" fmla="val 18900000"/>
            <a:gd name="adj2" fmla="val 2700000"/>
            <a:gd name="adj3" fmla="val 252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DC6FFC-ABE0-4759-AA6F-40EB0E893690}">
      <dsp:nvSpPr>
        <dsp:cNvPr id="0" name=""/>
        <dsp:cNvSpPr/>
      </dsp:nvSpPr>
      <dsp:spPr>
        <a:xfrm>
          <a:off x="598673" y="398705"/>
          <a:ext cx="7470447" cy="797921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33350" tIns="71120" rIns="71120" bIns="7112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ОБРАЗОВАННЫЙ ЧЕЛОВЕК</a:t>
          </a:r>
          <a:endParaRPr kumimoji="0" lang="ru-RU" sz="2800" b="1" i="0" u="none" strike="noStrike" kern="1200" cap="none" normalizeH="0" baseline="0" dirty="0" smtClean="0">
            <a:ln>
              <a:noFill/>
            </a:ln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98673" y="398705"/>
        <a:ext cx="7470447" cy="797921"/>
      </dsp:txXfrm>
    </dsp:sp>
    <dsp:sp modelId="{34424EB2-7BD7-429F-B0DE-C8BA5B6F69B4}">
      <dsp:nvSpPr>
        <dsp:cNvPr id="0" name=""/>
        <dsp:cNvSpPr/>
      </dsp:nvSpPr>
      <dsp:spPr>
        <a:xfrm>
          <a:off x="99972" y="298965"/>
          <a:ext cx="997401" cy="99740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8F7C0-A1F8-4316-BE97-69EEF5815DF9}">
      <dsp:nvSpPr>
        <dsp:cNvPr id="0" name=""/>
        <dsp:cNvSpPr/>
      </dsp:nvSpPr>
      <dsp:spPr>
        <a:xfrm>
          <a:off x="1170440" y="1595204"/>
          <a:ext cx="6898680" cy="797921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3335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СООРУЖАЛ ОБОРОНИТЕЛЬНЫЕ КРЕПОСТИ</a:t>
          </a:r>
          <a:endParaRPr lang="ru-RU" sz="2800" b="1" kern="1200" dirty="0">
            <a:solidFill>
              <a:srgbClr val="002060"/>
            </a:solidFill>
          </a:endParaRPr>
        </a:p>
      </dsp:txBody>
      <dsp:txXfrm>
        <a:off x="1170440" y="1595204"/>
        <a:ext cx="6898680" cy="797921"/>
      </dsp:txXfrm>
    </dsp:sp>
    <dsp:sp modelId="{D1E44DFB-321A-4890-A565-2E94A49A6D26}">
      <dsp:nvSpPr>
        <dsp:cNvPr id="0" name=""/>
        <dsp:cNvSpPr/>
      </dsp:nvSpPr>
      <dsp:spPr>
        <a:xfrm>
          <a:off x="671739" y="1495464"/>
          <a:ext cx="997401" cy="99740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0D6D6-D597-400F-A2C0-3CCC471A666C}">
      <dsp:nvSpPr>
        <dsp:cNvPr id="0" name=""/>
        <dsp:cNvSpPr/>
      </dsp:nvSpPr>
      <dsp:spPr>
        <a:xfrm>
          <a:off x="1412217" y="2669908"/>
          <a:ext cx="6723193" cy="797921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3335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ПРИГЛАШАЛ УЧЕНЫХ МОНАХОВ ИЗ ДРУГИХ СТРАН ЕВРОПЫ</a:t>
          </a:r>
          <a:endParaRPr lang="ru-RU" sz="2800" b="1" kern="1200" dirty="0">
            <a:solidFill>
              <a:srgbClr val="002060"/>
            </a:solidFill>
          </a:endParaRPr>
        </a:p>
      </dsp:txBody>
      <dsp:txXfrm>
        <a:off x="1412217" y="2669908"/>
        <a:ext cx="6723193" cy="797921"/>
      </dsp:txXfrm>
    </dsp:sp>
    <dsp:sp modelId="{86FE0FE5-BDD0-4E30-BD12-0C0E47FD9082}">
      <dsp:nvSpPr>
        <dsp:cNvPr id="0" name=""/>
        <dsp:cNvSpPr/>
      </dsp:nvSpPr>
      <dsp:spPr>
        <a:xfrm>
          <a:off x="847226" y="2691963"/>
          <a:ext cx="997401" cy="99740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7D1E8-5415-4968-BBEC-D1AD686B6D5A}">
      <dsp:nvSpPr>
        <dsp:cNvPr id="0" name=""/>
        <dsp:cNvSpPr/>
      </dsp:nvSpPr>
      <dsp:spPr>
        <a:xfrm>
          <a:off x="1170440" y="3988202"/>
          <a:ext cx="6898680" cy="797921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3335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ПОСТРОИЛ МОРСКОЙ ФЛОТ</a:t>
          </a:r>
          <a:endParaRPr lang="ru-RU" sz="2800" b="1" kern="1200" dirty="0">
            <a:solidFill>
              <a:srgbClr val="002060"/>
            </a:solidFill>
          </a:endParaRPr>
        </a:p>
      </dsp:txBody>
      <dsp:txXfrm>
        <a:off x="1170440" y="3988202"/>
        <a:ext cx="6898680" cy="797921"/>
      </dsp:txXfrm>
    </dsp:sp>
    <dsp:sp modelId="{D527AA0E-56B0-405B-BB43-9873A981CBAF}">
      <dsp:nvSpPr>
        <dsp:cNvPr id="0" name=""/>
        <dsp:cNvSpPr/>
      </dsp:nvSpPr>
      <dsp:spPr>
        <a:xfrm>
          <a:off x="671739" y="3888462"/>
          <a:ext cx="997401" cy="99740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DF2A19-6468-41BD-81AB-C0CF0C7064D4}">
      <dsp:nvSpPr>
        <dsp:cNvPr id="0" name=""/>
        <dsp:cNvSpPr/>
      </dsp:nvSpPr>
      <dsp:spPr>
        <a:xfrm>
          <a:off x="567596" y="4974385"/>
          <a:ext cx="7470447" cy="1074289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3335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СОСТАВЛЕН ПЕРВЫЙ СБОРНИК ЗАКОНОВ</a:t>
          </a: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lang="ru-RU" sz="2800" b="1" i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«ПРАВДА КОРОЛЯ АЛЬФРЕДА»</a:t>
          </a:r>
          <a:endParaRPr lang="ru-RU" sz="2800" b="1" kern="1200" dirty="0">
            <a:solidFill>
              <a:srgbClr val="0070C0"/>
            </a:solidFill>
            <a:latin typeface="Arial" pitchFamily="34" charset="0"/>
            <a:cs typeface="Arial" pitchFamily="34" charset="0"/>
          </a:endParaRPr>
        </a:p>
      </dsp:txBody>
      <dsp:txXfrm>
        <a:off x="567596" y="4974385"/>
        <a:ext cx="7470447" cy="1074289"/>
      </dsp:txXfrm>
    </dsp:sp>
    <dsp:sp modelId="{E424F04A-DC15-4275-A982-76C9C06580FB}">
      <dsp:nvSpPr>
        <dsp:cNvPr id="0" name=""/>
        <dsp:cNvSpPr/>
      </dsp:nvSpPr>
      <dsp:spPr>
        <a:xfrm>
          <a:off x="72005" y="5112569"/>
          <a:ext cx="997401" cy="99740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9B3B3B-19B2-420B-AAFB-162BA01639E0}">
      <dsp:nvSpPr>
        <dsp:cNvPr id="0" name=""/>
        <dsp:cNvSpPr/>
      </dsp:nvSpPr>
      <dsp:spPr>
        <a:xfrm>
          <a:off x="4475916" y="3160331"/>
          <a:ext cx="2343311" cy="234331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Альфред Великий</a:t>
          </a:r>
        </a:p>
      </dsp:txBody>
      <dsp:txXfrm>
        <a:off x="4475916" y="3160331"/>
        <a:ext cx="2343311" cy="2343311"/>
      </dsp:txXfrm>
    </dsp:sp>
    <dsp:sp modelId="{EC2D08C2-5842-4245-A9CD-F736DADB1A70}">
      <dsp:nvSpPr>
        <dsp:cNvPr id="0" name=""/>
        <dsp:cNvSpPr/>
      </dsp:nvSpPr>
      <dsp:spPr>
        <a:xfrm rot="10800000">
          <a:off x="2207056" y="3998065"/>
          <a:ext cx="2144072" cy="66784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A861B-FB37-4271-BF3E-C0BC8A7DFA0E}">
      <dsp:nvSpPr>
        <dsp:cNvPr id="0" name=""/>
        <dsp:cNvSpPr/>
      </dsp:nvSpPr>
      <dsp:spPr>
        <a:xfrm>
          <a:off x="700701" y="3441528"/>
          <a:ext cx="3012710" cy="178091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флот</a:t>
          </a:r>
          <a:endParaRPr lang="ru-RU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00701" y="3441528"/>
        <a:ext cx="3012710" cy="1780917"/>
      </dsp:txXfrm>
    </dsp:sp>
    <dsp:sp modelId="{82327180-2B40-49DD-AEB8-32602166BC38}">
      <dsp:nvSpPr>
        <dsp:cNvPr id="0" name=""/>
        <dsp:cNvSpPr/>
      </dsp:nvSpPr>
      <dsp:spPr>
        <a:xfrm rot="12914986">
          <a:off x="1940534" y="2394919"/>
          <a:ext cx="2877238" cy="66784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9CD906-D07E-464C-962F-9676053FAA33}">
      <dsp:nvSpPr>
        <dsp:cNvPr id="0" name=""/>
        <dsp:cNvSpPr/>
      </dsp:nvSpPr>
      <dsp:spPr>
        <a:xfrm>
          <a:off x="844705" y="1008095"/>
          <a:ext cx="2719215" cy="178091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конное войско</a:t>
          </a:r>
        </a:p>
      </dsp:txBody>
      <dsp:txXfrm>
        <a:off x="844705" y="1008095"/>
        <a:ext cx="2719215" cy="1780917"/>
      </dsp:txXfrm>
    </dsp:sp>
    <dsp:sp modelId="{4B1876B1-C52D-4C25-8630-93E75FBC2983}">
      <dsp:nvSpPr>
        <dsp:cNvPr id="0" name=""/>
        <dsp:cNvSpPr/>
      </dsp:nvSpPr>
      <dsp:spPr>
        <a:xfrm rot="16200000">
          <a:off x="4575536" y="1629585"/>
          <a:ext cx="2144072" cy="66784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79C9FD-C3B3-4D18-AEF7-27C4B40FCFF6}">
      <dsp:nvSpPr>
        <dsp:cNvPr id="0" name=""/>
        <dsp:cNvSpPr/>
      </dsp:nvSpPr>
      <dsp:spPr>
        <a:xfrm>
          <a:off x="4013069" y="1012"/>
          <a:ext cx="3269006" cy="178091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укрепление границ</a:t>
          </a:r>
        </a:p>
      </dsp:txBody>
      <dsp:txXfrm>
        <a:off x="4013069" y="1012"/>
        <a:ext cx="3269006" cy="1780917"/>
      </dsp:txXfrm>
    </dsp:sp>
    <dsp:sp modelId="{6368568B-4CCF-49FF-B8BE-6DCFD034FBFC}">
      <dsp:nvSpPr>
        <dsp:cNvPr id="0" name=""/>
        <dsp:cNvSpPr/>
      </dsp:nvSpPr>
      <dsp:spPr>
        <a:xfrm rot="19512468">
          <a:off x="6498124" y="2474515"/>
          <a:ext cx="2684371" cy="66784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B3F2A6-548D-4063-8DFF-761449B5CD23}">
      <dsp:nvSpPr>
        <dsp:cNvPr id="0" name=""/>
        <dsp:cNvSpPr/>
      </dsp:nvSpPr>
      <dsp:spPr>
        <a:xfrm>
          <a:off x="7829476" y="1152125"/>
          <a:ext cx="2226146" cy="178091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законы</a:t>
          </a:r>
        </a:p>
      </dsp:txBody>
      <dsp:txXfrm>
        <a:off x="7829476" y="1152125"/>
        <a:ext cx="2226146" cy="1780917"/>
      </dsp:txXfrm>
    </dsp:sp>
    <dsp:sp modelId="{2A20B4AC-041F-45B1-A3B2-58837262B3B7}">
      <dsp:nvSpPr>
        <dsp:cNvPr id="0" name=""/>
        <dsp:cNvSpPr/>
      </dsp:nvSpPr>
      <dsp:spPr>
        <a:xfrm rot="13781">
          <a:off x="6958473" y="4008116"/>
          <a:ext cx="2392828" cy="66784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F4AD10-DCD6-4709-9285-825B2EC720EA}">
      <dsp:nvSpPr>
        <dsp:cNvPr id="0" name=""/>
        <dsp:cNvSpPr/>
      </dsp:nvSpPr>
      <dsp:spPr>
        <a:xfrm>
          <a:off x="7522792" y="3456375"/>
          <a:ext cx="3657001" cy="178091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развитие образования</a:t>
          </a:r>
        </a:p>
      </dsp:txBody>
      <dsp:txXfrm>
        <a:off x="7522792" y="3456375"/>
        <a:ext cx="3657001" cy="178091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5F0964-DD2B-4478-9724-878AD3CBC950}">
      <dsp:nvSpPr>
        <dsp:cNvPr id="0" name=""/>
        <dsp:cNvSpPr/>
      </dsp:nvSpPr>
      <dsp:spPr>
        <a:xfrm>
          <a:off x="285505" y="489908"/>
          <a:ext cx="3247776" cy="182321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Римские войска покинули Британские                 о-ва  в </a:t>
          </a:r>
          <a:r>
            <a:rPr lang="en-US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в.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5505" y="489908"/>
        <a:ext cx="3247776" cy="1823211"/>
      </dsp:txXfrm>
    </dsp:sp>
    <dsp:sp modelId="{B9879E25-B57F-47A3-9F13-4829C5558655}">
      <dsp:nvSpPr>
        <dsp:cNvPr id="0" name=""/>
        <dsp:cNvSpPr/>
      </dsp:nvSpPr>
      <dsp:spPr>
        <a:xfrm>
          <a:off x="3721652" y="1136084"/>
          <a:ext cx="453800" cy="5308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3721652" y="1136084"/>
        <a:ext cx="453800" cy="530860"/>
      </dsp:txXfrm>
    </dsp:sp>
    <dsp:sp modelId="{AA13A5A9-A18A-45BF-AD69-53AB206D3BAC}">
      <dsp:nvSpPr>
        <dsp:cNvPr id="0" name=""/>
        <dsp:cNvSpPr/>
      </dsp:nvSpPr>
      <dsp:spPr>
        <a:xfrm>
          <a:off x="4389509" y="489908"/>
          <a:ext cx="3159499" cy="182321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Германские племена англы, саксы, юты вторглись на Британские о-ва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389509" y="489908"/>
        <a:ext cx="3159499" cy="1823211"/>
      </dsp:txXfrm>
    </dsp:sp>
    <dsp:sp modelId="{10531FC5-5172-4D90-A7D3-0B64F73C08FE}">
      <dsp:nvSpPr>
        <dsp:cNvPr id="0" name=""/>
        <dsp:cNvSpPr/>
      </dsp:nvSpPr>
      <dsp:spPr>
        <a:xfrm>
          <a:off x="7737379" y="1136084"/>
          <a:ext cx="453800" cy="5308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7737379" y="1136084"/>
        <a:ext cx="453800" cy="530860"/>
      </dsp:txXfrm>
    </dsp:sp>
    <dsp:sp modelId="{9539E73A-544D-4CAA-ABD8-A5F6649DF642}">
      <dsp:nvSpPr>
        <dsp:cNvPr id="0" name=""/>
        <dsp:cNvSpPr/>
      </dsp:nvSpPr>
      <dsp:spPr>
        <a:xfrm>
          <a:off x="8405236" y="417305"/>
          <a:ext cx="3329525" cy="196841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Местные кельтские племена – христиане пытались дать отпор германцам -язычникам</a:t>
          </a:r>
          <a:r>
            <a:rPr lang="ru-RU" sz="1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1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405236" y="417305"/>
        <a:ext cx="3329525" cy="1968419"/>
      </dsp:txXfrm>
    </dsp:sp>
    <dsp:sp modelId="{B6095AF8-62A2-49EE-9B0B-9AC271DF6B4B}">
      <dsp:nvSpPr>
        <dsp:cNvPr id="0" name=""/>
        <dsp:cNvSpPr/>
      </dsp:nvSpPr>
      <dsp:spPr>
        <a:xfrm rot="5416035">
          <a:off x="9800840" y="2600399"/>
          <a:ext cx="524656" cy="5308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5416035">
        <a:off x="9800840" y="2600399"/>
        <a:ext cx="524656" cy="530860"/>
      </dsp:txXfrm>
    </dsp:sp>
    <dsp:sp modelId="{934737EB-4F69-4704-AB3E-7DF2821C3B16}">
      <dsp:nvSpPr>
        <dsp:cNvPr id="0" name=""/>
        <dsp:cNvSpPr/>
      </dsp:nvSpPr>
      <dsp:spPr>
        <a:xfrm>
          <a:off x="8376702" y="3375632"/>
          <a:ext cx="3358058" cy="216898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Германцы захватили почти всю Британию, кроме ее северных и западных районов</a:t>
          </a:r>
          <a:r>
            <a:rPr lang="ru-RU" sz="2400" kern="1200" dirty="0" smtClean="0"/>
            <a:t>.</a:t>
          </a:r>
          <a:endParaRPr lang="ru-RU" sz="2400" kern="1200" dirty="0"/>
        </a:p>
      </dsp:txBody>
      <dsp:txXfrm>
        <a:off x="8376702" y="3375632"/>
        <a:ext cx="3358058" cy="2168981"/>
      </dsp:txXfrm>
    </dsp:sp>
    <dsp:sp modelId="{BAA45475-A4B2-493F-80B8-0F9357629047}">
      <dsp:nvSpPr>
        <dsp:cNvPr id="0" name=""/>
        <dsp:cNvSpPr/>
      </dsp:nvSpPr>
      <dsp:spPr>
        <a:xfrm rot="10500965">
          <a:off x="7714026" y="4378434"/>
          <a:ext cx="469438" cy="5308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500965">
        <a:off x="7714026" y="4378434"/>
        <a:ext cx="469438" cy="530860"/>
      </dsp:txXfrm>
    </dsp:sp>
    <dsp:sp modelId="{81D04716-CDEF-40BC-A56D-B00CBAD13065}">
      <dsp:nvSpPr>
        <dsp:cNvPr id="0" name=""/>
        <dsp:cNvSpPr/>
      </dsp:nvSpPr>
      <dsp:spPr>
        <a:xfrm>
          <a:off x="4464493" y="3960437"/>
          <a:ext cx="3029824" cy="17103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 захваченной территории было образовано 7 германских государств</a:t>
          </a:r>
          <a:r>
            <a:rPr lang="ru-RU" sz="1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1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464493" y="3960437"/>
        <a:ext cx="3029824" cy="1710331"/>
      </dsp:txXfrm>
    </dsp:sp>
    <dsp:sp modelId="{9EC90449-7CDE-4FCB-9044-8885F94403DE}">
      <dsp:nvSpPr>
        <dsp:cNvPr id="0" name=""/>
        <dsp:cNvSpPr/>
      </dsp:nvSpPr>
      <dsp:spPr>
        <a:xfrm rot="11092985">
          <a:off x="3841139" y="4386355"/>
          <a:ext cx="441539" cy="5308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1092985">
        <a:off x="3841139" y="4386355"/>
        <a:ext cx="441539" cy="530860"/>
      </dsp:txXfrm>
    </dsp:sp>
    <dsp:sp modelId="{9C3430C0-E9AB-4BE6-9859-AEE2CBF42B55}">
      <dsp:nvSpPr>
        <dsp:cNvPr id="0" name=""/>
        <dsp:cNvSpPr/>
      </dsp:nvSpPr>
      <dsp:spPr>
        <a:xfrm>
          <a:off x="2543" y="3241951"/>
          <a:ext cx="3631880" cy="243634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Слияние англов, саксов и ютов в один народ -англосаксов, образование одной страны - Англия, принятие христианства.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543" y="3241951"/>
        <a:ext cx="3631880" cy="243634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0BAE0E-2810-4CBF-BC66-D18B77A8B6E2}">
      <dsp:nvSpPr>
        <dsp:cNvPr id="0" name=""/>
        <dsp:cNvSpPr/>
      </dsp:nvSpPr>
      <dsp:spPr>
        <a:xfrm>
          <a:off x="1199457" y="45042"/>
          <a:ext cx="3466468" cy="248862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793 год- первое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нападение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норманнов на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Британию.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199457" y="45042"/>
        <a:ext cx="3466468" cy="2488626"/>
      </dsp:txXfrm>
    </dsp:sp>
    <dsp:sp modelId="{AD9BBD9B-B6F3-46C2-A1A7-5A8EB06FD9F6}">
      <dsp:nvSpPr>
        <dsp:cNvPr id="0" name=""/>
        <dsp:cNvSpPr/>
      </dsp:nvSpPr>
      <dsp:spPr>
        <a:xfrm>
          <a:off x="4948599" y="891044"/>
          <a:ext cx="680984" cy="7966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4948599" y="891044"/>
        <a:ext cx="680984" cy="796623"/>
      </dsp:txXfrm>
    </dsp:sp>
    <dsp:sp modelId="{64846367-CEBC-4440-9F59-4EE25D682645}">
      <dsp:nvSpPr>
        <dsp:cNvPr id="0" name=""/>
        <dsp:cNvSpPr/>
      </dsp:nvSpPr>
      <dsp:spPr>
        <a:xfrm>
          <a:off x="5950803" y="1244"/>
          <a:ext cx="4898399" cy="25762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Альфред Великий повелел строить флот, оборонительные крепости, ввел  налог на содержание армии – «датские деньги».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950803" y="1244"/>
        <a:ext cx="4898399" cy="2576222"/>
      </dsp:txXfrm>
    </dsp:sp>
    <dsp:sp modelId="{F27E9BFC-8B2B-4834-B758-362CC92BA50B}">
      <dsp:nvSpPr>
        <dsp:cNvPr id="0" name=""/>
        <dsp:cNvSpPr/>
      </dsp:nvSpPr>
      <dsp:spPr>
        <a:xfrm rot="5363110">
          <a:off x="8166764" y="2640357"/>
          <a:ext cx="504022" cy="7966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5363110">
        <a:off x="8166764" y="2640357"/>
        <a:ext cx="504022" cy="796623"/>
      </dsp:txXfrm>
    </dsp:sp>
    <dsp:sp modelId="{61314B93-5B50-488C-9F7D-0DD76A32E5F7}">
      <dsp:nvSpPr>
        <dsp:cNvPr id="0" name=""/>
        <dsp:cNvSpPr/>
      </dsp:nvSpPr>
      <dsp:spPr>
        <a:xfrm>
          <a:off x="6060692" y="3528398"/>
          <a:ext cx="4751377" cy="230171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Борьба с норманнами привела к объединению англосаксонских королевств в единое государство- Англия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060692" y="3528398"/>
        <a:ext cx="4751377" cy="23017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67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88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88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209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8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8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8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835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508000" y="381000"/>
            <a:ext cx="10668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914400" y="1295400"/>
            <a:ext cx="103632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Tahoma"/>
              <a:buChar char="•"/>
              <a:defRPr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Tahoma"/>
              <a:buChar char="–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ahoma"/>
              <a:buChar char="•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2000"/>
              <a:buFont typeface="Tahoma"/>
              <a:buChar char="–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ahoma"/>
              <a:buChar char="»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ahoma"/>
              <a:buChar char="»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ahoma"/>
              <a:buChar char="»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ahoma"/>
              <a:buChar char="»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ahoma"/>
              <a:buChar char="»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508000" y="6015037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4165600" y="6015037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9144000" y="6015037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клип и текст" type="clipArtAndTx">
  <p:cSld name="Заголовок, клип и текст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1828800" y="476250"/>
            <a:ext cx="9448800" cy="127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>
            <a:spLocks noGrp="1"/>
          </p:cNvSpPr>
          <p:nvPr>
            <p:ph type="clipArt" idx="2"/>
          </p:nvPr>
        </p:nvSpPr>
        <p:spPr>
          <a:xfrm>
            <a:off x="914400" y="1981200"/>
            <a:ext cx="508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6197600" y="1981200"/>
            <a:ext cx="508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1096433" y="6459558"/>
            <a:ext cx="24722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687247" y="6459558"/>
            <a:ext cx="4821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9899652" y="6459558"/>
            <a:ext cx="13123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14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3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53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29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9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9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59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5" r:id="rId14"/>
    <p:sldLayoutId id="2147483666" r:id="rId15"/>
    <p:sldLayoutId id="2147483667" r:id="rId16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19.jpe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1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image" Target="../media/image21.jpeg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6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7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uslide.ru/images/4/10575/960/img1.jpg" TargetMode="Externa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s44.radikal.ru/i106/0810/ab/56fe57c6aa0f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292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111" y="73960"/>
            <a:ext cx="6853767" cy="191900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83498" y="2492927"/>
            <a:ext cx="10177131" cy="284632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36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От  Британии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к Англии».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392" y="2493013"/>
            <a:ext cx="768629" cy="2880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17" name="Picture 2" descr="https://artsdot.com/ADC/Art.nsf/O/AQVEAR/$File/Ivan-Lapper-Reconstructed-View-of-the-Tower-of-London-Edward-I-s-Completed-Outer-Wall-1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3140968"/>
            <a:ext cx="5760640" cy="28732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426" y="4941168"/>
            <a:ext cx="3968353" cy="64807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dirty="0" smtClean="0">
                <a:ln w="11430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Король Артур</a:t>
            </a:r>
            <a:endParaRPr lang="ru-RU" dirty="0">
              <a:ln w="11430"/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64" t="2026" r="55802" b="44140"/>
          <a:stretch/>
        </p:blipFill>
        <p:spPr bwMode="auto">
          <a:xfrm>
            <a:off x="5039885" y="476706"/>
            <a:ext cx="6741339" cy="41088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http://grouple.ru/forum/images/auto/08/28/82839_3_13962770736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996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019" y="3717032"/>
            <a:ext cx="6683980" cy="3140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1199456" y="6165304"/>
            <a:ext cx="4824912" cy="504056"/>
          </a:xfrm>
          <a:prstGeom prst="rect">
            <a:avLst/>
          </a:prstGeom>
          <a:solidFill>
            <a:srgbClr val="FF996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n w="11430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Рыцари КРУГЛОГО СТОЛА</a:t>
            </a:r>
            <a:endParaRPr lang="ru-RU" sz="2000" b="1" dirty="0">
              <a:ln w="11430"/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719405" y="4941168"/>
            <a:ext cx="3956995" cy="9137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>
                <a:ln w="11430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Артур,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>
                <a:ln w="11430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вождь БРИТТОВ</a:t>
            </a:r>
            <a:endParaRPr lang="ru-RU" sz="2000" dirty="0">
              <a:ln w="11430"/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9884" y="116632"/>
            <a:ext cx="6542517" cy="3312368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dirty="0" smtClean="0">
                <a:ln w="1143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Легенды</a:t>
            </a:r>
            <a:br>
              <a:rPr lang="ru-RU" b="1" i="1" dirty="0" smtClean="0">
                <a:ln w="1143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1" dirty="0" smtClean="0">
                <a:ln w="1143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туманного</a:t>
            </a:r>
            <a:br>
              <a:rPr lang="ru-RU" b="1" i="1" dirty="0" smtClean="0">
                <a:ln w="1143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1" dirty="0" smtClean="0">
                <a:ln w="1143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Альбиона </a:t>
            </a:r>
            <a:endParaRPr lang="ru-RU" b="1" i="1" dirty="0">
              <a:ln w="11430"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1447" y="548715"/>
            <a:ext cx="3564703" cy="4267295"/>
          </a:xfrm>
          <a:prstGeom prst="rect">
            <a:avLst/>
          </a:prstGeom>
        </p:spPr>
      </p:pic>
      <p:pic>
        <p:nvPicPr>
          <p:cNvPr id="2052" name="Picture 4" descr="St. Georges Day And Why Its Great To Be Englis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26" y="476672"/>
            <a:ext cx="3968353" cy="4290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80042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0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4"/>
          <p:cNvSpPr>
            <a:spLocks noGrp="1"/>
          </p:cNvSpPr>
          <p:nvPr>
            <p:ph sz="half" idx="2"/>
          </p:nvPr>
        </p:nvSpPr>
        <p:spPr>
          <a:xfrm>
            <a:off x="4799856" y="908720"/>
            <a:ext cx="7128792" cy="50405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80000"/>
              </a:lnSpc>
              <a:buClr>
                <a:schemeClr val="bg2"/>
              </a:buClr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Ранняя история Англии известна</a:t>
            </a:r>
          </a:p>
          <a:p>
            <a:pPr algn="ctr">
              <a:lnSpc>
                <a:spcPct val="80000"/>
              </a:lnSpc>
              <a:buClr>
                <a:schemeClr val="bg2"/>
              </a:buClr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легендам о Короле Артуре.</a:t>
            </a:r>
          </a:p>
          <a:p>
            <a:pPr algn="ctr">
              <a:lnSpc>
                <a:spcPct val="80000"/>
              </a:lnSpc>
              <a:buClr>
                <a:schemeClr val="bg2"/>
              </a:buClr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Родители отдали мальчика  на</a:t>
            </a:r>
          </a:p>
          <a:p>
            <a:pPr algn="ctr">
              <a:lnSpc>
                <a:spcPct val="80000"/>
              </a:lnSpc>
              <a:buClr>
                <a:schemeClr val="bg2"/>
              </a:buClr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воспитание волшебнику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Мерлину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lnSpc>
                <a:spcPct val="80000"/>
              </a:lnSpc>
              <a:buClr>
                <a:schemeClr val="bg2"/>
              </a:buClr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 Артур вырос, на </a:t>
            </a:r>
          </a:p>
          <a:p>
            <a:pPr algn="ctr">
              <a:lnSpc>
                <a:spcPct val="80000"/>
              </a:lnSpc>
              <a:buClr>
                <a:schemeClr val="bg2"/>
              </a:buClr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рыцарском турнире только он </a:t>
            </a:r>
          </a:p>
          <a:p>
            <a:pPr algn="ctr">
              <a:lnSpc>
                <a:spcPct val="80000"/>
              </a:lnSpc>
              <a:buClr>
                <a:schemeClr val="bg2"/>
              </a:buClr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смог выдернуть из под </a:t>
            </a:r>
          </a:p>
          <a:p>
            <a:pPr algn="ctr">
              <a:lnSpc>
                <a:spcPct val="80000"/>
              </a:lnSpc>
              <a:buClr>
                <a:schemeClr val="bg2"/>
              </a:buClr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наковальни волшебный меч.</a:t>
            </a:r>
          </a:p>
          <a:p>
            <a:pPr algn="ctr">
              <a:lnSpc>
                <a:spcPct val="80000"/>
              </a:lnSpc>
              <a:buClr>
                <a:schemeClr val="bg2"/>
              </a:buClr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Артур учредил Круглый Стол – </a:t>
            </a:r>
          </a:p>
          <a:p>
            <a:pPr algn="ctr">
              <a:lnSpc>
                <a:spcPct val="80000"/>
              </a:lnSpc>
              <a:buClr>
                <a:schemeClr val="bg2"/>
              </a:buClr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Братство  365 лучших рыцарей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8" descr="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5381" y="908752"/>
            <a:ext cx="4128457" cy="4133057"/>
          </a:xfrm>
          <a:noFill/>
          <a:ln w="76200">
            <a:solidFill>
              <a:schemeClr val="tx2"/>
            </a:solidFill>
          </a:ln>
        </p:spPr>
      </p:pic>
      <p:sp>
        <p:nvSpPr>
          <p:cNvPr id="4101" name="Прямоугольник 6"/>
          <p:cNvSpPr>
            <a:spLocks noChangeArrowheads="1"/>
          </p:cNvSpPr>
          <p:nvPr/>
        </p:nvSpPr>
        <p:spPr bwMode="auto">
          <a:xfrm>
            <a:off x="335362" y="5301224"/>
            <a:ext cx="43201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latin typeface="Arial" pitchFamily="34" charset="0"/>
                <a:cs typeface="Arial" pitchFamily="34" charset="0"/>
              </a:rPr>
              <a:t>Король Артур и рыцари </a:t>
            </a:r>
          </a:p>
          <a:p>
            <a:pPr algn="ctr"/>
            <a:r>
              <a:rPr lang="ru-RU" sz="2000" b="1" i="1" dirty="0">
                <a:latin typeface="Arial" pitchFamily="34" charset="0"/>
                <a:cs typeface="Arial" pitchFamily="34" charset="0"/>
              </a:rPr>
              <a:t>Круглого Стола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ЛЕГЕНДАРНАЯ ИСТОРИЯ АНГЛИИ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 Король Артур ( 1 минута 50)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i="1" smtClean="0"/>
              <a:t>Быль</a:t>
            </a:r>
          </a:p>
        </p:txBody>
      </p:sp>
      <p:graphicFrame>
        <p:nvGraphicFramePr>
          <p:cNvPr id="8" name="Схема 7"/>
          <p:cNvGraphicFramePr/>
          <p:nvPr/>
        </p:nvGraphicFramePr>
        <p:xfrm>
          <a:off x="143340" y="836712"/>
          <a:ext cx="5304589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/>
          <p:cNvGraphicFramePr/>
          <p:nvPr/>
        </p:nvGraphicFramePr>
        <p:xfrm>
          <a:off x="5519967" y="764704"/>
          <a:ext cx="6528727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3" name="Рисунок 12" descr="http://player.myshared.ru/6/556092/slides/slide_4.jpg"/>
          <p:cNvPicPr/>
          <p:nvPr/>
        </p:nvPicPr>
        <p:blipFill>
          <a:blip r:embed="rId12" cstate="print"/>
          <a:srcRect l="14691" t="17359" r="14226" b="30754"/>
          <a:stretch>
            <a:fillRect/>
          </a:stretch>
        </p:blipFill>
        <p:spPr bwMode="auto">
          <a:xfrm>
            <a:off x="239352" y="5085184"/>
            <a:ext cx="2784309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player.myshared.ru/82/1382805/slides/slide_13.jpg"/>
          <p:cNvPicPr/>
          <p:nvPr/>
        </p:nvPicPr>
        <p:blipFill>
          <a:blip r:embed="rId13" cstate="print"/>
          <a:srcRect l="43249" t="9046" b="31296"/>
          <a:stretch>
            <a:fillRect/>
          </a:stretch>
        </p:blipFill>
        <p:spPr bwMode="auto">
          <a:xfrm>
            <a:off x="9168373" y="5013176"/>
            <a:ext cx="2677391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player.myshared.ru/6/556092/slides/slide_8.jpg"/>
          <p:cNvPicPr/>
          <p:nvPr/>
        </p:nvPicPr>
        <p:blipFill>
          <a:blip r:embed="rId14" cstate="print"/>
          <a:srcRect l="2975" t="5379" r="53957" b="7084"/>
          <a:stretch>
            <a:fillRect/>
          </a:stretch>
        </p:blipFill>
        <p:spPr bwMode="auto">
          <a:xfrm>
            <a:off x="6960097" y="5013176"/>
            <a:ext cx="153617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player.myshared.ru/6/556092/slides/slide_8.jpg"/>
          <p:cNvPicPr/>
          <p:nvPr/>
        </p:nvPicPr>
        <p:blipFill>
          <a:blip r:embed="rId15" cstate="print"/>
          <a:srcRect l="49498" t="5379" r="3448" b="7084"/>
          <a:stretch>
            <a:fillRect/>
          </a:stretch>
        </p:blipFill>
        <p:spPr bwMode="auto">
          <a:xfrm>
            <a:off x="3695733" y="4941168"/>
            <a:ext cx="1440160" cy="1458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И БЫЛЬ В ИСТОРИИ АНГЛИИ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215680" y="692696"/>
            <a:ext cx="8534400" cy="2520280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3600" b="1" dirty="0" smtClean="0">
                <a:solidFill>
                  <a:srgbClr val="CC0000"/>
                </a:solidFill>
              </a:rPr>
              <a:t> 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Король Артур – вождь древних бриттов, боровшихся с завоевателями англами и саксами в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веке.</a:t>
            </a:r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9" y="620688"/>
            <a:ext cx="2400267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623392" y="3645024"/>
            <a:ext cx="7704856" cy="3048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Король Артур был реальной личностью эпохи борьбы      бриттов против вторжения               англов и саксов, после ухода римских войск. </a:t>
            </a:r>
          </a:p>
        </p:txBody>
      </p:sp>
      <p:pic>
        <p:nvPicPr>
          <p:cNvPr id="10" name="Рисунок 9" descr="http://player.myshared.ru/6/556092/slides/slide_7.jpg"/>
          <p:cNvPicPr/>
          <p:nvPr/>
        </p:nvPicPr>
        <p:blipFill>
          <a:blip r:embed="rId3" cstate="print"/>
          <a:srcRect l="7011" t="9780" r="61462" b="18093"/>
          <a:stretch>
            <a:fillRect/>
          </a:stretch>
        </p:blipFill>
        <p:spPr bwMode="auto">
          <a:xfrm>
            <a:off x="9168344" y="3429000"/>
            <a:ext cx="2500085" cy="3211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И БЫЛЬ В ИСТОРИИ АНГЛИИ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960096" y="1916832"/>
            <a:ext cx="4680520" cy="3816424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buFontTx/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793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 – </a:t>
            </a:r>
            <a:endPara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ападение</a:t>
            </a:r>
          </a:p>
          <a:p>
            <a:pPr algn="ctr" eaLnBrk="1" hangingPunct="1">
              <a:buFontTx/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норманнов на</a:t>
            </a:r>
          </a:p>
          <a:p>
            <a:pPr algn="ctr" eaLnBrk="1" hangingPunct="1">
              <a:buFontTx/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Британию.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5"/>
          <p:cNvPicPr>
            <a:picLocks noChangeAspect="1" noChangeArrowheads="1"/>
          </p:cNvPicPr>
          <p:nvPr/>
        </p:nvPicPr>
        <p:blipFill>
          <a:blip r:embed="rId2" cstate="print">
            <a:lum bright="-24000"/>
          </a:blip>
          <a:srcRect r="792" b="1669"/>
          <a:stretch>
            <a:fillRect/>
          </a:stretch>
        </p:blipFill>
        <p:spPr bwMode="auto">
          <a:xfrm>
            <a:off x="304803" y="1052736"/>
            <a:ext cx="6246284" cy="5576664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  <a:effectLst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НАПАДЕНИЯ НОРМАННОВ 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63352" y="692696"/>
            <a:ext cx="6048672" cy="194421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Норманны (викинги, варяги) - «люди севера» - северные германцы: норвежцы, шведы, датчане.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 cstate="print"/>
          <a:srcRect l="-681" t="3799" r="-1466" b="-1817"/>
          <a:stretch>
            <a:fillRect/>
          </a:stretch>
        </p:blipFill>
        <p:spPr bwMode="auto">
          <a:xfrm>
            <a:off x="431373" y="2780955"/>
            <a:ext cx="5568619" cy="3735511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</p:pic>
      <p:pic>
        <p:nvPicPr>
          <p:cNvPr id="9" name="Google Shape;215;p29" descr="62222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6576071" y="764704"/>
            <a:ext cx="5253567" cy="5543550"/>
          </a:xfrm>
          <a:prstGeom prst="rect">
            <a:avLst/>
          </a:prstGeom>
          <a:noFill/>
          <a:ln w="22225" cap="flat" cmpd="sng">
            <a:solidFill>
              <a:srgbClr val="0000FF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НОРМАННЫ 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8"/>
          <p:cNvSpPr txBox="1"/>
          <p:nvPr/>
        </p:nvSpPr>
        <p:spPr>
          <a:xfrm>
            <a:off x="263368" y="3356992"/>
            <a:ext cx="11719817" cy="302433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imes New Roman"/>
              <a:buNone/>
            </a:pP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 793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году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монастырь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в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северо</a:t>
            </a:r>
            <a:r>
              <a:rPr lang="ru-RU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-</a:t>
            </a:r>
            <a:r>
              <a:rPr lang="ru-RU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восточной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Англии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напали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воины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с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боевыми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топорами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приплывшие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из</a:t>
            </a:r>
            <a:r>
              <a:rPr lang="ru-RU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-</a:t>
            </a:r>
            <a:r>
              <a:rPr lang="ru-RU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за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моря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кораблях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Монастырь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ограбили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и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сожгли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;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одних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монахов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убили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других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увезли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в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неволю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Times New Roman"/>
              </a:rPr>
              <a:t>  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этого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времени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около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двух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с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половиной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веков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Британию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и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другие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страны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Европы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совершали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нападения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норманны</a:t>
            </a:r>
            <a:r>
              <a:rPr lang="ru-RU" sz="3000" b="1" i="1" dirty="0" smtClean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</a:t>
            </a:r>
            <a:endParaRPr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6" name="Google Shape;206;p28" descr="199999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43433" y="725490"/>
            <a:ext cx="7224183" cy="2271465"/>
          </a:xfrm>
          <a:prstGeom prst="rect">
            <a:avLst/>
          </a:prstGeom>
          <a:noFill/>
          <a:ln w="22225" cap="flat" cmpd="sng">
            <a:solidFill>
              <a:srgbClr val="0000FF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07" name="Google Shape;207;p28"/>
          <p:cNvSpPr txBox="1"/>
          <p:nvPr/>
        </p:nvSpPr>
        <p:spPr>
          <a:xfrm>
            <a:off x="7752184" y="1268760"/>
            <a:ext cx="3816349" cy="1077912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/>
              <a:buNone/>
            </a:pPr>
            <a:r>
              <a:rPr lang="en-US" sz="3000" b="1" i="0" u="none" dirty="0" err="1">
                <a:solidFill>
                  <a:schemeClr val="accent2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Битва</a:t>
            </a:r>
            <a:r>
              <a:rPr lang="en-US" sz="3000" b="1" i="0" u="none" dirty="0">
                <a:solidFill>
                  <a:schemeClr val="accent2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с </a:t>
            </a:r>
            <a:r>
              <a:rPr lang="en-US" sz="3000" b="1" i="0" u="none" dirty="0" err="1">
                <a:solidFill>
                  <a:schemeClr val="accent2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норманнами</a:t>
            </a:r>
            <a:endParaRPr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БИТВА С НОРМАННАМИ 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9352" y="4725144"/>
            <a:ext cx="11425269" cy="17610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середине 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IX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века норманнов стала привлекать Англия. Выходцы из Дании захватили большую часть страны и Лондон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 descr="78941980_large_3035399_Imag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692696"/>
            <a:ext cx="5952661" cy="388620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" name="Picture 9" descr="131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5" y="764704"/>
            <a:ext cx="5280587" cy="381697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БИТВА С НОРМАННАМИ 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4"/>
          <p:cNvSpPr txBox="1"/>
          <p:nvPr/>
        </p:nvSpPr>
        <p:spPr>
          <a:xfrm>
            <a:off x="263353" y="4725144"/>
            <a:ext cx="11616267" cy="1944216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Times New Roman"/>
              <a:buNone/>
            </a:pP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Наряду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с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ополчением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из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крестьян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Альфред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создал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конное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войско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Для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обороны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от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датчан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он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сооружал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крепости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строил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морской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флот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чтобы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мешать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высадке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врагов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побережье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Times New Roman"/>
              </a:rPr>
              <a:t>  </a:t>
            </a:r>
            <a:endParaRPr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7" name="Google Shape;257;p34" descr="king_alfr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335373" y="836712"/>
            <a:ext cx="3841353" cy="3744416"/>
          </a:xfrm>
          <a:prstGeom prst="rect">
            <a:avLst/>
          </a:prstGeom>
          <a:noFill/>
          <a:ln w="22225" cap="flat" cmpd="sng">
            <a:solidFill>
              <a:srgbClr val="0000FF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58" name="Google Shape;258;p34"/>
          <p:cNvSpPr txBox="1"/>
          <p:nvPr/>
        </p:nvSpPr>
        <p:spPr>
          <a:xfrm>
            <a:off x="4367809" y="1268760"/>
            <a:ext cx="7128792" cy="331236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Times New Roman"/>
              <a:buNone/>
            </a:pPr>
            <a:r>
              <a:rPr lang="ru-RU" sz="28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 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Датчанам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удалось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захватить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часть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Англии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вместе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с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городом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Лондоном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Возглавил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борьбу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англосаксов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против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датчан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король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одного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из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государств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1" u="sng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Альфред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которого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позже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назвали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Великий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 </a:t>
            </a:r>
            <a:endParaRPr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АЛЬФРЕД ВЕЛИКИЙ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980780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ЖИТЕЛИ БРИТАНСКИХ ОСТРОВОВ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411" y="1772820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ОПАСНЫЕ ЗАЩИТНИКИ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2636964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КОРОЛЬ АРТУР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3501008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КОНЕЦ БОРЬБЫ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51384" y="4365156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НОВОЕ НАШЕСТВИЕ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27384" y="5229253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АЛЬФРЕД ВЕЛИКИЙ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27384" y="6021341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ВОЗВРАЩЕНИЕ ДЕНЛО</a:t>
            </a:r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0" y="3289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  <p:bldP spid="9" grpId="0" animBg="1" autoUpdateAnimBg="0"/>
      <p:bldP spid="1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Видеоролик </a:t>
            </a:r>
            <a:r>
              <a:rPr lang="ru-RU" dirty="0" smtClean="0"/>
              <a:t>  Альфред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5"/>
          <p:cNvSpPr txBox="1">
            <a:spLocks noGrp="1"/>
          </p:cNvSpPr>
          <p:nvPr>
            <p:ph type="body" idx="1"/>
          </p:nvPr>
        </p:nvSpPr>
        <p:spPr>
          <a:xfrm>
            <a:off x="407368" y="3886200"/>
            <a:ext cx="11377264" cy="2819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0" tIns="45700" rIns="0" bIns="45700" anchor="t" anchorCtr="0">
            <a:noAutofit/>
          </a:bodyPr>
          <a:lstStyle/>
          <a:p>
            <a:pPr marL="90487" lvl="0" indent="-9048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2600" b="0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 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Столкнувшись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яростным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сопртивлением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</a:t>
            </a:r>
            <a:r>
              <a:rPr lang="ru-RU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норманы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ru-RU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изменили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тактику</a:t>
            </a:r>
            <a:r>
              <a:rPr lang="ru-RU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-</a:t>
            </a:r>
            <a:r>
              <a:rPr lang="ru-RU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они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стали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строить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военные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лагеря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ru-RU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                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опираясь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на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них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пытались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удержать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свое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господство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.</a:t>
            </a:r>
            <a:endParaRPr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90487" lvl="0" indent="-90487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None/>
            </a:pPr>
            <a:r>
              <a:rPr lang="ru-RU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 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Альфреду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удалось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сдержать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натиск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норманов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освободить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Лондон,а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его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преемники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подчинили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датчан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ru-RU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                  </a:t>
            </a:r>
            <a:r>
              <a:rPr lang="en-US" sz="3000" b="1" i="0" u="none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и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объединили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страну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в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единое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000" b="1" i="0" u="none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государство</a:t>
            </a:r>
            <a:r>
              <a:rPr lang="en-US" sz="3000" b="1" i="0" u="none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. </a:t>
            </a:r>
            <a:endParaRPr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5" name="Google Shape;265;p35" descr="7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511825" y="764704"/>
            <a:ext cx="7211483" cy="2844800"/>
          </a:xfrm>
          <a:prstGeom prst="rect">
            <a:avLst/>
          </a:prstGeom>
          <a:noFill/>
          <a:ln w="762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66" name="Google Shape;266;p35"/>
          <p:cNvSpPr txBox="1"/>
          <p:nvPr/>
        </p:nvSpPr>
        <p:spPr>
          <a:xfrm>
            <a:off x="407368" y="1412776"/>
            <a:ext cx="3531789" cy="126365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Times New Roman"/>
              <a:buNone/>
            </a:pPr>
            <a:r>
              <a:rPr lang="en-US" sz="24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Оборонительное</a:t>
            </a:r>
            <a:endParaRPr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Times New Roman"/>
              <a:buNone/>
            </a:pPr>
            <a:r>
              <a:rPr lang="en-US" sz="24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сооружение</a:t>
            </a:r>
            <a:endParaRPr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Times New Roman"/>
              <a:buNone/>
            </a:pPr>
            <a:r>
              <a:rPr lang="en-US" sz="24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норманов</a:t>
            </a:r>
            <a:endParaRPr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АЛЬФРЕД ВЕЛИКИЙ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3695733" y="332656"/>
          <a:ext cx="8160907" cy="6381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9349" y="1412776"/>
            <a:ext cx="4272475" cy="4133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 cstate="print"/>
          <a:srcRect r="23334"/>
          <a:stretch>
            <a:fillRect/>
          </a:stretch>
        </p:blipFill>
        <p:spPr bwMode="auto">
          <a:xfrm>
            <a:off x="6023992" y="908720"/>
            <a:ext cx="5791200" cy="41489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339" name="Picture 6"/>
          <p:cNvPicPr>
            <a:picLocks noChangeAspect="1" noChangeArrowheads="1"/>
          </p:cNvPicPr>
          <p:nvPr/>
        </p:nvPicPr>
        <p:blipFill>
          <a:blip r:embed="rId3" cstate="print"/>
          <a:srcRect l="56667" t="5762" r="3334" b="56528"/>
          <a:stretch>
            <a:fillRect/>
          </a:stretch>
        </p:blipFill>
        <p:spPr bwMode="auto">
          <a:xfrm>
            <a:off x="9840416" y="5157208"/>
            <a:ext cx="1930400" cy="1266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10261600" y="304800"/>
            <a:ext cx="17272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4341" name="Picture 8"/>
          <p:cNvPicPr>
            <a:picLocks noChangeAspect="1" noChangeArrowheads="1"/>
          </p:cNvPicPr>
          <p:nvPr/>
        </p:nvPicPr>
        <p:blipFill>
          <a:blip r:embed="rId4" cstate="print">
            <a:lum bright="-12000" contrast="18000"/>
          </a:blip>
          <a:srcRect l="1744" t="2469" r="5780" b="2469"/>
          <a:stretch>
            <a:fillRect/>
          </a:stretch>
        </p:blipFill>
        <p:spPr bwMode="auto">
          <a:xfrm>
            <a:off x="407371" y="908720"/>
            <a:ext cx="4965700" cy="5410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342" name="Rectangle 9"/>
          <p:cNvSpPr>
            <a:spLocks noChangeArrowheads="1"/>
          </p:cNvSpPr>
          <p:nvPr/>
        </p:nvSpPr>
        <p:spPr bwMode="auto">
          <a:xfrm>
            <a:off x="4511824" y="5373216"/>
            <a:ext cx="599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886-897 гг. – войны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Альфреда Великого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датчанами.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АЛЬФРЕД ВЕЛИКИЙ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335361" y="836712"/>
          <a:ext cx="11617291" cy="55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3. Борьба англосаксов с норманнами Результаты: Альфреду удалось отбросить датчан за Темзу, освободив Лондон. Преемники Альфреда объединили Англию в единое государство. Англичане вынуждены были выплачивать норманнам дань — датские деньги Альфред Великий "/>
          <p:cNvPicPr/>
          <p:nvPr/>
        </p:nvPicPr>
        <p:blipFill>
          <a:blip r:embed="rId7" cstate="print"/>
          <a:srcRect l="4328" t="19286" r="54727" b="11579"/>
          <a:stretch>
            <a:fillRect/>
          </a:stretch>
        </p:blipFill>
        <p:spPr bwMode="auto">
          <a:xfrm>
            <a:off x="5015880" y="4005064"/>
            <a:ext cx="2232248" cy="2376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АЛЬФРЕД ВЕЛИКИЙ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1" y="4005064"/>
            <a:ext cx="11329259" cy="2547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877 году флот и сухопутные силы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данов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разбиты. Был заключен мир. Даны поклялись больше не нападать на англичан. Альфред распустил свое войско.  Даны нарушили клятву и вновь напали на Англию.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https://cdn.turkaramamotoru.com/en/battle-of-edington-21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349" y="1124757"/>
            <a:ext cx="5136571" cy="2649413"/>
          </a:xfrm>
          <a:prstGeom prst="rect">
            <a:avLst/>
          </a:prstGeom>
          <a:noFill/>
        </p:spPr>
      </p:pic>
      <p:pic>
        <p:nvPicPr>
          <p:cNvPr id="8196" name="Picture 4" descr="http://history-doc.ru/wp-content/uploads/2019/05/2-24-e15583413483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5" y="1196752"/>
            <a:ext cx="5496611" cy="2616196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ВОЙНА С ДАНАМИ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4509120"/>
            <a:ext cx="11449272" cy="190080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Альфреду пришлось отправиться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 изгнание.  В 878 году Альфред объединил саксов и разбил   датчан.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s://mtdata.ru/u3/photo1531/20128431399-0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908720"/>
            <a:ext cx="11589488" cy="3312368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ВОЙНА С ДАНАМИ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03912" y="764704"/>
            <a:ext cx="6600733" cy="54006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1400" dirty="0" smtClean="0"/>
              <a:t>   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 заключен мир, по которому Англия была поделена по линии Честер-Лондон. Север и восток отошли к датчанам,                            юг и запад остались за Альфредом. Земля стала называться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Денло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(Область датского права), но датчане признавали верховную власть короля Альфреда.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   </a:t>
            </a:r>
            <a:endParaRPr lang="ru-RU" sz="1400" dirty="0"/>
          </a:p>
        </p:txBody>
      </p:sp>
      <p:pic>
        <p:nvPicPr>
          <p:cNvPr id="4" name="Рисунок 3" descr="ÐÐ±Ð»Ð°ÑÑÑ ÐÐµÐ½Ð»Ð¾ (Ð² Ð¿ÐµÑÐµÐ²Ð¾Ð´Ðµ â ÐÐ¾Ð»Ð¾ÑÐ° Ð´Ð°ÑÑÐºÐ¾Ð³Ð¾ Ð¿ÑÐ°Ð²Ð°) 5 "/>
          <p:cNvPicPr/>
          <p:nvPr/>
        </p:nvPicPr>
        <p:blipFill>
          <a:blip r:embed="rId2" cstate="print"/>
          <a:srcRect t="21887" r="47544" b="11321"/>
          <a:stretch>
            <a:fillRect/>
          </a:stretch>
        </p:blipFill>
        <p:spPr bwMode="auto">
          <a:xfrm>
            <a:off x="239349" y="836712"/>
            <a:ext cx="5064563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263352" y="5815140"/>
            <a:ext cx="468052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Денло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в переводе «полоса датского права»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ДЕНЛО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816" y="476672"/>
            <a:ext cx="7440149" cy="98641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Население страны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9576" y="2276872"/>
            <a:ext cx="5328592" cy="136815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Свободные крестьяне - общинники (</a:t>
            </a:r>
            <a:r>
              <a:rPr lang="ru-RU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керлы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7728181" y="2348880"/>
            <a:ext cx="4334272" cy="12241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Родовая знать (эрлы)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5303912" y="1484784"/>
            <a:ext cx="1944216" cy="64807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9264352" y="1484784"/>
            <a:ext cx="1152128" cy="79208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191344" y="73470"/>
            <a:ext cx="4276413" cy="129614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Король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983432" y="1484784"/>
            <a:ext cx="2232248" cy="3456384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2"/>
          <p:cNvSpPr txBox="1">
            <a:spLocks/>
          </p:cNvSpPr>
          <p:nvPr/>
        </p:nvSpPr>
        <p:spPr>
          <a:xfrm>
            <a:off x="3311691" y="4941168"/>
            <a:ext cx="4334272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Дружинники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3647068">
            <a:off x="665884" y="3261506"/>
            <a:ext cx="2031117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земля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7344140" y="3645024"/>
            <a:ext cx="2064229" cy="108012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8616281" y="3717032"/>
            <a:ext cx="2520281" cy="2016224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бъект 2"/>
          <p:cNvSpPr txBox="1">
            <a:spLocks/>
          </p:cNvSpPr>
          <p:nvPr/>
        </p:nvSpPr>
        <p:spPr>
          <a:xfrm>
            <a:off x="5286805" y="5740416"/>
            <a:ext cx="4334272" cy="56891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3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Феодалы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94691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8" grpId="0" animBg="1"/>
      <p:bldP spid="3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85" y="3429000"/>
            <a:ext cx="4959019" cy="64807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Графство</a:t>
            </a:r>
            <a:r>
              <a:rPr lang="ru-RU" b="1" dirty="0" smtClean="0"/>
              <a:t> 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721395" y="3429000"/>
            <a:ext cx="54864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Собрания графств</a:t>
            </a:r>
          </a:p>
        </p:txBody>
      </p:sp>
      <p:sp>
        <p:nvSpPr>
          <p:cNvPr id="5" name="Двойная стрелка влево/вправо 4"/>
          <p:cNvSpPr/>
          <p:nvPr/>
        </p:nvSpPr>
        <p:spPr>
          <a:xfrm>
            <a:off x="3287688" y="3587073"/>
            <a:ext cx="2952328" cy="324036"/>
          </a:xfrm>
          <a:prstGeom prst="leftRightArrow">
            <a:avLst>
              <a:gd name="adj1" fmla="val 1712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665" y="1676379"/>
            <a:ext cx="49235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ародные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собрания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00257" y="1665999"/>
            <a:ext cx="3566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льдормены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Двойная стрелка влево/вправо 8"/>
          <p:cNvSpPr/>
          <p:nvPr/>
        </p:nvSpPr>
        <p:spPr>
          <a:xfrm>
            <a:off x="5303914" y="1803626"/>
            <a:ext cx="2361796" cy="324036"/>
          </a:xfrm>
          <a:prstGeom prst="leftRightArrow">
            <a:avLst>
              <a:gd name="adj1" fmla="val 1712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авая фигурная скобка 9"/>
          <p:cNvSpPr/>
          <p:nvPr/>
        </p:nvSpPr>
        <p:spPr>
          <a:xfrm rot="5400000">
            <a:off x="5255907" y="-1947598"/>
            <a:ext cx="648072" cy="8952995"/>
          </a:xfrm>
          <a:prstGeom prst="rightBrace">
            <a:avLst>
              <a:gd name="adj1" fmla="val 52169"/>
              <a:gd name="adj2" fmla="val 50000"/>
            </a:avLst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27648" y="2858813"/>
            <a:ext cx="4923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заменены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56333" y="4797157"/>
            <a:ext cx="70896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Совет знати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VII–IX вв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.. 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1344" y="5661248"/>
            <a:ext cx="11727093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Принятие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новых законов, раздел земли, ведение войны и заключение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мира.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-11850" y="4797152"/>
            <a:ext cx="4959019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Король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5" name="Двойная стрелка влево/вправо 14"/>
          <p:cNvSpPr/>
          <p:nvPr/>
        </p:nvSpPr>
        <p:spPr>
          <a:xfrm>
            <a:off x="2711624" y="4959170"/>
            <a:ext cx="3168352" cy="324036"/>
          </a:xfrm>
          <a:prstGeom prst="leftRightArrow">
            <a:avLst>
              <a:gd name="adj1" fmla="val 1712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фигурная скобка 15"/>
          <p:cNvSpPr/>
          <p:nvPr/>
        </p:nvSpPr>
        <p:spPr>
          <a:xfrm rot="5400000">
            <a:off x="5291911" y="201461"/>
            <a:ext cx="648072" cy="8064896"/>
          </a:xfrm>
          <a:prstGeom prst="rightBrace">
            <a:avLst>
              <a:gd name="adj1" fmla="val 52169"/>
              <a:gd name="adj2" fmla="val 50000"/>
            </a:avLst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742203" y="4494034"/>
            <a:ext cx="4923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подчинялись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bject 2"/>
          <p:cNvSpPr>
            <a:spLocks/>
          </p:cNvSpPr>
          <p:nvPr/>
        </p:nvSpPr>
        <p:spPr bwMode="auto">
          <a:xfrm>
            <a:off x="0" y="3289"/>
            <a:ext cx="12192000" cy="133748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Порядок управления в англо – саксонских королевствах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03104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http://player.myshared.ru/5/440529/slides/slide_6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64668" t="13447" r="8182" b="47433"/>
          <a:stretch>
            <a:fillRect/>
          </a:stretch>
        </p:blipFill>
        <p:spPr bwMode="auto">
          <a:xfrm>
            <a:off x="7752184" y="908720"/>
            <a:ext cx="4032448" cy="3330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player.myshared.ru/5/440529/slides/slide_6.jpg"/>
          <p:cNvPicPr/>
          <p:nvPr/>
        </p:nvPicPr>
        <p:blipFill>
          <a:blip r:embed="rId2" cstate="print"/>
          <a:srcRect l="33181" t="57946" r="33771" b="15648"/>
          <a:stretch>
            <a:fillRect/>
          </a:stretch>
        </p:blipFill>
        <p:spPr bwMode="auto">
          <a:xfrm>
            <a:off x="335360" y="4581128"/>
            <a:ext cx="590465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http://player.myshared.ru/5/440529/slides/slide_6.jpg"/>
          <p:cNvPicPr>
            <a:picLocks noGrp="1"/>
          </p:cNvPicPr>
          <p:nvPr>
            <p:ph sz="quarter" idx="3"/>
          </p:nvPr>
        </p:nvPicPr>
        <p:blipFill>
          <a:blip r:embed="rId2" cstate="print"/>
          <a:srcRect l="70892" t="59902" r="9473" b="21021"/>
          <a:stretch>
            <a:fillRect/>
          </a:stretch>
        </p:blipFill>
        <p:spPr bwMode="auto">
          <a:xfrm>
            <a:off x="7032104" y="4581128"/>
            <a:ext cx="4783037" cy="189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07368" y="836714"/>
            <a:ext cx="7200800" cy="35394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Англии началась  с 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вторжением германских племен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англов, саксов, ютов и созданием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ими на территории Британии 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нескольких  феодальных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государств.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 БРИТАНИИ К АНГЛИИ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263353" y="476672"/>
          <a:ext cx="11737305" cy="60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6" name="Picture 6" descr="Knight Statues Design Toscan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31904" y="2996952"/>
            <a:ext cx="216024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143339" y="692696"/>
          <a:ext cx="12048661" cy="616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8" name="Picture 6" descr="http://img0.liveinternet.ru/images/attach/c/10/110/954/110954758_1332926387_281picture_bi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7408" y="4077072"/>
            <a:ext cx="4776530" cy="25054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589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594" y="33683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2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4.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21 – 26.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295800" y="3068960"/>
            <a:ext cx="3744416" cy="23612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Составьте хронологическую таблицу:                       «от Британии            к Англии».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328248" y="3068960"/>
            <a:ext cx="3528392" cy="28641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Дайте сравнительную характеристику: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«король Артур                и король Альфред».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499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0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6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3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499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ельты и бритты – древние народы Англии">
            <a:hlinkClick r:id="rId2" tooltip="&quot;Кельты и бритты – древние народы Англии&quot;"/>
          </p:cNvPr>
          <p:cNvPicPr/>
          <p:nvPr/>
        </p:nvPicPr>
        <p:blipFill>
          <a:blip r:embed="rId3" cstate="print"/>
          <a:srcRect l="47098" t="7451" r="6397" b="10980"/>
          <a:stretch>
            <a:fillRect/>
          </a:stretch>
        </p:blipFill>
        <p:spPr bwMode="auto">
          <a:xfrm>
            <a:off x="407368" y="2204864"/>
            <a:ext cx="3648405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35361" y="980728"/>
            <a:ext cx="3278155" cy="1152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Кельты и бритты – древние народы Англии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5" descr="Август 2011 Знаю все!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0000" b="90000" l="7875" r="90000">
                        <a14:foregroundMark x1="19875" y1="50085" x2="7875" y2="56102"/>
                        <a14:foregroundMark x1="59125" y1="17458" x2="75500" y2="13390"/>
                        <a14:foregroundMark x1="65500" y1="23898" x2="65750" y2="29661"/>
                        <a14:foregroundMark x1="34000" y1="22627" x2="32750" y2="27288"/>
                        <a14:foregroundMark x1="33375" y1="24068" x2="40625" y2="28390"/>
                        <a14:foregroundMark x1="53500" y1="22373" x2="53500" y2="26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71" t="10000" r="4214" b="10000"/>
          <a:stretch>
            <a:fillRect/>
          </a:stretch>
        </p:blipFill>
        <p:spPr bwMode="auto">
          <a:xfrm flipH="1">
            <a:off x="4799856" y="620688"/>
            <a:ext cx="6840760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367808" y="4581128"/>
            <a:ext cx="7488832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407 год у римские легиона покинули  Британию. Таким образом  коренное население  острова – кельты оказались  предоставленными сами себе.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 БРИТАНИИ К АНГЛИИ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5373258"/>
            <a:ext cx="10972800" cy="111298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Начались междоусобные войны.  С севера нападали племена  пиктов и скоттов.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s://ds03.infourok.ru/uploads/ex/0958/00027a57-9468c627/640/img5.jpg"/>
          <p:cNvPicPr/>
          <p:nvPr/>
        </p:nvPicPr>
        <p:blipFill>
          <a:blip r:embed="rId2" cstate="print"/>
          <a:srcRect l="1878" t="9525" r="49075" b="2938"/>
          <a:stretch>
            <a:fillRect/>
          </a:stretch>
        </p:blipFill>
        <p:spPr bwMode="auto">
          <a:xfrm>
            <a:off x="407368" y="836712"/>
            <a:ext cx="403244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ds03.infourok.ru/uploads/ex/0958/00027a57-9468c627/640/img7.jpg"/>
          <p:cNvPicPr/>
          <p:nvPr/>
        </p:nvPicPr>
        <p:blipFill>
          <a:blip r:embed="rId3" cstate="print"/>
          <a:srcRect l="53684" t="17848" r="2877" b="2445"/>
          <a:stretch>
            <a:fillRect/>
          </a:stretch>
        </p:blipFill>
        <p:spPr bwMode="auto">
          <a:xfrm>
            <a:off x="8112225" y="836712"/>
            <a:ext cx="3552395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ds03.infourok.ru/uploads/ex/0958/00027a57-9468c627/640/img7.jpg"/>
          <p:cNvPicPr/>
          <p:nvPr/>
        </p:nvPicPr>
        <p:blipFill>
          <a:blip r:embed="rId3" cstate="print"/>
          <a:srcRect l="5686" t="55012" r="51267" b="2445"/>
          <a:stretch>
            <a:fillRect/>
          </a:stretch>
        </p:blipFill>
        <p:spPr bwMode="auto">
          <a:xfrm>
            <a:off x="4871880" y="2852936"/>
            <a:ext cx="2663079" cy="1655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 БРИТАНИИ К АНГЛИИ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Shape 16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27052" y="764704"/>
            <a:ext cx="4817533" cy="5688484"/>
          </a:xfrm>
          <a:prstGeom prst="rect">
            <a:avLst/>
          </a:prstGeom>
          <a:noFill/>
          <a:ln w="76200" cap="flat" cmpd="sng">
            <a:solidFill>
              <a:schemeClr val="folHlink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66" name="Shape 166"/>
          <p:cNvSpPr/>
          <p:nvPr/>
        </p:nvSpPr>
        <p:spPr>
          <a:xfrm>
            <a:off x="5712884" y="692696"/>
            <a:ext cx="6143757" cy="5832648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 New Roman"/>
              <a:buNone/>
            </a:pP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Когда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римские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легионы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в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начале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V в. </a:t>
            </a:r>
            <a:r>
              <a:rPr lang="ru-RU" sz="28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</a:t>
            </a:r>
            <a:r>
              <a:rPr lang="en-US" sz="28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окинули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Британию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её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захватили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германские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племена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sng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саксов</a:t>
            </a:r>
            <a:r>
              <a:rPr lang="en-US" sz="2800" b="1" i="0" u="sng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2800" b="1" i="0" u="sng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англов</a:t>
            </a:r>
            <a:r>
              <a:rPr lang="en-US" sz="2800" b="1" i="0" u="sng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и </a:t>
            </a:r>
            <a:r>
              <a:rPr lang="en-US" sz="2800" b="1" i="0" u="sng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ютов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Кельты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вынуждены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были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искать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убежища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в </a:t>
            </a:r>
            <a:r>
              <a:rPr lang="en-US" sz="28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горах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 smtClean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Уэльса</a:t>
            </a:r>
            <a:endParaRPr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 </a:t>
            </a:r>
            <a:r>
              <a:rPr lang="en-US" sz="2800" b="1" i="0" u="none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Корнуолла</a:t>
            </a:r>
            <a:r>
              <a:rPr lang="en-US" sz="28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где</a:t>
            </a:r>
            <a:r>
              <a:rPr lang="en-US" sz="28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еще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долго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сохраняли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свою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независимость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или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переселяться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во</a:t>
            </a: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Францию</a:t>
            </a:r>
            <a:endParaRPr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 New Roman"/>
              <a:buNone/>
            </a:pPr>
            <a:r>
              <a:rPr lang="en-US" sz="2800" b="1" i="0" u="none" dirty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(</a:t>
            </a:r>
            <a:r>
              <a:rPr lang="en-US" sz="2800" b="1" i="0" u="none" dirty="0" err="1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нынешняя</a:t>
            </a:r>
            <a:r>
              <a:rPr lang="en-US" sz="2800" b="1" i="0" u="none" dirty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800" b="1" i="0" u="none" dirty="0" err="1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Бретань</a:t>
            </a:r>
            <a:r>
              <a:rPr lang="en-US" sz="28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)</a:t>
            </a:r>
            <a:r>
              <a:rPr lang="ru-RU" sz="2800" b="1" i="0" u="none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 БРИТАНИИ К АНГЛИИ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4491914">
            <a:off x="4328563" y="2421378"/>
            <a:ext cx="423496" cy="4226032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4491914">
            <a:off x="4198800" y="2849029"/>
            <a:ext cx="423496" cy="5046668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5056461">
            <a:off x="5784308" y="5306132"/>
            <a:ext cx="423496" cy="1638243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87888" y="980728"/>
            <a:ext cx="6840760" cy="41044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защиты  бритты нанимали :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ютов, англов, саксов.  Юты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середине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века завоевали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Кентскую область. В начале 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Vв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владычество в Британии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прекратилось. Британия снова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распалась на ряд областей.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s://upload.wikimedia.org/wikipedia/commons/thumb/1/1e/British_kingdoms_c_800.svg/220px-British_kingdoms_c_800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052736"/>
            <a:ext cx="4512501" cy="3456384"/>
          </a:xfrm>
          <a:prstGeom prst="rect">
            <a:avLst/>
          </a:prstGeom>
          <a:noFill/>
        </p:spPr>
      </p:pic>
      <p:pic>
        <p:nvPicPr>
          <p:cNvPr id="5" name="Рисунок 4" descr="https://pptcloud3.ams3.digitaloceanspaces.com/slides/pics/000/127/518/original/Slide5.jpg?1480175258"/>
          <p:cNvPicPr/>
          <p:nvPr/>
        </p:nvPicPr>
        <p:blipFill>
          <a:blip r:embed="rId3" cstate="print"/>
          <a:srcRect l="5172" t="39512" r="53384" b="21951"/>
          <a:stretch>
            <a:fillRect/>
          </a:stretch>
        </p:blipFill>
        <p:spPr bwMode="auto">
          <a:xfrm>
            <a:off x="6312024" y="5229240"/>
            <a:ext cx="4608512" cy="150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51384" y="4725144"/>
            <a:ext cx="410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•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Юты заселили Кент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• Саксы – другие южные районы Британии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• Англы – центральную  и северную часть страны.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289"/>
            <a:ext cx="12192000" cy="6174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 БРИТАНИИ К АНГЛИИ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Shape 17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3790952" y="404816"/>
            <a:ext cx="4817533" cy="6048375"/>
          </a:xfrm>
          <a:prstGeom prst="rect">
            <a:avLst/>
          </a:prstGeom>
          <a:noFill/>
          <a:ln w="76200" cap="flat" cmpd="sng">
            <a:solidFill>
              <a:schemeClr val="folHlink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75" name="Shape 175"/>
          <p:cNvSpPr/>
          <p:nvPr/>
        </p:nvSpPr>
        <p:spPr>
          <a:xfrm>
            <a:off x="527383" y="404851"/>
            <a:ext cx="3073068" cy="1728787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4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Завоевав</a:t>
            </a:r>
            <a:r>
              <a:rPr lang="en-US" sz="24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4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остров</a:t>
            </a:r>
            <a:r>
              <a:rPr lang="en-US" sz="24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, </a:t>
            </a:r>
            <a:r>
              <a:rPr lang="en-US" sz="24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пришельцы</a:t>
            </a:r>
            <a:r>
              <a:rPr lang="en-US" sz="24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4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основали</a:t>
            </a:r>
            <a:r>
              <a:rPr lang="en-US" sz="24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4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семь</a:t>
            </a:r>
            <a:r>
              <a:rPr lang="en-US" sz="24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4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государств</a:t>
            </a:r>
            <a:r>
              <a:rPr lang="en-US" sz="24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:</a:t>
            </a:r>
            <a:endParaRPr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6" name="Shape 176"/>
          <p:cNvCxnSpPr/>
          <p:nvPr/>
        </p:nvCxnSpPr>
        <p:spPr>
          <a:xfrm flipH="1">
            <a:off x="7920593" y="1196975"/>
            <a:ext cx="1153583" cy="316865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77" name="Shape 177"/>
          <p:cNvCxnSpPr/>
          <p:nvPr/>
        </p:nvCxnSpPr>
        <p:spPr>
          <a:xfrm flipH="1">
            <a:off x="7823200" y="3213100"/>
            <a:ext cx="1250949" cy="1871662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78" name="Shape 178"/>
          <p:cNvCxnSpPr/>
          <p:nvPr/>
        </p:nvCxnSpPr>
        <p:spPr>
          <a:xfrm rot="10800000">
            <a:off x="7727949" y="5734050"/>
            <a:ext cx="1151467" cy="2159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sp>
        <p:nvSpPr>
          <p:cNvPr id="179" name="Shape 179"/>
          <p:cNvSpPr/>
          <p:nvPr/>
        </p:nvSpPr>
        <p:spPr>
          <a:xfrm>
            <a:off x="8784168" y="404812"/>
            <a:ext cx="2785533" cy="1585912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 New Roman"/>
              <a:buNone/>
            </a:pPr>
            <a:r>
              <a:rPr lang="en-US" sz="24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Восточную</a:t>
            </a:r>
            <a:r>
              <a:rPr lang="en-US" sz="24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24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Англию</a:t>
            </a:r>
            <a:endParaRPr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8784168" y="2133639"/>
            <a:ext cx="2785533" cy="1366837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 New Roman"/>
              <a:buNone/>
            </a:pPr>
            <a:r>
              <a:rPr lang="en-US" sz="25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Эссекс</a:t>
            </a:r>
            <a:endParaRPr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624417" y="5157787"/>
            <a:ext cx="3071283" cy="1295400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 New Roman"/>
              <a:buNone/>
            </a:pPr>
            <a:r>
              <a:rPr lang="en-US" sz="25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Уэссекс</a:t>
            </a:r>
            <a:endParaRPr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8784167" y="3644939"/>
            <a:ext cx="2783416" cy="1296987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 New Roman"/>
              <a:buNone/>
            </a:pPr>
            <a:r>
              <a:rPr lang="en-US" sz="25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Кент</a:t>
            </a:r>
            <a:endParaRPr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3" name="Shape 183"/>
          <p:cNvSpPr/>
          <p:nvPr/>
        </p:nvSpPr>
        <p:spPr>
          <a:xfrm>
            <a:off x="8784193" y="5084801"/>
            <a:ext cx="2880783" cy="1296987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 New Roman"/>
              <a:buNone/>
            </a:pPr>
            <a:r>
              <a:rPr lang="en-US" sz="25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Сассекс</a:t>
            </a:r>
            <a:endParaRPr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4" name="Shape 184"/>
          <p:cNvCxnSpPr/>
          <p:nvPr/>
        </p:nvCxnSpPr>
        <p:spPr>
          <a:xfrm>
            <a:off x="3600449" y="2924214"/>
            <a:ext cx="3071283" cy="504825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85" name="Shape 185"/>
          <p:cNvCxnSpPr/>
          <p:nvPr/>
        </p:nvCxnSpPr>
        <p:spPr>
          <a:xfrm>
            <a:off x="3600475" y="4365625"/>
            <a:ext cx="2688167" cy="2159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86" name="Shape 186"/>
          <p:cNvCxnSpPr/>
          <p:nvPr/>
        </p:nvCxnSpPr>
        <p:spPr>
          <a:xfrm rot="10800000" flipH="1">
            <a:off x="3695700" y="5589626"/>
            <a:ext cx="2783416" cy="71437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87" name="Shape 187"/>
          <p:cNvCxnSpPr/>
          <p:nvPr/>
        </p:nvCxnSpPr>
        <p:spPr>
          <a:xfrm flipH="1">
            <a:off x="8015816" y="4797425"/>
            <a:ext cx="863600" cy="6477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sp>
        <p:nvSpPr>
          <p:cNvPr id="188" name="Shape 188"/>
          <p:cNvSpPr/>
          <p:nvPr/>
        </p:nvSpPr>
        <p:spPr>
          <a:xfrm>
            <a:off x="624417" y="2276514"/>
            <a:ext cx="3071283" cy="1296987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 New Roman"/>
              <a:buNone/>
            </a:pPr>
            <a:r>
              <a:rPr lang="en-US" sz="24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Нортумбрию</a:t>
            </a:r>
            <a:endParaRPr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9" name="Shape 189"/>
          <p:cNvSpPr/>
          <p:nvPr/>
        </p:nvSpPr>
        <p:spPr>
          <a:xfrm>
            <a:off x="624417" y="3716337"/>
            <a:ext cx="3071283" cy="1295400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 New Roman"/>
              <a:buNone/>
            </a:pPr>
            <a:r>
              <a:rPr lang="en-US" sz="2500" b="1" i="0" u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Мерсию</a:t>
            </a:r>
            <a:endParaRPr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3.infourok.ru/uploads/ex/0958/00027a57-9468c627/640/img1.jpg"/>
          <p:cNvPicPr>
            <a:picLocks noGrp="1"/>
          </p:cNvPicPr>
          <p:nvPr>
            <p:ph idx="1"/>
          </p:nvPr>
        </p:nvPicPr>
        <p:blipFill>
          <a:blip r:embed="rId2" cstate="print"/>
          <a:srcRect l="1327" t="9535" r="2516" b="42543"/>
          <a:stretch>
            <a:fillRect/>
          </a:stretch>
        </p:blipFill>
        <p:spPr bwMode="auto">
          <a:xfrm>
            <a:off x="527381" y="332656"/>
            <a:ext cx="11329259" cy="307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thepresentation.ru/img/thumbs/819758f74a6cc9a1cd4befd9c437e4ec-800x.jpg"/>
          <p:cNvPicPr/>
          <p:nvPr/>
        </p:nvPicPr>
        <p:blipFill>
          <a:blip r:embed="rId3" cstate="print"/>
          <a:srcRect l="49108" t="21516" r="3432" b="22733"/>
          <a:stretch>
            <a:fillRect/>
          </a:stretch>
        </p:blipFill>
        <p:spPr bwMode="auto">
          <a:xfrm>
            <a:off x="527383" y="3933093"/>
            <a:ext cx="3762828" cy="248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463819" y="3717613"/>
            <a:ext cx="438954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 ужасов нашествия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кельские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племена бежали на континент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(запад Франции) и после  переселения  бриттов территория получила название Бретань.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9" descr="56fe57c6aa0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68341" y="4005064"/>
            <a:ext cx="2496443" cy="2529656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672064" y="2924962"/>
            <a:ext cx="53765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расселения кельтских племён в Европе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988</Words>
  <Application>Microsoft Office PowerPoint</Application>
  <PresentationFormat>Произвольный</PresentationFormat>
  <Paragraphs>182</Paragraphs>
  <Slides>32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ВСЕМИРНАЯ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Легенды туманного Альбиона </vt:lpstr>
      <vt:lpstr>Слайд 11</vt:lpstr>
      <vt:lpstr>Видео Король Артур ( 1 минута 50) </vt:lpstr>
      <vt:lpstr>Слайд 13</vt:lpstr>
      <vt:lpstr>Слайд 14</vt:lpstr>
      <vt:lpstr>Слайд 15</vt:lpstr>
      <vt:lpstr>Норманны (викинги, варяги) - «люди севера» - северные германцы: норвежцы, шведы, датчане.</vt:lpstr>
      <vt:lpstr>Слайд 17</vt:lpstr>
      <vt:lpstr>Слайд 18</vt:lpstr>
      <vt:lpstr>Слайд 19</vt:lpstr>
      <vt:lpstr>Видеоролик   Альфред 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Население страны</vt:lpstr>
      <vt:lpstr>Слайд 29</vt:lpstr>
      <vt:lpstr>Слайд 30</vt:lpstr>
      <vt:lpstr>Слайд 31</vt:lpstr>
      <vt:lpstr>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286</cp:revision>
  <dcterms:created xsi:type="dcterms:W3CDTF">2020-04-27T10:05:42Z</dcterms:created>
  <dcterms:modified xsi:type="dcterms:W3CDTF">2020-09-08T11:30:56Z</dcterms:modified>
</cp:coreProperties>
</file>