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45"/>
  </p:notesMasterIdLst>
  <p:sldIdLst>
    <p:sldId id="1504" r:id="rId11"/>
    <p:sldId id="1414" r:id="rId12"/>
    <p:sldId id="1542" r:id="rId13"/>
    <p:sldId id="1501" r:id="rId14"/>
    <p:sldId id="1503" r:id="rId15"/>
    <p:sldId id="1502" r:id="rId16"/>
    <p:sldId id="1538" r:id="rId17"/>
    <p:sldId id="1539" r:id="rId18"/>
    <p:sldId id="1507" r:id="rId19"/>
    <p:sldId id="1514" r:id="rId20"/>
    <p:sldId id="1508" r:id="rId21"/>
    <p:sldId id="1532" r:id="rId22"/>
    <p:sldId id="1519" r:id="rId23"/>
    <p:sldId id="1530" r:id="rId24"/>
    <p:sldId id="1518" r:id="rId25"/>
    <p:sldId id="1517" r:id="rId26"/>
    <p:sldId id="1516" r:id="rId27"/>
    <p:sldId id="1513" r:id="rId28"/>
    <p:sldId id="1512" r:id="rId29"/>
    <p:sldId id="1511" r:id="rId30"/>
    <p:sldId id="1510" r:id="rId31"/>
    <p:sldId id="1520" r:id="rId32"/>
    <p:sldId id="1525" r:id="rId33"/>
    <p:sldId id="1521" r:id="rId34"/>
    <p:sldId id="1526" r:id="rId35"/>
    <p:sldId id="1509" r:id="rId36"/>
    <p:sldId id="1524" r:id="rId37"/>
    <p:sldId id="1527" r:id="rId38"/>
    <p:sldId id="1528" r:id="rId39"/>
    <p:sldId id="1533" r:id="rId40"/>
    <p:sldId id="1537" r:id="rId41"/>
    <p:sldId id="1529" r:id="rId42"/>
    <p:sldId id="1543" r:id="rId43"/>
    <p:sldId id="1541" r:id="rId44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084D64B-4624-4923-A494-8849185528BD}">
          <p14:sldIdLst>
            <p14:sldId id="1504"/>
            <p14:sldId id="1414"/>
            <p14:sldId id="1542"/>
            <p14:sldId id="1501"/>
            <p14:sldId id="1503"/>
            <p14:sldId id="1502"/>
            <p14:sldId id="1538"/>
            <p14:sldId id="1539"/>
            <p14:sldId id="1507"/>
            <p14:sldId id="1514"/>
            <p14:sldId id="1508"/>
            <p14:sldId id="1532"/>
            <p14:sldId id="1519"/>
            <p14:sldId id="1530"/>
            <p14:sldId id="1518"/>
            <p14:sldId id="1517"/>
            <p14:sldId id="1516"/>
            <p14:sldId id="1513"/>
            <p14:sldId id="1512"/>
            <p14:sldId id="1511"/>
            <p14:sldId id="1510"/>
            <p14:sldId id="1520"/>
            <p14:sldId id="1525"/>
            <p14:sldId id="1521"/>
            <p14:sldId id="1526"/>
            <p14:sldId id="1509"/>
            <p14:sldId id="1524"/>
            <p14:sldId id="1527"/>
            <p14:sldId id="1528"/>
            <p14:sldId id="1533"/>
            <p14:sldId id="1537"/>
            <p14:sldId id="1529"/>
            <p14:sldId id="1543"/>
            <p14:sldId id="154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5543" autoAdjust="0"/>
  </p:normalViewPr>
  <p:slideViewPr>
    <p:cSldViewPr snapToObjects="1">
      <p:cViewPr>
        <p:scale>
          <a:sx n="232" d="100"/>
          <a:sy n="232" d="100"/>
        </p:scale>
        <p:origin x="-876" y="-138"/>
      </p:cViewPr>
      <p:guideLst>
        <p:guide orient="horz" pos="742"/>
        <p:guide orient="horz" pos="517"/>
        <p:guide pos="1882"/>
        <p:guide pos="1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F9FA52-3E04-46CC-8EA1-AD4134E4ECCE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17877-7B1D-4AA5-A811-F95C441415E2}">
      <dgm:prSet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набеги кочевников наносили тяжелый удар земледельческому хозяйству.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39641D1F-2C88-4D8F-BB97-D718D05E9DF5}" type="parTrans" cxnId="{56FE5CE0-3E78-4E52-874C-827E1CB38821}">
      <dgm:prSet/>
      <dgm:spPr/>
      <dgm:t>
        <a:bodyPr/>
        <a:lstStyle/>
        <a:p>
          <a:endParaRPr lang="ru-RU"/>
        </a:p>
      </dgm:t>
    </dgm:pt>
    <dgm:pt modelId="{59BBBEEC-467D-437F-B333-5D4B149BBBAA}" type="sibTrans" cxnId="{56FE5CE0-3E78-4E52-874C-827E1CB38821}">
      <dgm:prSet/>
      <dgm:spPr/>
      <dgm:t>
        <a:bodyPr/>
        <a:lstStyle/>
        <a:p>
          <a:endParaRPr lang="ru-RU"/>
        </a:p>
      </dgm:t>
    </dgm:pt>
    <dgm:pt modelId="{DC44E380-81EB-4A74-9A46-6F3B3264C85D}">
      <dgm:prSet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Возраставшая мощь государства </a:t>
          </a:r>
          <a:r>
            <a:rPr lang="ru-RU" sz="1400" dirty="0" err="1" smtClean="0">
              <a:latin typeface="Arial" pitchFamily="34" charset="0"/>
              <a:cs typeface="Arial" pitchFamily="34" charset="0"/>
            </a:rPr>
            <a:t>Саманидов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беспокоила халифат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A18A63F1-48A1-4552-9F01-7618A60A9C74}" type="parTrans" cxnId="{0CDBC866-7D7A-4240-989E-784E5AB1D6D1}">
      <dgm:prSet/>
      <dgm:spPr/>
      <dgm:t>
        <a:bodyPr/>
        <a:lstStyle/>
        <a:p>
          <a:endParaRPr lang="ru-RU"/>
        </a:p>
      </dgm:t>
    </dgm:pt>
    <dgm:pt modelId="{78B20C90-CA59-41D3-B532-993ADAEC3DEF}" type="sibTrans" cxnId="{0CDBC866-7D7A-4240-989E-784E5AB1D6D1}">
      <dgm:prSet/>
      <dgm:spPr/>
      <dgm:t>
        <a:bodyPr/>
        <a:lstStyle/>
        <a:p>
          <a:endParaRPr lang="ru-RU"/>
        </a:p>
      </dgm:t>
    </dgm:pt>
    <dgm:pt modelId="{C3E102B2-EB57-48F1-848B-A4E722312774}">
      <dgm:prSet custT="1"/>
      <dgm:spPr/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Обеспечение внешней безопасности государства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A377264A-AFCF-4065-98DC-D1FEFE82AE3D}" type="parTrans" cxnId="{F350492B-F9D3-4960-B3F3-D953B87A4C4C}">
      <dgm:prSet/>
      <dgm:spPr/>
      <dgm:t>
        <a:bodyPr/>
        <a:lstStyle/>
        <a:p>
          <a:endParaRPr lang="ru-RU"/>
        </a:p>
      </dgm:t>
    </dgm:pt>
    <dgm:pt modelId="{3638E634-CE78-44C2-9503-3F40D6FC8586}" type="sibTrans" cxnId="{F350492B-F9D3-4960-B3F3-D953B87A4C4C}">
      <dgm:prSet/>
      <dgm:spPr/>
      <dgm:t>
        <a:bodyPr/>
        <a:lstStyle/>
        <a:p>
          <a:endParaRPr lang="ru-RU"/>
        </a:p>
      </dgm:t>
    </dgm:pt>
    <dgm:pt modelId="{BF8E5943-A3E8-4231-AF91-5247B530C438}" type="pres">
      <dgm:prSet presAssocID="{02F9FA52-3E04-46CC-8EA1-AD4134E4ECC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891633-988B-446B-978A-585E7F359DA2}" type="pres">
      <dgm:prSet presAssocID="{C3E102B2-EB57-48F1-848B-A4E722312774}" presName="arrow" presStyleLbl="node1" presStyleIdx="0" presStyleCnt="3" custScaleX="256126" custScaleY="169559" custRadScaleRad="79839" custRadScaleInc="-1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39C64-3292-41FD-B9D4-E032EDB48F82}" type="pres">
      <dgm:prSet presAssocID="{34717877-7B1D-4AA5-A811-F95C441415E2}" presName="arrow" presStyleLbl="node1" presStyleIdx="1" presStyleCnt="3" custAng="19800000" custScaleX="181930" custScaleY="200156" custRadScaleRad="201153" custRadScaleInc="-15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BCB3C-D119-44EB-8A28-FA3D6FE6F552}" type="pres">
      <dgm:prSet presAssocID="{DC44E380-81EB-4A74-9A46-6F3B3264C85D}" presName="arrow" presStyleLbl="node1" presStyleIdx="2" presStyleCnt="3" custAng="1800000" custScaleX="163405" custScaleY="200156" custRadScaleRad="215807" custRadScaleInc="7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C23B23-6D0B-43EA-BCAB-946E5A2EE5F5}" type="presOf" srcId="{C3E102B2-EB57-48F1-848B-A4E722312774}" destId="{32891633-988B-446B-978A-585E7F359DA2}" srcOrd="0" destOrd="0" presId="urn:microsoft.com/office/officeart/2005/8/layout/arrow5"/>
    <dgm:cxn modelId="{0CDBC866-7D7A-4240-989E-784E5AB1D6D1}" srcId="{02F9FA52-3E04-46CC-8EA1-AD4134E4ECCE}" destId="{DC44E380-81EB-4A74-9A46-6F3B3264C85D}" srcOrd="2" destOrd="0" parTransId="{A18A63F1-48A1-4552-9F01-7618A60A9C74}" sibTransId="{78B20C90-CA59-41D3-B532-993ADAEC3DEF}"/>
    <dgm:cxn modelId="{56FE5CE0-3E78-4E52-874C-827E1CB38821}" srcId="{02F9FA52-3E04-46CC-8EA1-AD4134E4ECCE}" destId="{34717877-7B1D-4AA5-A811-F95C441415E2}" srcOrd="1" destOrd="0" parTransId="{39641D1F-2C88-4D8F-BB97-D718D05E9DF5}" sibTransId="{59BBBEEC-467D-437F-B333-5D4B149BBBAA}"/>
    <dgm:cxn modelId="{F350492B-F9D3-4960-B3F3-D953B87A4C4C}" srcId="{02F9FA52-3E04-46CC-8EA1-AD4134E4ECCE}" destId="{C3E102B2-EB57-48F1-848B-A4E722312774}" srcOrd="0" destOrd="0" parTransId="{A377264A-AFCF-4065-98DC-D1FEFE82AE3D}" sibTransId="{3638E634-CE78-44C2-9503-3F40D6FC8586}"/>
    <dgm:cxn modelId="{5A897DC5-8716-47D5-9C4B-9D1B6E919702}" type="presOf" srcId="{DC44E380-81EB-4A74-9A46-6F3B3264C85D}" destId="{B2FBCB3C-D119-44EB-8A28-FA3D6FE6F552}" srcOrd="0" destOrd="0" presId="urn:microsoft.com/office/officeart/2005/8/layout/arrow5"/>
    <dgm:cxn modelId="{997D6EFE-8DBA-4780-B733-45BC70C4974D}" type="presOf" srcId="{34717877-7B1D-4AA5-A811-F95C441415E2}" destId="{68D39C64-3292-41FD-B9D4-E032EDB48F82}" srcOrd="0" destOrd="0" presId="urn:microsoft.com/office/officeart/2005/8/layout/arrow5"/>
    <dgm:cxn modelId="{AE8B7CC7-2342-483F-B70D-A724FC49EC53}" type="presOf" srcId="{02F9FA52-3E04-46CC-8EA1-AD4134E4ECCE}" destId="{BF8E5943-A3E8-4231-AF91-5247B530C438}" srcOrd="0" destOrd="0" presId="urn:microsoft.com/office/officeart/2005/8/layout/arrow5"/>
    <dgm:cxn modelId="{196EF371-AE76-4F07-869E-7133BD177061}" type="presParOf" srcId="{BF8E5943-A3E8-4231-AF91-5247B530C438}" destId="{32891633-988B-446B-978A-585E7F359DA2}" srcOrd="0" destOrd="0" presId="urn:microsoft.com/office/officeart/2005/8/layout/arrow5"/>
    <dgm:cxn modelId="{D3E57DAD-96AE-4A88-A8F4-EDE005590697}" type="presParOf" srcId="{BF8E5943-A3E8-4231-AF91-5247B530C438}" destId="{68D39C64-3292-41FD-B9D4-E032EDB48F82}" srcOrd="1" destOrd="0" presId="urn:microsoft.com/office/officeart/2005/8/layout/arrow5"/>
    <dgm:cxn modelId="{29C155D1-B1C3-4C9B-80FD-E24B559238B5}" type="presParOf" srcId="{BF8E5943-A3E8-4231-AF91-5247B530C438}" destId="{B2FBCB3C-D119-44EB-8A28-FA3D6FE6F552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38B07-01D6-4A4C-9E64-9130F6456E9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44D205-8244-464B-AF77-999A3A8A0165}">
      <dgm:prSet phldrT="[Текст]"/>
      <dgm:spPr/>
      <dgm:t>
        <a:bodyPr/>
        <a:lstStyle/>
        <a:p>
          <a:r>
            <a:rPr lang="ru-RU" dirty="0" smtClean="0"/>
            <a:t>89З ГОДУ ИСМАИЛ САМАНИ ПОКОРИЛ ГОРОД ТАРАЗ</a:t>
          </a:r>
          <a:endParaRPr lang="ru-RU" dirty="0"/>
        </a:p>
      </dgm:t>
    </dgm:pt>
    <dgm:pt modelId="{08C496D3-F00F-4D7A-AFE7-A99423A7E1BB}" type="parTrans" cxnId="{22528316-3307-4FAB-B236-D566BC7C3CFA}">
      <dgm:prSet/>
      <dgm:spPr/>
      <dgm:t>
        <a:bodyPr/>
        <a:lstStyle/>
        <a:p>
          <a:endParaRPr lang="ru-RU"/>
        </a:p>
      </dgm:t>
    </dgm:pt>
    <dgm:pt modelId="{F28BD860-644B-4123-B3C9-A6A2DCCE4C60}" type="sibTrans" cxnId="{22528316-3307-4FAB-B236-D566BC7C3CFA}">
      <dgm:prSet/>
      <dgm:spPr/>
      <dgm:t>
        <a:bodyPr/>
        <a:lstStyle/>
        <a:p>
          <a:endParaRPr lang="ru-RU"/>
        </a:p>
      </dgm:t>
    </dgm:pt>
    <dgm:pt modelId="{65D1DEC6-8A69-4FD8-ACA8-8E1AC29E08A4}">
      <dgm:prSet phldrT="[Текст]"/>
      <dgm:spPr/>
      <dgm:t>
        <a:bodyPr/>
        <a:lstStyle/>
        <a:p>
          <a:r>
            <a:rPr lang="ru-RU" dirty="0" smtClean="0"/>
            <a:t>ПРЕКРАТИЛИСЬ ПОСТОЯННЫЕ НАБЕГИ НА ЗЕМЕЛЕДЕЛЬЧЕСКИЕ ОБЛАСТИ МАВЕРАННАХРА</a:t>
          </a:r>
          <a:endParaRPr lang="ru-RU" dirty="0"/>
        </a:p>
      </dgm:t>
    </dgm:pt>
    <dgm:pt modelId="{70D8122B-5800-4034-8E88-16E529449148}" type="parTrans" cxnId="{5D1B5014-F284-47FB-9EBD-FF6516EC05A8}">
      <dgm:prSet/>
      <dgm:spPr/>
      <dgm:t>
        <a:bodyPr/>
        <a:lstStyle/>
        <a:p>
          <a:endParaRPr lang="ru-RU"/>
        </a:p>
      </dgm:t>
    </dgm:pt>
    <dgm:pt modelId="{6BCCB2DF-00EC-40BE-8530-638E16255B16}" type="sibTrans" cxnId="{5D1B5014-F284-47FB-9EBD-FF6516EC05A8}">
      <dgm:prSet/>
      <dgm:spPr/>
      <dgm:t>
        <a:bodyPr/>
        <a:lstStyle/>
        <a:p>
          <a:endParaRPr lang="ru-RU"/>
        </a:p>
      </dgm:t>
    </dgm:pt>
    <dgm:pt modelId="{D9BCF68C-D1DF-4097-A5AF-30A38DB0705D}">
      <dgm:prSet phldrT="[Текст]"/>
      <dgm:spPr/>
      <dgm:t>
        <a:bodyPr/>
        <a:lstStyle/>
        <a:p>
          <a:r>
            <a:rPr lang="ru-RU" dirty="0" smtClean="0"/>
            <a:t>НАСЕЛЕНИЕ ОСВОБОЖДЕНО ОТ СТРОИТЕЛЬСТВА ОБОРОНИТЕЛЬНЫХ СООРУЖЕНИЙ </a:t>
          </a:r>
          <a:endParaRPr lang="ru-RU" dirty="0"/>
        </a:p>
      </dgm:t>
    </dgm:pt>
    <dgm:pt modelId="{E5E1C2D5-334D-4041-B33D-4F8DADDDC5E6}" type="parTrans" cxnId="{37DB43D2-51D8-467C-84F3-43816A142BBF}">
      <dgm:prSet/>
      <dgm:spPr/>
      <dgm:t>
        <a:bodyPr/>
        <a:lstStyle/>
        <a:p>
          <a:endParaRPr lang="ru-RU"/>
        </a:p>
      </dgm:t>
    </dgm:pt>
    <dgm:pt modelId="{EDB9E273-A434-4AB4-AB9F-C904D9A64ABE}" type="sibTrans" cxnId="{37DB43D2-51D8-467C-84F3-43816A142BBF}">
      <dgm:prSet/>
      <dgm:spPr/>
      <dgm:t>
        <a:bodyPr/>
        <a:lstStyle/>
        <a:p>
          <a:endParaRPr lang="ru-RU"/>
        </a:p>
      </dgm:t>
    </dgm:pt>
    <dgm:pt modelId="{CF56677E-A438-4BB5-A2CD-176C2FED696C}" type="pres">
      <dgm:prSet presAssocID="{89138B07-01D6-4A4C-9E64-9130F6456E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37D6AF-265D-45CF-9365-C083D4A26CE2}" type="pres">
      <dgm:prSet presAssocID="{D9BCF68C-D1DF-4097-A5AF-30A38DB0705D}" presName="boxAndChildren" presStyleCnt="0"/>
      <dgm:spPr/>
    </dgm:pt>
    <dgm:pt modelId="{F991341D-AFED-491D-9A3D-9F78A78D6E89}" type="pres">
      <dgm:prSet presAssocID="{D9BCF68C-D1DF-4097-A5AF-30A38DB0705D}" presName="parentTextBox" presStyleLbl="node1" presStyleIdx="0" presStyleCnt="3"/>
      <dgm:spPr/>
      <dgm:t>
        <a:bodyPr/>
        <a:lstStyle/>
        <a:p>
          <a:endParaRPr lang="ru-RU"/>
        </a:p>
      </dgm:t>
    </dgm:pt>
    <dgm:pt modelId="{BEE1F256-78BC-46E7-86B3-92E25E66939D}" type="pres">
      <dgm:prSet presAssocID="{6BCCB2DF-00EC-40BE-8530-638E16255B16}" presName="sp" presStyleCnt="0"/>
      <dgm:spPr/>
    </dgm:pt>
    <dgm:pt modelId="{3FE4BFEB-A6D0-4A4E-AA67-64B368B0C5A0}" type="pres">
      <dgm:prSet presAssocID="{65D1DEC6-8A69-4FD8-ACA8-8E1AC29E08A4}" presName="arrowAndChildren" presStyleCnt="0"/>
      <dgm:spPr/>
    </dgm:pt>
    <dgm:pt modelId="{DFFEE8FD-CE5E-46B3-A449-A2560FC9808A}" type="pres">
      <dgm:prSet presAssocID="{65D1DEC6-8A69-4FD8-ACA8-8E1AC29E08A4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6910D848-7CB6-4C47-9D8A-6E598D172C79}" type="pres">
      <dgm:prSet presAssocID="{F28BD860-644B-4123-B3C9-A6A2DCCE4C60}" presName="sp" presStyleCnt="0"/>
      <dgm:spPr/>
    </dgm:pt>
    <dgm:pt modelId="{D2206166-9A72-482E-A030-FB78935D6C8A}" type="pres">
      <dgm:prSet presAssocID="{6E44D205-8244-464B-AF77-999A3A8A0165}" presName="arrowAndChildren" presStyleCnt="0"/>
      <dgm:spPr/>
    </dgm:pt>
    <dgm:pt modelId="{269AF929-91B1-482D-B3D7-1B3B603598AD}" type="pres">
      <dgm:prSet presAssocID="{6E44D205-8244-464B-AF77-999A3A8A0165}" presName="parentTextArrow" presStyleLbl="node1" presStyleIdx="2" presStyleCnt="3" custLinFactNeighborY="-46"/>
      <dgm:spPr/>
      <dgm:t>
        <a:bodyPr/>
        <a:lstStyle/>
        <a:p>
          <a:endParaRPr lang="ru-RU"/>
        </a:p>
      </dgm:t>
    </dgm:pt>
  </dgm:ptLst>
  <dgm:cxnLst>
    <dgm:cxn modelId="{9B355593-5501-408B-B788-76C209B91440}" type="presOf" srcId="{6E44D205-8244-464B-AF77-999A3A8A0165}" destId="{269AF929-91B1-482D-B3D7-1B3B603598AD}" srcOrd="0" destOrd="0" presId="urn:microsoft.com/office/officeart/2005/8/layout/process4"/>
    <dgm:cxn modelId="{22528316-3307-4FAB-B236-D566BC7C3CFA}" srcId="{89138B07-01D6-4A4C-9E64-9130F6456E94}" destId="{6E44D205-8244-464B-AF77-999A3A8A0165}" srcOrd="0" destOrd="0" parTransId="{08C496D3-F00F-4D7A-AFE7-A99423A7E1BB}" sibTransId="{F28BD860-644B-4123-B3C9-A6A2DCCE4C60}"/>
    <dgm:cxn modelId="{B91FA499-9BB3-4838-9394-88E7D55D0EF6}" type="presOf" srcId="{89138B07-01D6-4A4C-9E64-9130F6456E94}" destId="{CF56677E-A438-4BB5-A2CD-176C2FED696C}" srcOrd="0" destOrd="0" presId="urn:microsoft.com/office/officeart/2005/8/layout/process4"/>
    <dgm:cxn modelId="{5D1B5014-F284-47FB-9EBD-FF6516EC05A8}" srcId="{89138B07-01D6-4A4C-9E64-9130F6456E94}" destId="{65D1DEC6-8A69-4FD8-ACA8-8E1AC29E08A4}" srcOrd="1" destOrd="0" parTransId="{70D8122B-5800-4034-8E88-16E529449148}" sibTransId="{6BCCB2DF-00EC-40BE-8530-638E16255B16}"/>
    <dgm:cxn modelId="{37DB43D2-51D8-467C-84F3-43816A142BBF}" srcId="{89138B07-01D6-4A4C-9E64-9130F6456E94}" destId="{D9BCF68C-D1DF-4097-A5AF-30A38DB0705D}" srcOrd="2" destOrd="0" parTransId="{E5E1C2D5-334D-4041-B33D-4F8DADDDC5E6}" sibTransId="{EDB9E273-A434-4AB4-AB9F-C904D9A64ABE}"/>
    <dgm:cxn modelId="{129BA22A-3B77-4B88-A3D0-BCA7EDB4A09F}" type="presOf" srcId="{65D1DEC6-8A69-4FD8-ACA8-8E1AC29E08A4}" destId="{DFFEE8FD-CE5E-46B3-A449-A2560FC9808A}" srcOrd="0" destOrd="0" presId="urn:microsoft.com/office/officeart/2005/8/layout/process4"/>
    <dgm:cxn modelId="{54D2B763-7FAF-4408-A7E6-7B262AEA791D}" type="presOf" srcId="{D9BCF68C-D1DF-4097-A5AF-30A38DB0705D}" destId="{F991341D-AFED-491D-9A3D-9F78A78D6E89}" srcOrd="0" destOrd="0" presId="urn:microsoft.com/office/officeart/2005/8/layout/process4"/>
    <dgm:cxn modelId="{D69B982E-2D93-4F4C-8C9D-462A17DDC623}" type="presParOf" srcId="{CF56677E-A438-4BB5-A2CD-176C2FED696C}" destId="{7937D6AF-265D-45CF-9365-C083D4A26CE2}" srcOrd="0" destOrd="0" presId="urn:microsoft.com/office/officeart/2005/8/layout/process4"/>
    <dgm:cxn modelId="{F193329F-DABA-4AAE-BD43-CDA3E4350B2D}" type="presParOf" srcId="{7937D6AF-265D-45CF-9365-C083D4A26CE2}" destId="{F991341D-AFED-491D-9A3D-9F78A78D6E89}" srcOrd="0" destOrd="0" presId="urn:microsoft.com/office/officeart/2005/8/layout/process4"/>
    <dgm:cxn modelId="{C6746291-18F0-4018-9868-4A622BB3794F}" type="presParOf" srcId="{CF56677E-A438-4BB5-A2CD-176C2FED696C}" destId="{BEE1F256-78BC-46E7-86B3-92E25E66939D}" srcOrd="1" destOrd="0" presId="urn:microsoft.com/office/officeart/2005/8/layout/process4"/>
    <dgm:cxn modelId="{676597AC-8317-4825-BB8B-251776777697}" type="presParOf" srcId="{CF56677E-A438-4BB5-A2CD-176C2FED696C}" destId="{3FE4BFEB-A6D0-4A4E-AA67-64B368B0C5A0}" srcOrd="2" destOrd="0" presId="urn:microsoft.com/office/officeart/2005/8/layout/process4"/>
    <dgm:cxn modelId="{3DB75A70-69F7-459B-811F-AC8E8634A63D}" type="presParOf" srcId="{3FE4BFEB-A6D0-4A4E-AA67-64B368B0C5A0}" destId="{DFFEE8FD-CE5E-46B3-A449-A2560FC9808A}" srcOrd="0" destOrd="0" presId="urn:microsoft.com/office/officeart/2005/8/layout/process4"/>
    <dgm:cxn modelId="{8104432C-7EE9-44C1-9691-DDFBDEDDA8C8}" type="presParOf" srcId="{CF56677E-A438-4BB5-A2CD-176C2FED696C}" destId="{6910D848-7CB6-4C47-9D8A-6E598D172C79}" srcOrd="3" destOrd="0" presId="urn:microsoft.com/office/officeart/2005/8/layout/process4"/>
    <dgm:cxn modelId="{E2612E1A-BA8C-4103-BCBB-D6279E53EEB7}" type="presParOf" srcId="{CF56677E-A438-4BB5-A2CD-176C2FED696C}" destId="{D2206166-9A72-482E-A030-FB78935D6C8A}" srcOrd="4" destOrd="0" presId="urn:microsoft.com/office/officeart/2005/8/layout/process4"/>
    <dgm:cxn modelId="{29C01866-6D09-4029-AD8A-2C8BD7BC5D18}" type="presParOf" srcId="{D2206166-9A72-482E-A030-FB78935D6C8A}" destId="{269AF929-91B1-482D-B3D7-1B3B603598A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B37F13-18B8-4898-92C5-E0F90EA7A551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ECF1FA-7E7F-48F3-909C-56F83EF1F295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мустауфи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» 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- государственное 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казначейство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72E7A60C-10E1-488B-B9FD-58C3FBD3F846}" type="parTrans" cxnId="{6B91EA8F-1352-44DA-B449-1D883F22CBB7}">
      <dgm:prSet/>
      <dgm:spPr/>
      <dgm:t>
        <a:bodyPr/>
        <a:lstStyle/>
        <a:p>
          <a:endParaRPr lang="ru-RU"/>
        </a:p>
      </dgm:t>
    </dgm:pt>
    <dgm:pt modelId="{751A7442-C912-4001-9C24-55AEEF399F31}" type="sibTrans" cxnId="{6B91EA8F-1352-44DA-B449-1D883F22CBB7}">
      <dgm:prSet/>
      <dgm:spPr/>
      <dgm:t>
        <a:bodyPr/>
        <a:lstStyle/>
        <a:p>
          <a:endParaRPr lang="ru-RU"/>
        </a:p>
      </dgm:t>
    </dgm:pt>
    <dgm:pt modelId="{05D3E9A6-9EE8-4FD4-B413-82461C774605}">
      <dgm:prSet phldrT="[Текст]" custT="1"/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1600" dirty="0" err="1" smtClean="0">
              <a:latin typeface="Arial" pitchFamily="34" charset="0"/>
              <a:cs typeface="Arial" pitchFamily="34" charset="0"/>
            </a:rPr>
            <a:t>амид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аль - </a:t>
          </a:r>
          <a:r>
            <a:rPr lang="ru-RU" sz="1600" dirty="0" err="1" smtClean="0">
              <a:latin typeface="Arial" pitchFamily="34" charset="0"/>
              <a:cs typeface="Arial" pitchFamily="34" charset="0"/>
            </a:rPr>
            <a:t>мульк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» </a:t>
          </a:r>
        </a:p>
        <a:p>
          <a:r>
            <a:rPr lang="ru-RU" sz="1600" dirty="0" smtClean="0">
              <a:latin typeface="Arial" pitchFamily="34" charset="0"/>
              <a:cs typeface="Arial" pitchFamily="34" charset="0"/>
            </a:rPr>
            <a:t>Ведал государственными документами и посольскими связями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92C47067-8C72-4A0A-A53B-677987C7E106}" type="parTrans" cxnId="{90CF9C08-FF62-480D-AACA-E3EEBEFB1DE0}">
      <dgm:prSet/>
      <dgm:spPr/>
      <dgm:t>
        <a:bodyPr/>
        <a:lstStyle/>
        <a:p>
          <a:endParaRPr lang="ru-RU"/>
        </a:p>
      </dgm:t>
    </dgm:pt>
    <dgm:pt modelId="{53EF68B6-B8D9-464C-9DC6-8E06BBE7C838}" type="sibTrans" cxnId="{90CF9C08-FF62-480D-AACA-E3EEBEFB1DE0}">
      <dgm:prSet/>
      <dgm:spPr/>
      <dgm:t>
        <a:bodyPr/>
        <a:lstStyle/>
        <a:p>
          <a:endParaRPr lang="ru-RU"/>
        </a:p>
      </dgm:t>
    </dgm:pt>
    <dgm:pt modelId="{BF37DBA8-4131-48B8-A1F8-004B31AD353F}" type="pres">
      <dgm:prSet presAssocID="{55B37F13-18B8-4898-92C5-E0F90EA7A55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7E2B83-DDCA-4B5A-9AD5-C5D9766E5EF8}" type="pres">
      <dgm:prSet presAssocID="{15ECF1FA-7E7F-48F3-909C-56F83EF1F295}" presName="comp" presStyleCnt="0"/>
      <dgm:spPr/>
    </dgm:pt>
    <dgm:pt modelId="{D38E1236-136A-4D76-8F27-A87C2FD6817F}" type="pres">
      <dgm:prSet presAssocID="{15ECF1FA-7E7F-48F3-909C-56F83EF1F295}" presName="box" presStyleLbl="node1" presStyleIdx="0" presStyleCnt="2" custScaleX="99979" custScaleY="275513" custLinFactNeighborX="-247" custLinFactNeighborY="-15988"/>
      <dgm:spPr/>
      <dgm:t>
        <a:bodyPr/>
        <a:lstStyle/>
        <a:p>
          <a:endParaRPr lang="ru-RU"/>
        </a:p>
      </dgm:t>
    </dgm:pt>
    <dgm:pt modelId="{3230E7EC-0B2B-461B-9869-E1BC574ABDA8}" type="pres">
      <dgm:prSet presAssocID="{15ECF1FA-7E7F-48F3-909C-56F83EF1F295}" presName="img" presStyleLbl="fgImgPlace1" presStyleIdx="0" presStyleCnt="2" custScaleX="68384" custScaleY="1996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E8BA021-715A-440E-8C5A-F91420600220}" type="pres">
      <dgm:prSet presAssocID="{15ECF1FA-7E7F-48F3-909C-56F83EF1F29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74495-BCBF-435E-9C05-54E3C5302313}" type="pres">
      <dgm:prSet presAssocID="{751A7442-C912-4001-9C24-55AEEF399F31}" presName="spacer" presStyleCnt="0"/>
      <dgm:spPr/>
    </dgm:pt>
    <dgm:pt modelId="{E56581B3-959F-4A25-89B8-C6AEF4F12785}" type="pres">
      <dgm:prSet presAssocID="{05D3E9A6-9EE8-4FD4-B413-82461C774605}" presName="comp" presStyleCnt="0"/>
      <dgm:spPr/>
    </dgm:pt>
    <dgm:pt modelId="{2D27B1D4-FECE-4F74-823B-64FED8358E84}" type="pres">
      <dgm:prSet presAssocID="{05D3E9A6-9EE8-4FD4-B413-82461C774605}" presName="box" presStyleLbl="node1" presStyleIdx="1" presStyleCnt="2" custScaleY="273833" custLinFactNeighborY="217"/>
      <dgm:spPr/>
      <dgm:t>
        <a:bodyPr/>
        <a:lstStyle/>
        <a:p>
          <a:endParaRPr lang="ru-RU"/>
        </a:p>
      </dgm:t>
    </dgm:pt>
    <dgm:pt modelId="{B2F8A0B2-F6CF-40CB-9872-AB90FD8C8898}" type="pres">
      <dgm:prSet presAssocID="{05D3E9A6-9EE8-4FD4-B413-82461C774605}" presName="img" presStyleLbl="fgImgPlace1" presStyleIdx="1" presStyleCnt="2" custScaleX="64840" custScaleY="20118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7D4DCDB-64A9-4755-B8FF-99767D8D5F05}" type="pres">
      <dgm:prSet presAssocID="{05D3E9A6-9EE8-4FD4-B413-82461C774605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CF9C08-FF62-480D-AACA-E3EEBEFB1DE0}" srcId="{55B37F13-18B8-4898-92C5-E0F90EA7A551}" destId="{05D3E9A6-9EE8-4FD4-B413-82461C774605}" srcOrd="1" destOrd="0" parTransId="{92C47067-8C72-4A0A-A53B-677987C7E106}" sibTransId="{53EF68B6-B8D9-464C-9DC6-8E06BBE7C838}"/>
    <dgm:cxn modelId="{A6A7CDB3-BBC0-4120-935F-90CC196C184F}" type="presOf" srcId="{55B37F13-18B8-4898-92C5-E0F90EA7A551}" destId="{BF37DBA8-4131-48B8-A1F8-004B31AD353F}" srcOrd="0" destOrd="0" presId="urn:microsoft.com/office/officeart/2005/8/layout/vList4"/>
    <dgm:cxn modelId="{6B91EA8F-1352-44DA-B449-1D883F22CBB7}" srcId="{55B37F13-18B8-4898-92C5-E0F90EA7A551}" destId="{15ECF1FA-7E7F-48F3-909C-56F83EF1F295}" srcOrd="0" destOrd="0" parTransId="{72E7A60C-10E1-488B-B9FD-58C3FBD3F846}" sibTransId="{751A7442-C912-4001-9C24-55AEEF399F31}"/>
    <dgm:cxn modelId="{FD9342E1-9B68-44B3-852E-BF46CAD328FE}" type="presOf" srcId="{15ECF1FA-7E7F-48F3-909C-56F83EF1F295}" destId="{D38E1236-136A-4D76-8F27-A87C2FD6817F}" srcOrd="0" destOrd="0" presId="urn:microsoft.com/office/officeart/2005/8/layout/vList4"/>
    <dgm:cxn modelId="{B41A1A4A-07ED-451C-AD70-E24012049142}" type="presOf" srcId="{05D3E9A6-9EE8-4FD4-B413-82461C774605}" destId="{2D27B1D4-FECE-4F74-823B-64FED8358E84}" srcOrd="0" destOrd="0" presId="urn:microsoft.com/office/officeart/2005/8/layout/vList4"/>
    <dgm:cxn modelId="{38616AAD-923F-4D4F-9DF4-2707DCD8B1B4}" type="presOf" srcId="{15ECF1FA-7E7F-48F3-909C-56F83EF1F295}" destId="{2E8BA021-715A-440E-8C5A-F91420600220}" srcOrd="1" destOrd="0" presId="urn:microsoft.com/office/officeart/2005/8/layout/vList4"/>
    <dgm:cxn modelId="{A1D1FEBD-0EB4-487D-BD56-6DA8AB625E31}" type="presOf" srcId="{05D3E9A6-9EE8-4FD4-B413-82461C774605}" destId="{C7D4DCDB-64A9-4755-B8FF-99767D8D5F05}" srcOrd="1" destOrd="0" presId="urn:microsoft.com/office/officeart/2005/8/layout/vList4"/>
    <dgm:cxn modelId="{FA5A939C-AA58-467E-AC8B-3EDC3326E6AA}" type="presParOf" srcId="{BF37DBA8-4131-48B8-A1F8-004B31AD353F}" destId="{8C7E2B83-DDCA-4B5A-9AD5-C5D9766E5EF8}" srcOrd="0" destOrd="0" presId="urn:microsoft.com/office/officeart/2005/8/layout/vList4"/>
    <dgm:cxn modelId="{09AD415B-AF0E-4923-BD4D-C2BA605973B1}" type="presParOf" srcId="{8C7E2B83-DDCA-4B5A-9AD5-C5D9766E5EF8}" destId="{D38E1236-136A-4D76-8F27-A87C2FD6817F}" srcOrd="0" destOrd="0" presId="urn:microsoft.com/office/officeart/2005/8/layout/vList4"/>
    <dgm:cxn modelId="{A54B0D38-B1F2-4ABD-BBC2-CE6C5F466BAC}" type="presParOf" srcId="{8C7E2B83-DDCA-4B5A-9AD5-C5D9766E5EF8}" destId="{3230E7EC-0B2B-461B-9869-E1BC574ABDA8}" srcOrd="1" destOrd="0" presId="urn:microsoft.com/office/officeart/2005/8/layout/vList4"/>
    <dgm:cxn modelId="{8099917A-32CD-46EA-8136-C649E91F2988}" type="presParOf" srcId="{8C7E2B83-DDCA-4B5A-9AD5-C5D9766E5EF8}" destId="{2E8BA021-715A-440E-8C5A-F91420600220}" srcOrd="2" destOrd="0" presId="urn:microsoft.com/office/officeart/2005/8/layout/vList4"/>
    <dgm:cxn modelId="{AB55E7AD-E2C4-42FA-AB7E-C5DCA500EA9E}" type="presParOf" srcId="{BF37DBA8-4131-48B8-A1F8-004B31AD353F}" destId="{7C974495-BCBF-435E-9C05-54E3C5302313}" srcOrd="1" destOrd="0" presId="urn:microsoft.com/office/officeart/2005/8/layout/vList4"/>
    <dgm:cxn modelId="{6C9D2CA8-E12C-4016-928F-F0E33CB7027A}" type="presParOf" srcId="{BF37DBA8-4131-48B8-A1F8-004B31AD353F}" destId="{E56581B3-959F-4A25-89B8-C6AEF4F12785}" srcOrd="2" destOrd="0" presId="urn:microsoft.com/office/officeart/2005/8/layout/vList4"/>
    <dgm:cxn modelId="{CBB1D711-2B0E-48C9-8C17-2C8C7D7BB758}" type="presParOf" srcId="{E56581B3-959F-4A25-89B8-C6AEF4F12785}" destId="{2D27B1D4-FECE-4F74-823B-64FED8358E84}" srcOrd="0" destOrd="0" presId="urn:microsoft.com/office/officeart/2005/8/layout/vList4"/>
    <dgm:cxn modelId="{6943CA1C-B6D3-445D-B5A2-E5EC0A43B1FC}" type="presParOf" srcId="{E56581B3-959F-4A25-89B8-C6AEF4F12785}" destId="{B2F8A0B2-F6CF-40CB-9872-AB90FD8C8898}" srcOrd="1" destOrd="0" presId="urn:microsoft.com/office/officeart/2005/8/layout/vList4"/>
    <dgm:cxn modelId="{BF79305F-13A6-4AF7-B757-1D30D35E261A}" type="presParOf" srcId="{E56581B3-959F-4A25-89B8-C6AEF4F12785}" destId="{C7D4DCDB-64A9-4755-B8FF-99767D8D5F0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B37F13-18B8-4898-92C5-E0F90EA7A551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0B82E8-3EB6-4C2B-835B-BF6E5748B48C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Диван «сахиб </a:t>
          </a:r>
          <a:r>
            <a:rPr lang="ru-RU" dirty="0" err="1" smtClean="0">
              <a:latin typeface="Arial" pitchFamily="34" charset="0"/>
              <a:cs typeface="Arial" pitchFamily="34" charset="0"/>
            </a:rPr>
            <a:t>аш-шурат</a:t>
          </a:r>
          <a:r>
            <a:rPr lang="ru-RU" dirty="0" smtClean="0">
              <a:latin typeface="Arial" pitchFamily="34" charset="0"/>
              <a:cs typeface="Arial" pitchFamily="34" charset="0"/>
            </a:rPr>
            <a:t>» командовал гвардией </a:t>
          </a:r>
          <a:r>
            <a:rPr lang="ru-RU" dirty="0" err="1" smtClean="0">
              <a:latin typeface="Arial" pitchFamily="34" charset="0"/>
              <a:cs typeface="Arial" pitchFamily="34" charset="0"/>
            </a:rPr>
            <a:t>Саманидов</a:t>
          </a:r>
          <a:r>
            <a:rPr lang="ru-RU" dirty="0" smtClean="0">
              <a:latin typeface="Arial" pitchFamily="34" charset="0"/>
              <a:cs typeface="Arial" pitchFamily="34" charset="0"/>
            </a:rPr>
            <a:t>.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B1EB694F-AB25-4468-A99B-8FDB3C325F90}" type="parTrans" cxnId="{32BA5075-B1BD-4FCB-86B9-BC789BF292C8}">
      <dgm:prSet/>
      <dgm:spPr/>
      <dgm:t>
        <a:bodyPr/>
        <a:lstStyle/>
        <a:p>
          <a:endParaRPr lang="ru-RU"/>
        </a:p>
      </dgm:t>
    </dgm:pt>
    <dgm:pt modelId="{E6A159C3-58B5-4FE1-AC7C-4FC148743416}" type="sibTrans" cxnId="{32BA5075-B1BD-4FCB-86B9-BC789BF292C8}">
      <dgm:prSet/>
      <dgm:spPr/>
      <dgm:t>
        <a:bodyPr/>
        <a:lstStyle/>
        <a:p>
          <a:endParaRPr lang="ru-RU"/>
        </a:p>
      </dgm:t>
    </dgm:pt>
    <dgm:pt modelId="{B82D8205-1748-40CE-8AAC-F1A612B28743}">
      <dgm:prSet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Диван «сахиб ал-</a:t>
          </a:r>
          <a:r>
            <a:rPr lang="ru-RU" dirty="0" err="1" smtClean="0">
              <a:latin typeface="Arial" pitchFamily="34" charset="0"/>
              <a:cs typeface="Arial" pitchFamily="34" charset="0"/>
            </a:rPr>
            <a:t>барид</a:t>
          </a:r>
          <a:r>
            <a:rPr lang="ru-RU" dirty="0" smtClean="0">
              <a:latin typeface="Arial" pitchFamily="34" charset="0"/>
              <a:cs typeface="Arial" pitchFamily="34" charset="0"/>
            </a:rPr>
            <a:t>» ведал доставкой казенной корреспонденции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4F115117-6661-4E2F-A313-C4092867D9BE}" type="parTrans" cxnId="{6B0432BA-14BF-48AA-9F62-73F71CFBA75A}">
      <dgm:prSet/>
      <dgm:spPr/>
      <dgm:t>
        <a:bodyPr/>
        <a:lstStyle/>
        <a:p>
          <a:endParaRPr lang="ru-RU"/>
        </a:p>
      </dgm:t>
    </dgm:pt>
    <dgm:pt modelId="{59B2DC76-3C79-4198-987E-605A4255F7CC}" type="sibTrans" cxnId="{6B0432BA-14BF-48AA-9F62-73F71CFBA75A}">
      <dgm:prSet/>
      <dgm:spPr/>
      <dgm:t>
        <a:bodyPr/>
        <a:lstStyle/>
        <a:p>
          <a:endParaRPr lang="ru-RU"/>
        </a:p>
      </dgm:t>
    </dgm:pt>
    <dgm:pt modelId="{BF37DBA8-4131-48B8-A1F8-004B31AD353F}" type="pres">
      <dgm:prSet presAssocID="{55B37F13-18B8-4898-92C5-E0F90EA7A55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B902F0-E34D-45EF-9DB5-EA7CD8AD0B01}" type="pres">
      <dgm:prSet presAssocID="{350B82E8-3EB6-4C2B-835B-BF6E5748B48C}" presName="comp" presStyleCnt="0"/>
      <dgm:spPr/>
    </dgm:pt>
    <dgm:pt modelId="{0586C33B-0860-4A88-8422-F6643A4809C7}" type="pres">
      <dgm:prSet presAssocID="{350B82E8-3EB6-4C2B-835B-BF6E5748B48C}" presName="box" presStyleLbl="node1" presStyleIdx="0" presStyleCnt="2"/>
      <dgm:spPr/>
      <dgm:t>
        <a:bodyPr/>
        <a:lstStyle/>
        <a:p>
          <a:endParaRPr lang="ru-RU"/>
        </a:p>
      </dgm:t>
    </dgm:pt>
    <dgm:pt modelId="{05080805-EAA3-4239-BB8B-AF109C5FA818}" type="pres">
      <dgm:prSet presAssocID="{350B82E8-3EB6-4C2B-835B-BF6E5748B48C}" presName="img" presStyleLbl="fgImgPlace1" presStyleIdx="0" presStyleCnt="2" custScaleX="7723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F964DF5-812C-4D7E-9662-C03C39C9FCD7}" type="pres">
      <dgm:prSet presAssocID="{350B82E8-3EB6-4C2B-835B-BF6E5748B48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07CA1-CF42-4693-BA43-0565D5C5C250}" type="pres">
      <dgm:prSet presAssocID="{E6A159C3-58B5-4FE1-AC7C-4FC148743416}" presName="spacer" presStyleCnt="0"/>
      <dgm:spPr/>
    </dgm:pt>
    <dgm:pt modelId="{02D96E02-B0E5-48AB-BB44-AEFF3B642511}" type="pres">
      <dgm:prSet presAssocID="{B82D8205-1748-40CE-8AAC-F1A612B28743}" presName="comp" presStyleCnt="0"/>
      <dgm:spPr/>
    </dgm:pt>
    <dgm:pt modelId="{16989553-F28D-4935-834D-D50B8030E115}" type="pres">
      <dgm:prSet presAssocID="{B82D8205-1748-40CE-8AAC-F1A612B28743}" presName="box" presStyleLbl="node1" presStyleIdx="1" presStyleCnt="2"/>
      <dgm:spPr/>
      <dgm:t>
        <a:bodyPr/>
        <a:lstStyle/>
        <a:p>
          <a:endParaRPr lang="ru-RU"/>
        </a:p>
      </dgm:t>
    </dgm:pt>
    <dgm:pt modelId="{812E1B21-C42B-463F-9260-E65CB52576FC}" type="pres">
      <dgm:prSet presAssocID="{B82D8205-1748-40CE-8AAC-F1A612B28743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F18ECCE-97D4-48D9-BAA2-EE9A1E6A5379}" type="pres">
      <dgm:prSet presAssocID="{B82D8205-1748-40CE-8AAC-F1A612B2874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BA5075-B1BD-4FCB-86B9-BC789BF292C8}" srcId="{55B37F13-18B8-4898-92C5-E0F90EA7A551}" destId="{350B82E8-3EB6-4C2B-835B-BF6E5748B48C}" srcOrd="0" destOrd="0" parTransId="{B1EB694F-AB25-4468-A99B-8FDB3C325F90}" sibTransId="{E6A159C3-58B5-4FE1-AC7C-4FC148743416}"/>
    <dgm:cxn modelId="{4D776A8C-DE78-4F45-820A-9728AE2DCB17}" type="presOf" srcId="{350B82E8-3EB6-4C2B-835B-BF6E5748B48C}" destId="{AF964DF5-812C-4D7E-9662-C03C39C9FCD7}" srcOrd="1" destOrd="0" presId="urn:microsoft.com/office/officeart/2005/8/layout/vList4"/>
    <dgm:cxn modelId="{6B0432BA-14BF-48AA-9F62-73F71CFBA75A}" srcId="{55B37F13-18B8-4898-92C5-E0F90EA7A551}" destId="{B82D8205-1748-40CE-8AAC-F1A612B28743}" srcOrd="1" destOrd="0" parTransId="{4F115117-6661-4E2F-A313-C4092867D9BE}" sibTransId="{59B2DC76-3C79-4198-987E-605A4255F7CC}"/>
    <dgm:cxn modelId="{16C3775A-91F1-4EFB-9016-240ABDFD984B}" type="presOf" srcId="{55B37F13-18B8-4898-92C5-E0F90EA7A551}" destId="{BF37DBA8-4131-48B8-A1F8-004B31AD353F}" srcOrd="0" destOrd="0" presId="urn:microsoft.com/office/officeart/2005/8/layout/vList4"/>
    <dgm:cxn modelId="{F3DE0A21-3CC2-43D8-8BD5-C18731499A7F}" type="presOf" srcId="{B82D8205-1748-40CE-8AAC-F1A612B28743}" destId="{3F18ECCE-97D4-48D9-BAA2-EE9A1E6A5379}" srcOrd="1" destOrd="0" presId="urn:microsoft.com/office/officeart/2005/8/layout/vList4"/>
    <dgm:cxn modelId="{983D6F98-D27C-4FBD-827D-203958D4BD2C}" type="presOf" srcId="{B82D8205-1748-40CE-8AAC-F1A612B28743}" destId="{16989553-F28D-4935-834D-D50B8030E115}" srcOrd="0" destOrd="0" presId="urn:microsoft.com/office/officeart/2005/8/layout/vList4"/>
    <dgm:cxn modelId="{4CB76C2D-386C-4EC2-8538-044897DF6902}" type="presOf" srcId="{350B82E8-3EB6-4C2B-835B-BF6E5748B48C}" destId="{0586C33B-0860-4A88-8422-F6643A4809C7}" srcOrd="0" destOrd="0" presId="urn:microsoft.com/office/officeart/2005/8/layout/vList4"/>
    <dgm:cxn modelId="{4C7B26A6-2238-42F0-829E-A97A10EEF0B0}" type="presParOf" srcId="{BF37DBA8-4131-48B8-A1F8-004B31AD353F}" destId="{23B902F0-E34D-45EF-9DB5-EA7CD8AD0B01}" srcOrd="0" destOrd="0" presId="urn:microsoft.com/office/officeart/2005/8/layout/vList4"/>
    <dgm:cxn modelId="{4E38B385-1D6C-40CF-85DB-5F69BBE19D76}" type="presParOf" srcId="{23B902F0-E34D-45EF-9DB5-EA7CD8AD0B01}" destId="{0586C33B-0860-4A88-8422-F6643A4809C7}" srcOrd="0" destOrd="0" presId="urn:microsoft.com/office/officeart/2005/8/layout/vList4"/>
    <dgm:cxn modelId="{A8E17867-1973-4ACF-869D-D332C7F9A990}" type="presParOf" srcId="{23B902F0-E34D-45EF-9DB5-EA7CD8AD0B01}" destId="{05080805-EAA3-4239-BB8B-AF109C5FA818}" srcOrd="1" destOrd="0" presId="urn:microsoft.com/office/officeart/2005/8/layout/vList4"/>
    <dgm:cxn modelId="{FED01370-9226-4F05-B783-7E71AA7135E2}" type="presParOf" srcId="{23B902F0-E34D-45EF-9DB5-EA7CD8AD0B01}" destId="{AF964DF5-812C-4D7E-9662-C03C39C9FCD7}" srcOrd="2" destOrd="0" presId="urn:microsoft.com/office/officeart/2005/8/layout/vList4"/>
    <dgm:cxn modelId="{82B598CE-39A2-498C-A9DE-9148062A0ED0}" type="presParOf" srcId="{BF37DBA8-4131-48B8-A1F8-004B31AD353F}" destId="{45707CA1-CF42-4693-BA43-0565D5C5C250}" srcOrd="1" destOrd="0" presId="urn:microsoft.com/office/officeart/2005/8/layout/vList4"/>
    <dgm:cxn modelId="{3DF1CB06-D92F-42DE-9476-0265EA2D9830}" type="presParOf" srcId="{BF37DBA8-4131-48B8-A1F8-004B31AD353F}" destId="{02D96E02-B0E5-48AB-BB44-AEFF3B642511}" srcOrd="2" destOrd="0" presId="urn:microsoft.com/office/officeart/2005/8/layout/vList4"/>
    <dgm:cxn modelId="{49E1DAC7-4F27-45C7-8DA1-0CD12A9183EC}" type="presParOf" srcId="{02D96E02-B0E5-48AB-BB44-AEFF3B642511}" destId="{16989553-F28D-4935-834D-D50B8030E115}" srcOrd="0" destOrd="0" presId="urn:microsoft.com/office/officeart/2005/8/layout/vList4"/>
    <dgm:cxn modelId="{8573AE55-0DEE-4DB8-8663-70E28324A06A}" type="presParOf" srcId="{02D96E02-B0E5-48AB-BB44-AEFF3B642511}" destId="{812E1B21-C42B-463F-9260-E65CB52576FC}" srcOrd="1" destOrd="0" presId="urn:microsoft.com/office/officeart/2005/8/layout/vList4"/>
    <dgm:cxn modelId="{07E54FC1-B3CB-4206-B519-CF63DDEF144A}" type="presParOf" srcId="{02D96E02-B0E5-48AB-BB44-AEFF3B642511}" destId="{3F18ECCE-97D4-48D9-BAA2-EE9A1E6A537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B37F13-18B8-4898-92C5-E0F90EA7A551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ECF1FA-7E7F-48F3-909C-56F83EF1F295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мухтасиба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» контролировал правильность весов и мер, наблюдал за рынком, продажей товаров крестьянами и ремесленниками.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72E7A60C-10E1-488B-B9FD-58C3FBD3F846}" type="parTrans" cxnId="{6B91EA8F-1352-44DA-B449-1D883F22CBB7}">
      <dgm:prSet/>
      <dgm:spPr/>
      <dgm:t>
        <a:bodyPr/>
        <a:lstStyle/>
        <a:p>
          <a:endParaRPr lang="ru-RU"/>
        </a:p>
      </dgm:t>
    </dgm:pt>
    <dgm:pt modelId="{751A7442-C912-4001-9C24-55AEEF399F31}" type="sibTrans" cxnId="{6B91EA8F-1352-44DA-B449-1D883F22CBB7}">
      <dgm:prSet/>
      <dgm:spPr/>
      <dgm:t>
        <a:bodyPr/>
        <a:lstStyle/>
        <a:p>
          <a:endParaRPr lang="ru-RU"/>
        </a:p>
      </dgm:t>
    </dgm:pt>
    <dgm:pt modelId="{05D3E9A6-9EE8-4FD4-B413-82461C774605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мушриф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» следил за доходами и расходами казначейства.</a:t>
          </a:r>
        </a:p>
        <a:p>
          <a:endParaRPr lang="ru-RU" sz="1600" dirty="0"/>
        </a:p>
      </dgm:t>
    </dgm:pt>
    <dgm:pt modelId="{92C47067-8C72-4A0A-A53B-677987C7E106}" type="parTrans" cxnId="{90CF9C08-FF62-480D-AACA-E3EEBEFB1DE0}">
      <dgm:prSet/>
      <dgm:spPr/>
      <dgm:t>
        <a:bodyPr/>
        <a:lstStyle/>
        <a:p>
          <a:endParaRPr lang="ru-RU"/>
        </a:p>
      </dgm:t>
    </dgm:pt>
    <dgm:pt modelId="{53EF68B6-B8D9-464C-9DC6-8E06BBE7C838}" type="sibTrans" cxnId="{90CF9C08-FF62-480D-AACA-E3EEBEFB1DE0}">
      <dgm:prSet/>
      <dgm:spPr/>
      <dgm:t>
        <a:bodyPr/>
        <a:lstStyle/>
        <a:p>
          <a:endParaRPr lang="ru-RU"/>
        </a:p>
      </dgm:t>
    </dgm:pt>
    <dgm:pt modelId="{BF37DBA8-4131-48B8-A1F8-004B31AD353F}" type="pres">
      <dgm:prSet presAssocID="{55B37F13-18B8-4898-92C5-E0F90EA7A55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7E2B83-DDCA-4B5A-9AD5-C5D9766E5EF8}" type="pres">
      <dgm:prSet presAssocID="{15ECF1FA-7E7F-48F3-909C-56F83EF1F295}" presName="comp" presStyleCnt="0"/>
      <dgm:spPr/>
    </dgm:pt>
    <dgm:pt modelId="{D38E1236-136A-4D76-8F27-A87C2FD6817F}" type="pres">
      <dgm:prSet presAssocID="{15ECF1FA-7E7F-48F3-909C-56F83EF1F295}" presName="box" presStyleLbl="node1" presStyleIdx="0" presStyleCnt="2" custScaleX="99979" custScaleY="275513"/>
      <dgm:spPr/>
      <dgm:t>
        <a:bodyPr/>
        <a:lstStyle/>
        <a:p>
          <a:endParaRPr lang="ru-RU"/>
        </a:p>
      </dgm:t>
    </dgm:pt>
    <dgm:pt modelId="{3230E7EC-0B2B-461B-9869-E1BC574ABDA8}" type="pres">
      <dgm:prSet presAssocID="{15ECF1FA-7E7F-48F3-909C-56F83EF1F295}" presName="img" presStyleLbl="fgImgPlace1" presStyleIdx="0" presStyleCnt="2" custScaleX="68384" custScaleY="2337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E8BA021-715A-440E-8C5A-F91420600220}" type="pres">
      <dgm:prSet presAssocID="{15ECF1FA-7E7F-48F3-909C-56F83EF1F29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74495-BCBF-435E-9C05-54E3C5302313}" type="pres">
      <dgm:prSet presAssocID="{751A7442-C912-4001-9C24-55AEEF399F31}" presName="spacer" presStyleCnt="0"/>
      <dgm:spPr/>
    </dgm:pt>
    <dgm:pt modelId="{E56581B3-959F-4A25-89B8-C6AEF4F12785}" type="pres">
      <dgm:prSet presAssocID="{05D3E9A6-9EE8-4FD4-B413-82461C774605}" presName="comp" presStyleCnt="0"/>
      <dgm:spPr/>
    </dgm:pt>
    <dgm:pt modelId="{2D27B1D4-FECE-4F74-823B-64FED8358E84}" type="pres">
      <dgm:prSet presAssocID="{05D3E9A6-9EE8-4FD4-B413-82461C774605}" presName="box" presStyleLbl="node1" presStyleIdx="1" presStyleCnt="2" custScaleY="273833" custLinFactNeighborX="347" custLinFactNeighborY="5451"/>
      <dgm:spPr/>
      <dgm:t>
        <a:bodyPr/>
        <a:lstStyle/>
        <a:p>
          <a:endParaRPr lang="ru-RU"/>
        </a:p>
      </dgm:t>
    </dgm:pt>
    <dgm:pt modelId="{B2F8A0B2-F6CF-40CB-9872-AB90FD8C8898}" type="pres">
      <dgm:prSet presAssocID="{05D3E9A6-9EE8-4FD4-B413-82461C774605}" presName="img" presStyleLbl="fgImgPlace1" presStyleIdx="1" presStyleCnt="2" custScaleX="78172" custScaleY="27258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7D4DCDB-64A9-4755-B8FF-99767D8D5F05}" type="pres">
      <dgm:prSet presAssocID="{05D3E9A6-9EE8-4FD4-B413-82461C774605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65A02F-EE27-4AB1-A2CF-64DC6F1CB5CF}" type="presOf" srcId="{05D3E9A6-9EE8-4FD4-B413-82461C774605}" destId="{C7D4DCDB-64A9-4755-B8FF-99767D8D5F05}" srcOrd="1" destOrd="0" presId="urn:microsoft.com/office/officeart/2005/8/layout/vList4"/>
    <dgm:cxn modelId="{90CF9C08-FF62-480D-AACA-E3EEBEFB1DE0}" srcId="{55B37F13-18B8-4898-92C5-E0F90EA7A551}" destId="{05D3E9A6-9EE8-4FD4-B413-82461C774605}" srcOrd="1" destOrd="0" parTransId="{92C47067-8C72-4A0A-A53B-677987C7E106}" sibTransId="{53EF68B6-B8D9-464C-9DC6-8E06BBE7C838}"/>
    <dgm:cxn modelId="{DFB305EA-6DC0-4D5E-9203-E49DDA559C78}" type="presOf" srcId="{05D3E9A6-9EE8-4FD4-B413-82461C774605}" destId="{2D27B1D4-FECE-4F74-823B-64FED8358E84}" srcOrd="0" destOrd="0" presId="urn:microsoft.com/office/officeart/2005/8/layout/vList4"/>
    <dgm:cxn modelId="{6B91EA8F-1352-44DA-B449-1D883F22CBB7}" srcId="{55B37F13-18B8-4898-92C5-E0F90EA7A551}" destId="{15ECF1FA-7E7F-48F3-909C-56F83EF1F295}" srcOrd="0" destOrd="0" parTransId="{72E7A60C-10E1-488B-B9FD-58C3FBD3F846}" sibTransId="{751A7442-C912-4001-9C24-55AEEF399F31}"/>
    <dgm:cxn modelId="{DDDF5979-1414-4E7D-854C-83D3A30D3BE9}" type="presOf" srcId="{55B37F13-18B8-4898-92C5-E0F90EA7A551}" destId="{BF37DBA8-4131-48B8-A1F8-004B31AD353F}" srcOrd="0" destOrd="0" presId="urn:microsoft.com/office/officeart/2005/8/layout/vList4"/>
    <dgm:cxn modelId="{5CDBB9EF-0E76-4CA5-BCD7-9E04F5868807}" type="presOf" srcId="{15ECF1FA-7E7F-48F3-909C-56F83EF1F295}" destId="{2E8BA021-715A-440E-8C5A-F91420600220}" srcOrd="1" destOrd="0" presId="urn:microsoft.com/office/officeart/2005/8/layout/vList4"/>
    <dgm:cxn modelId="{248ADA87-2B1C-4984-B223-96C2586BC569}" type="presOf" srcId="{15ECF1FA-7E7F-48F3-909C-56F83EF1F295}" destId="{D38E1236-136A-4D76-8F27-A87C2FD6817F}" srcOrd="0" destOrd="0" presId="urn:microsoft.com/office/officeart/2005/8/layout/vList4"/>
    <dgm:cxn modelId="{10E66566-ED8E-4E4B-A17A-3B71922AD0D7}" type="presParOf" srcId="{BF37DBA8-4131-48B8-A1F8-004B31AD353F}" destId="{8C7E2B83-DDCA-4B5A-9AD5-C5D9766E5EF8}" srcOrd="0" destOrd="0" presId="urn:microsoft.com/office/officeart/2005/8/layout/vList4"/>
    <dgm:cxn modelId="{D5DA81EF-0775-4C7F-8769-FF75161E3065}" type="presParOf" srcId="{8C7E2B83-DDCA-4B5A-9AD5-C5D9766E5EF8}" destId="{D38E1236-136A-4D76-8F27-A87C2FD6817F}" srcOrd="0" destOrd="0" presId="urn:microsoft.com/office/officeart/2005/8/layout/vList4"/>
    <dgm:cxn modelId="{043EE227-BCF8-4D7D-88A6-E66A8F89A097}" type="presParOf" srcId="{8C7E2B83-DDCA-4B5A-9AD5-C5D9766E5EF8}" destId="{3230E7EC-0B2B-461B-9869-E1BC574ABDA8}" srcOrd="1" destOrd="0" presId="urn:microsoft.com/office/officeart/2005/8/layout/vList4"/>
    <dgm:cxn modelId="{5695F95C-C283-44AC-9FD9-05D64ACDC924}" type="presParOf" srcId="{8C7E2B83-DDCA-4B5A-9AD5-C5D9766E5EF8}" destId="{2E8BA021-715A-440E-8C5A-F91420600220}" srcOrd="2" destOrd="0" presId="urn:microsoft.com/office/officeart/2005/8/layout/vList4"/>
    <dgm:cxn modelId="{177372FC-8036-4C06-9FD1-B0A7065F220F}" type="presParOf" srcId="{BF37DBA8-4131-48B8-A1F8-004B31AD353F}" destId="{7C974495-BCBF-435E-9C05-54E3C5302313}" srcOrd="1" destOrd="0" presId="urn:microsoft.com/office/officeart/2005/8/layout/vList4"/>
    <dgm:cxn modelId="{7E29F5C4-BC8C-4F12-A800-30965C2E0B9B}" type="presParOf" srcId="{BF37DBA8-4131-48B8-A1F8-004B31AD353F}" destId="{E56581B3-959F-4A25-89B8-C6AEF4F12785}" srcOrd="2" destOrd="0" presId="urn:microsoft.com/office/officeart/2005/8/layout/vList4"/>
    <dgm:cxn modelId="{1A623284-823C-43C0-BF28-32285FF71113}" type="presParOf" srcId="{E56581B3-959F-4A25-89B8-C6AEF4F12785}" destId="{2D27B1D4-FECE-4F74-823B-64FED8358E84}" srcOrd="0" destOrd="0" presId="urn:microsoft.com/office/officeart/2005/8/layout/vList4"/>
    <dgm:cxn modelId="{3995DE6A-1A0B-4199-99B0-1F724D5FED75}" type="presParOf" srcId="{E56581B3-959F-4A25-89B8-C6AEF4F12785}" destId="{B2F8A0B2-F6CF-40CB-9872-AB90FD8C8898}" srcOrd="1" destOrd="0" presId="urn:microsoft.com/office/officeart/2005/8/layout/vList4"/>
    <dgm:cxn modelId="{FF5637C7-43BA-4394-92EA-1F572AD0965C}" type="presParOf" srcId="{E56581B3-959F-4A25-89B8-C6AEF4F12785}" destId="{C7D4DCDB-64A9-4755-B8FF-99767D8D5F0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B37F13-18B8-4898-92C5-E0F90EA7A551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ECF1FA-7E7F-48F3-909C-56F83EF1F295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Диван 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«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мумаликатихос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» 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–департамент государственных земель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72E7A60C-10E1-488B-B9FD-58C3FBD3F846}" type="parTrans" cxnId="{6B91EA8F-1352-44DA-B449-1D883F22CBB7}">
      <dgm:prSet/>
      <dgm:spPr/>
      <dgm:t>
        <a:bodyPr/>
        <a:lstStyle/>
        <a:p>
          <a:endParaRPr lang="ru-RU"/>
        </a:p>
      </dgm:t>
    </dgm:pt>
    <dgm:pt modelId="{751A7442-C912-4001-9C24-55AEEF399F31}" type="sibTrans" cxnId="{6B91EA8F-1352-44DA-B449-1D883F22CBB7}">
      <dgm:prSet/>
      <dgm:spPr/>
      <dgm:t>
        <a:bodyPr/>
        <a:lstStyle/>
        <a:p>
          <a:endParaRPr lang="ru-RU"/>
        </a:p>
      </dgm:t>
    </dgm:pt>
    <dgm:pt modelId="{05D3E9A6-9EE8-4FD4-B413-82461C774605}">
      <dgm:prSet phldrT="[Текст]" custT="1"/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1600" dirty="0" err="1" smtClean="0">
              <a:latin typeface="Arial" pitchFamily="34" charset="0"/>
              <a:cs typeface="Arial" pitchFamily="34" charset="0"/>
            </a:rPr>
            <a:t>аукаф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» –департамент </a:t>
          </a:r>
          <a:r>
            <a:rPr lang="ru-RU" sz="1600" dirty="0" err="1" smtClean="0">
              <a:latin typeface="Arial" pitchFamily="34" charset="0"/>
              <a:cs typeface="Arial" pitchFamily="34" charset="0"/>
            </a:rPr>
            <a:t>собственности,завещанной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 духовным учреждениям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92C47067-8C72-4A0A-A53B-677987C7E106}" type="parTrans" cxnId="{90CF9C08-FF62-480D-AACA-E3EEBEFB1DE0}">
      <dgm:prSet/>
      <dgm:spPr/>
      <dgm:t>
        <a:bodyPr/>
        <a:lstStyle/>
        <a:p>
          <a:endParaRPr lang="ru-RU"/>
        </a:p>
      </dgm:t>
    </dgm:pt>
    <dgm:pt modelId="{53EF68B6-B8D9-464C-9DC6-8E06BBE7C838}" type="sibTrans" cxnId="{90CF9C08-FF62-480D-AACA-E3EEBEFB1DE0}">
      <dgm:prSet/>
      <dgm:spPr/>
      <dgm:t>
        <a:bodyPr/>
        <a:lstStyle/>
        <a:p>
          <a:endParaRPr lang="ru-RU"/>
        </a:p>
      </dgm:t>
    </dgm:pt>
    <dgm:pt modelId="{BF37DBA8-4131-48B8-A1F8-004B31AD353F}" type="pres">
      <dgm:prSet presAssocID="{55B37F13-18B8-4898-92C5-E0F90EA7A55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7E2B83-DDCA-4B5A-9AD5-C5D9766E5EF8}" type="pres">
      <dgm:prSet presAssocID="{15ECF1FA-7E7F-48F3-909C-56F83EF1F295}" presName="comp" presStyleCnt="0"/>
      <dgm:spPr/>
    </dgm:pt>
    <dgm:pt modelId="{D38E1236-136A-4D76-8F27-A87C2FD6817F}" type="pres">
      <dgm:prSet presAssocID="{15ECF1FA-7E7F-48F3-909C-56F83EF1F295}" presName="box" presStyleLbl="node1" presStyleIdx="0" presStyleCnt="2" custScaleX="99979" custScaleY="275513"/>
      <dgm:spPr/>
      <dgm:t>
        <a:bodyPr/>
        <a:lstStyle/>
        <a:p>
          <a:endParaRPr lang="ru-RU"/>
        </a:p>
      </dgm:t>
    </dgm:pt>
    <dgm:pt modelId="{3230E7EC-0B2B-461B-9869-E1BC574ABDA8}" type="pres">
      <dgm:prSet presAssocID="{15ECF1FA-7E7F-48F3-909C-56F83EF1F295}" presName="img" presStyleLbl="fgImgPlace1" presStyleIdx="0" presStyleCnt="2" custScaleX="68384" custScaleY="2337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E8BA021-715A-440E-8C5A-F91420600220}" type="pres">
      <dgm:prSet presAssocID="{15ECF1FA-7E7F-48F3-909C-56F83EF1F29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74495-BCBF-435E-9C05-54E3C5302313}" type="pres">
      <dgm:prSet presAssocID="{751A7442-C912-4001-9C24-55AEEF399F31}" presName="spacer" presStyleCnt="0"/>
      <dgm:spPr/>
    </dgm:pt>
    <dgm:pt modelId="{E56581B3-959F-4A25-89B8-C6AEF4F12785}" type="pres">
      <dgm:prSet presAssocID="{05D3E9A6-9EE8-4FD4-B413-82461C774605}" presName="comp" presStyleCnt="0"/>
      <dgm:spPr/>
    </dgm:pt>
    <dgm:pt modelId="{2D27B1D4-FECE-4F74-823B-64FED8358E84}" type="pres">
      <dgm:prSet presAssocID="{05D3E9A6-9EE8-4FD4-B413-82461C774605}" presName="box" presStyleLbl="node1" presStyleIdx="1" presStyleCnt="2" custScaleY="273833" custLinFactNeighborX="347" custLinFactNeighborY="5451"/>
      <dgm:spPr/>
      <dgm:t>
        <a:bodyPr/>
        <a:lstStyle/>
        <a:p>
          <a:endParaRPr lang="ru-RU"/>
        </a:p>
      </dgm:t>
    </dgm:pt>
    <dgm:pt modelId="{B2F8A0B2-F6CF-40CB-9872-AB90FD8C8898}" type="pres">
      <dgm:prSet presAssocID="{05D3E9A6-9EE8-4FD4-B413-82461C774605}" presName="img" presStyleLbl="fgImgPlace1" presStyleIdx="1" presStyleCnt="2" custScaleX="68384" custScaleY="272587" custLinFactNeighborX="-48" custLinFactNeighborY="-315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7D4DCDB-64A9-4755-B8FF-99767D8D5F05}" type="pres">
      <dgm:prSet presAssocID="{05D3E9A6-9EE8-4FD4-B413-82461C774605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4DD966-955C-4AA6-BA17-E432560D0F39}" type="presOf" srcId="{15ECF1FA-7E7F-48F3-909C-56F83EF1F295}" destId="{2E8BA021-715A-440E-8C5A-F91420600220}" srcOrd="1" destOrd="0" presId="urn:microsoft.com/office/officeart/2005/8/layout/vList4"/>
    <dgm:cxn modelId="{90CF9C08-FF62-480D-AACA-E3EEBEFB1DE0}" srcId="{55B37F13-18B8-4898-92C5-E0F90EA7A551}" destId="{05D3E9A6-9EE8-4FD4-B413-82461C774605}" srcOrd="1" destOrd="0" parTransId="{92C47067-8C72-4A0A-A53B-677987C7E106}" sibTransId="{53EF68B6-B8D9-464C-9DC6-8E06BBE7C838}"/>
    <dgm:cxn modelId="{AEECB53A-29A2-4CE1-A11A-9FC33DD7BE64}" type="presOf" srcId="{55B37F13-18B8-4898-92C5-E0F90EA7A551}" destId="{BF37DBA8-4131-48B8-A1F8-004B31AD353F}" srcOrd="0" destOrd="0" presId="urn:microsoft.com/office/officeart/2005/8/layout/vList4"/>
    <dgm:cxn modelId="{49A06E57-2661-42E1-B70D-ED39923E2EC2}" type="presOf" srcId="{05D3E9A6-9EE8-4FD4-B413-82461C774605}" destId="{2D27B1D4-FECE-4F74-823B-64FED8358E84}" srcOrd="0" destOrd="0" presId="urn:microsoft.com/office/officeart/2005/8/layout/vList4"/>
    <dgm:cxn modelId="{6B91EA8F-1352-44DA-B449-1D883F22CBB7}" srcId="{55B37F13-18B8-4898-92C5-E0F90EA7A551}" destId="{15ECF1FA-7E7F-48F3-909C-56F83EF1F295}" srcOrd="0" destOrd="0" parTransId="{72E7A60C-10E1-488B-B9FD-58C3FBD3F846}" sibTransId="{751A7442-C912-4001-9C24-55AEEF399F31}"/>
    <dgm:cxn modelId="{7DFAAA45-5AB2-489D-8281-FA73EDCB5823}" type="presOf" srcId="{05D3E9A6-9EE8-4FD4-B413-82461C774605}" destId="{C7D4DCDB-64A9-4755-B8FF-99767D8D5F05}" srcOrd="1" destOrd="0" presId="urn:microsoft.com/office/officeart/2005/8/layout/vList4"/>
    <dgm:cxn modelId="{A87FDD85-1A2F-4627-B450-396F5C779F7D}" type="presOf" srcId="{15ECF1FA-7E7F-48F3-909C-56F83EF1F295}" destId="{D38E1236-136A-4D76-8F27-A87C2FD6817F}" srcOrd="0" destOrd="0" presId="urn:microsoft.com/office/officeart/2005/8/layout/vList4"/>
    <dgm:cxn modelId="{D1408C7E-7182-4D4D-B460-C6018A9E7A67}" type="presParOf" srcId="{BF37DBA8-4131-48B8-A1F8-004B31AD353F}" destId="{8C7E2B83-DDCA-4B5A-9AD5-C5D9766E5EF8}" srcOrd="0" destOrd="0" presId="urn:microsoft.com/office/officeart/2005/8/layout/vList4"/>
    <dgm:cxn modelId="{7307BDDE-DE8F-4949-BFED-01440A99296D}" type="presParOf" srcId="{8C7E2B83-DDCA-4B5A-9AD5-C5D9766E5EF8}" destId="{D38E1236-136A-4D76-8F27-A87C2FD6817F}" srcOrd="0" destOrd="0" presId="urn:microsoft.com/office/officeart/2005/8/layout/vList4"/>
    <dgm:cxn modelId="{D752F951-23A2-483D-AF14-13A09E0C67A8}" type="presParOf" srcId="{8C7E2B83-DDCA-4B5A-9AD5-C5D9766E5EF8}" destId="{3230E7EC-0B2B-461B-9869-E1BC574ABDA8}" srcOrd="1" destOrd="0" presId="urn:microsoft.com/office/officeart/2005/8/layout/vList4"/>
    <dgm:cxn modelId="{FF710695-63AD-468D-87A2-16114E9018B9}" type="presParOf" srcId="{8C7E2B83-DDCA-4B5A-9AD5-C5D9766E5EF8}" destId="{2E8BA021-715A-440E-8C5A-F91420600220}" srcOrd="2" destOrd="0" presId="urn:microsoft.com/office/officeart/2005/8/layout/vList4"/>
    <dgm:cxn modelId="{98B33CF1-2C52-4D11-8A42-0D068E00FEC1}" type="presParOf" srcId="{BF37DBA8-4131-48B8-A1F8-004B31AD353F}" destId="{7C974495-BCBF-435E-9C05-54E3C5302313}" srcOrd="1" destOrd="0" presId="urn:microsoft.com/office/officeart/2005/8/layout/vList4"/>
    <dgm:cxn modelId="{4F658AF9-6A84-4E75-BFC3-3A8FF5C3DCF6}" type="presParOf" srcId="{BF37DBA8-4131-48B8-A1F8-004B31AD353F}" destId="{E56581B3-959F-4A25-89B8-C6AEF4F12785}" srcOrd="2" destOrd="0" presId="urn:microsoft.com/office/officeart/2005/8/layout/vList4"/>
    <dgm:cxn modelId="{D4FF4636-6D85-4DAD-B3AD-D2C9089815E8}" type="presParOf" srcId="{E56581B3-959F-4A25-89B8-C6AEF4F12785}" destId="{2D27B1D4-FECE-4F74-823B-64FED8358E84}" srcOrd="0" destOrd="0" presId="urn:microsoft.com/office/officeart/2005/8/layout/vList4"/>
    <dgm:cxn modelId="{D093EF1E-536C-4157-B74A-5543AD0D5C8B}" type="presParOf" srcId="{E56581B3-959F-4A25-89B8-C6AEF4F12785}" destId="{B2F8A0B2-F6CF-40CB-9872-AB90FD8C8898}" srcOrd="1" destOrd="0" presId="urn:microsoft.com/office/officeart/2005/8/layout/vList4"/>
    <dgm:cxn modelId="{D32ED73A-6260-41CD-A4DC-D8D10A75737B}" type="presParOf" srcId="{E56581B3-959F-4A25-89B8-C6AEF4F12785}" destId="{C7D4DCDB-64A9-4755-B8FF-99767D8D5F0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B37F13-18B8-4898-92C5-E0F90EA7A551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ECF1FA-7E7F-48F3-909C-56F83EF1F295}">
      <dgm:prSet phldrT="[Текст]" custT="1"/>
      <dgm:spPr/>
      <dgm:t>
        <a:bodyPr/>
        <a:lstStyle/>
        <a:p>
          <a:r>
            <a:rPr lang="ru-RU" sz="2000" dirty="0" smtClean="0"/>
            <a:t>Диван «кази» –судейский возглавлялся главным государственным судьей.</a:t>
          </a:r>
          <a:endParaRPr lang="ru-RU" sz="2000" dirty="0"/>
        </a:p>
      </dgm:t>
    </dgm:pt>
    <dgm:pt modelId="{72E7A60C-10E1-488B-B9FD-58C3FBD3F846}" type="parTrans" cxnId="{6B91EA8F-1352-44DA-B449-1D883F22CBB7}">
      <dgm:prSet/>
      <dgm:spPr/>
      <dgm:t>
        <a:bodyPr/>
        <a:lstStyle/>
        <a:p>
          <a:endParaRPr lang="ru-RU"/>
        </a:p>
      </dgm:t>
    </dgm:pt>
    <dgm:pt modelId="{751A7442-C912-4001-9C24-55AEEF399F31}" type="sibTrans" cxnId="{6B91EA8F-1352-44DA-B449-1D883F22CBB7}">
      <dgm:prSet/>
      <dgm:spPr/>
      <dgm:t>
        <a:bodyPr/>
        <a:lstStyle/>
        <a:p>
          <a:endParaRPr lang="ru-RU"/>
        </a:p>
      </dgm:t>
    </dgm:pt>
    <dgm:pt modelId="{A68DC30B-A797-44CF-99A8-292097C27348}">
      <dgm:prSet custT="1"/>
      <dgm:spPr/>
      <dgm:t>
        <a:bodyPr/>
        <a:lstStyle/>
        <a:p>
          <a:r>
            <a:rPr lang="ru-RU" sz="1300" dirty="0" smtClean="0"/>
            <a:t> 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Диван </a:t>
          </a:r>
          <a:r>
            <a:rPr lang="ru-RU" sz="1600" dirty="0" err="1" smtClean="0">
              <a:latin typeface="Arial" pitchFamily="34" charset="0"/>
              <a:cs typeface="Arial" pitchFamily="34" charset="0"/>
            </a:rPr>
            <a:t>ариз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 – занимался воинскими подразделениями, их обеспечением</a:t>
          </a:r>
        </a:p>
        <a:p>
          <a:r>
            <a:rPr lang="ru-RU" sz="1600" dirty="0" smtClean="0">
              <a:latin typeface="Arial" pitchFamily="34" charset="0"/>
              <a:cs typeface="Arial" pitchFamily="34" charset="0"/>
            </a:rPr>
            <a:t>вопросами дисциплины в армии 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70C68AE4-0E2A-43BD-ADE1-DB0035C2D984}" type="parTrans" cxnId="{E99132E1-0CCA-4673-8367-431F32EA9E0B}">
      <dgm:prSet/>
      <dgm:spPr/>
      <dgm:t>
        <a:bodyPr/>
        <a:lstStyle/>
        <a:p>
          <a:endParaRPr lang="ru-RU"/>
        </a:p>
      </dgm:t>
    </dgm:pt>
    <dgm:pt modelId="{E9BA6303-B5B9-4301-8D86-C4E058FB5259}" type="sibTrans" cxnId="{E99132E1-0CCA-4673-8367-431F32EA9E0B}">
      <dgm:prSet/>
      <dgm:spPr/>
      <dgm:t>
        <a:bodyPr/>
        <a:lstStyle/>
        <a:p>
          <a:endParaRPr lang="ru-RU"/>
        </a:p>
      </dgm:t>
    </dgm:pt>
    <dgm:pt modelId="{BF37DBA8-4131-48B8-A1F8-004B31AD353F}" type="pres">
      <dgm:prSet presAssocID="{55B37F13-18B8-4898-92C5-E0F90EA7A55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7E2B83-DDCA-4B5A-9AD5-C5D9766E5EF8}" type="pres">
      <dgm:prSet presAssocID="{15ECF1FA-7E7F-48F3-909C-56F83EF1F295}" presName="comp" presStyleCnt="0"/>
      <dgm:spPr/>
    </dgm:pt>
    <dgm:pt modelId="{D38E1236-136A-4D76-8F27-A87C2FD6817F}" type="pres">
      <dgm:prSet presAssocID="{15ECF1FA-7E7F-48F3-909C-56F83EF1F295}" presName="box" presStyleLbl="node1" presStyleIdx="0" presStyleCnt="2" custScaleX="100000" custScaleY="134051"/>
      <dgm:spPr/>
      <dgm:t>
        <a:bodyPr/>
        <a:lstStyle/>
        <a:p>
          <a:endParaRPr lang="ru-RU"/>
        </a:p>
      </dgm:t>
    </dgm:pt>
    <dgm:pt modelId="{3230E7EC-0B2B-461B-9869-E1BC574ABDA8}" type="pres">
      <dgm:prSet presAssocID="{15ECF1FA-7E7F-48F3-909C-56F83EF1F295}" presName="img" presStyleLbl="fgImgPlace1" presStyleIdx="0" presStyleCnt="2" custScaleX="76203" custScaleY="13291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E8BA021-715A-440E-8C5A-F91420600220}" type="pres">
      <dgm:prSet presAssocID="{15ECF1FA-7E7F-48F3-909C-56F83EF1F29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899FE-AB16-4C41-ABE0-CE2D6883E0EF}" type="pres">
      <dgm:prSet presAssocID="{751A7442-C912-4001-9C24-55AEEF399F31}" presName="spacer" presStyleCnt="0"/>
      <dgm:spPr/>
    </dgm:pt>
    <dgm:pt modelId="{740C32B9-53C8-4068-8D57-04A5466A3D79}" type="pres">
      <dgm:prSet presAssocID="{A68DC30B-A797-44CF-99A8-292097C27348}" presName="comp" presStyleCnt="0"/>
      <dgm:spPr/>
    </dgm:pt>
    <dgm:pt modelId="{BFCAF994-BC9C-4EA0-AA08-F51AE25FC1AB}" type="pres">
      <dgm:prSet presAssocID="{A68DC30B-A797-44CF-99A8-292097C27348}" presName="box" presStyleLbl="node1" presStyleIdx="1" presStyleCnt="2" custScaleY="113296" custLinFactNeighborY="175"/>
      <dgm:spPr/>
      <dgm:t>
        <a:bodyPr/>
        <a:lstStyle/>
        <a:p>
          <a:endParaRPr lang="ru-RU"/>
        </a:p>
      </dgm:t>
    </dgm:pt>
    <dgm:pt modelId="{0C7A63DF-E5B9-4565-B0F4-76B7D073CD23}" type="pres">
      <dgm:prSet presAssocID="{A68DC30B-A797-44CF-99A8-292097C27348}" presName="img" presStyleLbl="fgImgPlace1" presStyleIdx="1" presStyleCnt="2" custScaleX="74902" custScaleY="114405" custLinFactNeighborX="3577" custLinFactNeighborY="4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CCE840D-101F-4654-BE87-766E4D90878A}" type="pres">
      <dgm:prSet presAssocID="{A68DC30B-A797-44CF-99A8-292097C2734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1751D1-5AB8-4FD3-B7D2-ACA877EEAF59}" type="presOf" srcId="{15ECF1FA-7E7F-48F3-909C-56F83EF1F295}" destId="{D38E1236-136A-4D76-8F27-A87C2FD6817F}" srcOrd="0" destOrd="0" presId="urn:microsoft.com/office/officeart/2005/8/layout/vList4"/>
    <dgm:cxn modelId="{3BC2FF06-5962-44B0-8439-C862E0F12950}" type="presOf" srcId="{A68DC30B-A797-44CF-99A8-292097C27348}" destId="{2CCE840D-101F-4654-BE87-766E4D90878A}" srcOrd="1" destOrd="0" presId="urn:microsoft.com/office/officeart/2005/8/layout/vList4"/>
    <dgm:cxn modelId="{147E9736-B35C-4B3C-9E72-7763BEECA498}" type="presOf" srcId="{A68DC30B-A797-44CF-99A8-292097C27348}" destId="{BFCAF994-BC9C-4EA0-AA08-F51AE25FC1AB}" srcOrd="0" destOrd="0" presId="urn:microsoft.com/office/officeart/2005/8/layout/vList4"/>
    <dgm:cxn modelId="{1080A959-9B64-46E2-AA55-86313F19BD75}" type="presOf" srcId="{55B37F13-18B8-4898-92C5-E0F90EA7A551}" destId="{BF37DBA8-4131-48B8-A1F8-004B31AD353F}" srcOrd="0" destOrd="0" presId="urn:microsoft.com/office/officeart/2005/8/layout/vList4"/>
    <dgm:cxn modelId="{6B91EA8F-1352-44DA-B449-1D883F22CBB7}" srcId="{55B37F13-18B8-4898-92C5-E0F90EA7A551}" destId="{15ECF1FA-7E7F-48F3-909C-56F83EF1F295}" srcOrd="0" destOrd="0" parTransId="{72E7A60C-10E1-488B-B9FD-58C3FBD3F846}" sibTransId="{751A7442-C912-4001-9C24-55AEEF399F31}"/>
    <dgm:cxn modelId="{E99132E1-0CCA-4673-8367-431F32EA9E0B}" srcId="{55B37F13-18B8-4898-92C5-E0F90EA7A551}" destId="{A68DC30B-A797-44CF-99A8-292097C27348}" srcOrd="1" destOrd="0" parTransId="{70C68AE4-0E2A-43BD-ADE1-DB0035C2D984}" sibTransId="{E9BA6303-B5B9-4301-8D86-C4E058FB5259}"/>
    <dgm:cxn modelId="{F698070C-EA56-44A7-AD66-D327CC8174DC}" type="presOf" srcId="{15ECF1FA-7E7F-48F3-909C-56F83EF1F295}" destId="{2E8BA021-715A-440E-8C5A-F91420600220}" srcOrd="1" destOrd="0" presId="urn:microsoft.com/office/officeart/2005/8/layout/vList4"/>
    <dgm:cxn modelId="{1B9DE993-E30B-45CF-9D4A-6CD751EA6928}" type="presParOf" srcId="{BF37DBA8-4131-48B8-A1F8-004B31AD353F}" destId="{8C7E2B83-DDCA-4B5A-9AD5-C5D9766E5EF8}" srcOrd="0" destOrd="0" presId="urn:microsoft.com/office/officeart/2005/8/layout/vList4"/>
    <dgm:cxn modelId="{9AC664F2-90A3-4E24-8954-97BCE6F50C4E}" type="presParOf" srcId="{8C7E2B83-DDCA-4B5A-9AD5-C5D9766E5EF8}" destId="{D38E1236-136A-4D76-8F27-A87C2FD6817F}" srcOrd="0" destOrd="0" presId="urn:microsoft.com/office/officeart/2005/8/layout/vList4"/>
    <dgm:cxn modelId="{4E346C6B-9390-4EE8-AD1B-99698789FA4B}" type="presParOf" srcId="{8C7E2B83-DDCA-4B5A-9AD5-C5D9766E5EF8}" destId="{3230E7EC-0B2B-461B-9869-E1BC574ABDA8}" srcOrd="1" destOrd="0" presId="urn:microsoft.com/office/officeart/2005/8/layout/vList4"/>
    <dgm:cxn modelId="{6662BAF1-4E23-4296-84FF-B997D16EF518}" type="presParOf" srcId="{8C7E2B83-DDCA-4B5A-9AD5-C5D9766E5EF8}" destId="{2E8BA021-715A-440E-8C5A-F91420600220}" srcOrd="2" destOrd="0" presId="urn:microsoft.com/office/officeart/2005/8/layout/vList4"/>
    <dgm:cxn modelId="{444DD0E6-514A-4D7C-BA78-B2DB958745D2}" type="presParOf" srcId="{BF37DBA8-4131-48B8-A1F8-004B31AD353F}" destId="{324899FE-AB16-4C41-ABE0-CE2D6883E0EF}" srcOrd="1" destOrd="0" presId="urn:microsoft.com/office/officeart/2005/8/layout/vList4"/>
    <dgm:cxn modelId="{32C83BD6-A060-4B59-A15F-4A0B811F94CE}" type="presParOf" srcId="{BF37DBA8-4131-48B8-A1F8-004B31AD353F}" destId="{740C32B9-53C8-4068-8D57-04A5466A3D79}" srcOrd="2" destOrd="0" presId="urn:microsoft.com/office/officeart/2005/8/layout/vList4"/>
    <dgm:cxn modelId="{1C760BB5-7E0E-4D2B-9087-47AB6A7F5A46}" type="presParOf" srcId="{740C32B9-53C8-4068-8D57-04A5466A3D79}" destId="{BFCAF994-BC9C-4EA0-AA08-F51AE25FC1AB}" srcOrd="0" destOrd="0" presId="urn:microsoft.com/office/officeart/2005/8/layout/vList4"/>
    <dgm:cxn modelId="{3774583C-48BE-43DA-B389-EAF9E83BD2AB}" type="presParOf" srcId="{740C32B9-53C8-4068-8D57-04A5466A3D79}" destId="{0C7A63DF-E5B9-4565-B0F4-76B7D073CD23}" srcOrd="1" destOrd="0" presId="urn:microsoft.com/office/officeart/2005/8/layout/vList4"/>
    <dgm:cxn modelId="{A0CDF075-4B9F-488F-9B53-151113AC2A09}" type="presParOf" srcId="{740C32B9-53C8-4068-8D57-04A5466A3D79}" destId="{2CCE840D-101F-4654-BE87-766E4D90878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3ECB64-CB85-4DE8-BBB9-26AEA15873A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349167-92AE-41E7-88A2-E39768DA33A5}">
      <dgm:prSet phldrT="[Текст]" custT="1"/>
      <dgm:spPr/>
      <dgm:t>
        <a:bodyPr/>
        <a:lstStyle/>
        <a:p>
          <a:r>
            <a:rPr lang="ru-RU" sz="1400" dirty="0" smtClean="0"/>
            <a:t>Владение персидским языком</a:t>
          </a:r>
          <a:endParaRPr lang="ru-RU" sz="900" dirty="0"/>
        </a:p>
      </dgm:t>
    </dgm:pt>
    <dgm:pt modelId="{42294BE6-6ED7-4170-8586-D8662FBF8BE1}" type="parTrans" cxnId="{9B9378F7-543F-4A70-898F-2138244FEB8E}">
      <dgm:prSet/>
      <dgm:spPr/>
      <dgm:t>
        <a:bodyPr/>
        <a:lstStyle/>
        <a:p>
          <a:endParaRPr lang="ru-RU"/>
        </a:p>
      </dgm:t>
    </dgm:pt>
    <dgm:pt modelId="{966833F9-BFFB-4868-8519-0B231AE8FD03}" type="sibTrans" cxnId="{9B9378F7-543F-4A70-898F-2138244FEB8E}">
      <dgm:prSet/>
      <dgm:spPr/>
      <dgm:t>
        <a:bodyPr/>
        <a:lstStyle/>
        <a:p>
          <a:endParaRPr lang="ru-RU"/>
        </a:p>
      </dgm:t>
    </dgm:pt>
    <dgm:pt modelId="{465069D6-25A5-4C22-A6AB-E6184B60A180}">
      <dgm:prSet phldrT="[Текст]" custT="1"/>
      <dgm:spPr/>
      <dgm:t>
        <a:bodyPr/>
        <a:lstStyle/>
        <a:p>
          <a:r>
            <a:rPr lang="ru-RU" sz="1400" dirty="0" smtClean="0"/>
            <a:t>Знание Корана и норм шариата</a:t>
          </a:r>
          <a:endParaRPr lang="ru-RU" sz="1400" dirty="0"/>
        </a:p>
      </dgm:t>
    </dgm:pt>
    <dgm:pt modelId="{2031546B-B200-42CA-93A5-10650EEC34D5}" type="parTrans" cxnId="{86CA5E8A-4F35-4959-83E7-0A361BF941FF}">
      <dgm:prSet/>
      <dgm:spPr/>
      <dgm:t>
        <a:bodyPr/>
        <a:lstStyle/>
        <a:p>
          <a:endParaRPr lang="ru-RU"/>
        </a:p>
      </dgm:t>
    </dgm:pt>
    <dgm:pt modelId="{460D5781-6296-4958-935F-D7F9AAD84A2E}" type="sibTrans" cxnId="{86CA5E8A-4F35-4959-83E7-0A361BF941FF}">
      <dgm:prSet/>
      <dgm:spPr/>
      <dgm:t>
        <a:bodyPr/>
        <a:lstStyle/>
        <a:p>
          <a:endParaRPr lang="ru-RU"/>
        </a:p>
      </dgm:t>
    </dgm:pt>
    <dgm:pt modelId="{42D0DC56-65A3-40D9-8DD6-5CAA22D6327C}">
      <dgm:prSet phldrT="[Текст]" custT="1"/>
      <dgm:spPr/>
      <dgm:t>
        <a:bodyPr/>
        <a:lstStyle/>
        <a:p>
          <a:r>
            <a:rPr lang="ru-RU" sz="1200" dirty="0" smtClean="0"/>
            <a:t>Владение</a:t>
          </a:r>
        </a:p>
        <a:p>
          <a:r>
            <a:rPr lang="ru-RU" sz="1200" dirty="0" smtClean="0"/>
            <a:t>Арабским языком</a:t>
          </a:r>
          <a:endParaRPr lang="ru-RU" sz="900" dirty="0"/>
        </a:p>
      </dgm:t>
    </dgm:pt>
    <dgm:pt modelId="{4CDAE0F4-9261-4C33-944A-DD5FBAF67853}" type="sibTrans" cxnId="{D7C937EA-ADF3-4ADD-AEB6-E47AD96E4D33}">
      <dgm:prSet/>
      <dgm:spPr/>
      <dgm:t>
        <a:bodyPr/>
        <a:lstStyle/>
        <a:p>
          <a:endParaRPr lang="ru-RU"/>
        </a:p>
      </dgm:t>
    </dgm:pt>
    <dgm:pt modelId="{750564E7-8222-4DE4-B190-5287CE6BED8E}" type="parTrans" cxnId="{D7C937EA-ADF3-4ADD-AEB6-E47AD96E4D33}">
      <dgm:prSet/>
      <dgm:spPr/>
      <dgm:t>
        <a:bodyPr/>
        <a:lstStyle/>
        <a:p>
          <a:endParaRPr lang="ru-RU"/>
        </a:p>
      </dgm:t>
    </dgm:pt>
    <dgm:pt modelId="{75FF8C1B-F7BF-46AC-8222-D9B97D42D587}" type="pres">
      <dgm:prSet presAssocID="{043ECB64-CB85-4DE8-BBB9-26AEA15873A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088A1F-C73E-4BBC-970C-8700CC8559FF}" type="pres">
      <dgm:prSet presAssocID="{42D0DC56-65A3-40D9-8DD6-5CAA22D6327C}" presName="node" presStyleLbl="node1" presStyleIdx="0" presStyleCnt="3" custLinFactNeighborX="-23529" custLinFactNeighborY="12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4353E-1D2B-4003-B556-7885D23AD669}" type="pres">
      <dgm:prSet presAssocID="{4CDAE0F4-9261-4C33-944A-DD5FBAF67853}" presName="sibTrans" presStyleCnt="0"/>
      <dgm:spPr/>
    </dgm:pt>
    <dgm:pt modelId="{6E034986-C254-4ED4-8946-DF301CC5724E}" type="pres">
      <dgm:prSet presAssocID="{8B349167-92AE-41E7-88A2-E39768DA33A5}" presName="node" presStyleLbl="node1" presStyleIdx="1" presStyleCnt="3" custLinFactNeighborX="-3333" custLinFactNeighborY="5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34D-788E-43B9-9DCF-2906E41B8722}" type="pres">
      <dgm:prSet presAssocID="{966833F9-BFFB-4868-8519-0B231AE8FD03}" presName="sibTrans" presStyleCnt="0"/>
      <dgm:spPr/>
    </dgm:pt>
    <dgm:pt modelId="{93A1F026-D5F4-490C-B293-BF5658856479}" type="pres">
      <dgm:prSet presAssocID="{465069D6-25A5-4C22-A6AB-E6184B60A180}" presName="node" presStyleLbl="node1" presStyleIdx="2" presStyleCnt="3" custLinFactNeighborX="12667" custLinFactNeighborY="3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CA5E8A-4F35-4959-83E7-0A361BF941FF}" srcId="{043ECB64-CB85-4DE8-BBB9-26AEA15873A8}" destId="{465069D6-25A5-4C22-A6AB-E6184B60A180}" srcOrd="2" destOrd="0" parTransId="{2031546B-B200-42CA-93A5-10650EEC34D5}" sibTransId="{460D5781-6296-4958-935F-D7F9AAD84A2E}"/>
    <dgm:cxn modelId="{D7C937EA-ADF3-4ADD-AEB6-E47AD96E4D33}" srcId="{043ECB64-CB85-4DE8-BBB9-26AEA15873A8}" destId="{42D0DC56-65A3-40D9-8DD6-5CAA22D6327C}" srcOrd="0" destOrd="0" parTransId="{750564E7-8222-4DE4-B190-5287CE6BED8E}" sibTransId="{4CDAE0F4-9261-4C33-944A-DD5FBAF67853}"/>
    <dgm:cxn modelId="{1EFF7F10-F416-4C6F-A22E-E6E099924626}" type="presOf" srcId="{42D0DC56-65A3-40D9-8DD6-5CAA22D6327C}" destId="{CA088A1F-C73E-4BBC-970C-8700CC8559FF}" srcOrd="0" destOrd="0" presId="urn:microsoft.com/office/officeart/2005/8/layout/default"/>
    <dgm:cxn modelId="{9B9378F7-543F-4A70-898F-2138244FEB8E}" srcId="{043ECB64-CB85-4DE8-BBB9-26AEA15873A8}" destId="{8B349167-92AE-41E7-88A2-E39768DA33A5}" srcOrd="1" destOrd="0" parTransId="{42294BE6-6ED7-4170-8586-D8662FBF8BE1}" sibTransId="{966833F9-BFFB-4868-8519-0B231AE8FD03}"/>
    <dgm:cxn modelId="{3C5D736F-DB99-4A1A-A101-6A6A71F5D07F}" type="presOf" srcId="{043ECB64-CB85-4DE8-BBB9-26AEA15873A8}" destId="{75FF8C1B-F7BF-46AC-8222-D9B97D42D587}" srcOrd="0" destOrd="0" presId="urn:microsoft.com/office/officeart/2005/8/layout/default"/>
    <dgm:cxn modelId="{FADCC086-2D1A-46A3-970C-BFFA9D64DDF8}" type="presOf" srcId="{8B349167-92AE-41E7-88A2-E39768DA33A5}" destId="{6E034986-C254-4ED4-8946-DF301CC5724E}" srcOrd="0" destOrd="0" presId="urn:microsoft.com/office/officeart/2005/8/layout/default"/>
    <dgm:cxn modelId="{2FD6561A-C4B7-472F-B125-CAD7B9C26504}" type="presOf" srcId="{465069D6-25A5-4C22-A6AB-E6184B60A180}" destId="{93A1F026-D5F4-490C-B293-BF5658856479}" srcOrd="0" destOrd="0" presId="urn:microsoft.com/office/officeart/2005/8/layout/default"/>
    <dgm:cxn modelId="{90D40526-0E83-4491-840D-41CD433FCC66}" type="presParOf" srcId="{75FF8C1B-F7BF-46AC-8222-D9B97D42D587}" destId="{CA088A1F-C73E-4BBC-970C-8700CC8559FF}" srcOrd="0" destOrd="0" presId="urn:microsoft.com/office/officeart/2005/8/layout/default"/>
    <dgm:cxn modelId="{36A20EC1-0C8D-46AD-BF01-ADAA6F6D97D5}" type="presParOf" srcId="{75FF8C1B-F7BF-46AC-8222-D9B97D42D587}" destId="{56C4353E-1D2B-4003-B556-7885D23AD669}" srcOrd="1" destOrd="0" presId="urn:microsoft.com/office/officeart/2005/8/layout/default"/>
    <dgm:cxn modelId="{AE29A4D9-134D-4FB4-B4D2-589321F35A32}" type="presParOf" srcId="{75FF8C1B-F7BF-46AC-8222-D9B97D42D587}" destId="{6E034986-C254-4ED4-8946-DF301CC5724E}" srcOrd="2" destOrd="0" presId="urn:microsoft.com/office/officeart/2005/8/layout/default"/>
    <dgm:cxn modelId="{F717572D-7362-4740-A408-1EEA6626AC3D}" type="presParOf" srcId="{75FF8C1B-F7BF-46AC-8222-D9B97D42D587}" destId="{D07EB34D-788E-43B9-9DCF-2906E41B8722}" srcOrd="3" destOrd="0" presId="urn:microsoft.com/office/officeart/2005/8/layout/default"/>
    <dgm:cxn modelId="{99E24EA0-BA83-4E63-ABC0-1769F5051916}" type="presParOf" srcId="{75FF8C1B-F7BF-46AC-8222-D9B97D42D587}" destId="{93A1F026-D5F4-490C-B293-BF565885647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91633-988B-446B-978A-585E7F359DA2}">
      <dsp:nvSpPr>
        <dsp:cNvPr id="0" name=""/>
        <dsp:cNvSpPr/>
      </dsp:nvSpPr>
      <dsp:spPr>
        <a:xfrm>
          <a:off x="1152224" y="-308842"/>
          <a:ext cx="2736314" cy="181147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Обеспечение внешней безопасности государства</a:t>
          </a:r>
          <a:endParaRPr lang="ru-RU" sz="1400" b="1" kern="1200" dirty="0">
            <a:latin typeface="Arial" pitchFamily="34" charset="0"/>
            <a:cs typeface="Arial" pitchFamily="34" charset="0"/>
          </a:endParaRPr>
        </a:p>
      </dsp:txBody>
      <dsp:txXfrm>
        <a:off x="1836303" y="-308842"/>
        <a:ext cx="1368157" cy="1494469"/>
      </dsp:txXfrm>
    </dsp:sp>
    <dsp:sp modelId="{68D39C64-3292-41FD-B9D4-E032EDB48F82}">
      <dsp:nvSpPr>
        <dsp:cNvPr id="0" name=""/>
        <dsp:cNvSpPr/>
      </dsp:nvSpPr>
      <dsp:spPr>
        <a:xfrm rot="5400000">
          <a:off x="2977777" y="376341"/>
          <a:ext cx="1943644" cy="213836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набеги кочевников наносили тяжелый удар земледельческому хозяйству.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3220557" y="959610"/>
        <a:ext cx="1798223" cy="971822"/>
      </dsp:txXfrm>
    </dsp:sp>
    <dsp:sp modelId="{B2FBCB3C-D119-44EB-8A28-FA3D6FE6F552}">
      <dsp:nvSpPr>
        <dsp:cNvPr id="0" name=""/>
        <dsp:cNvSpPr/>
      </dsp:nvSpPr>
      <dsp:spPr>
        <a:xfrm rot="16200000">
          <a:off x="229621" y="453040"/>
          <a:ext cx="1745732" cy="213836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Возраставшая мощь государства </a:t>
          </a: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Саманидов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беспокоила халифат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 rot="5400000">
        <a:off x="33307" y="1085788"/>
        <a:ext cx="1832858" cy="872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1341D-AFED-491D-9A3D-9F78A78D6E89}">
      <dsp:nvSpPr>
        <dsp:cNvPr id="0" name=""/>
        <dsp:cNvSpPr/>
      </dsp:nvSpPr>
      <dsp:spPr>
        <a:xfrm>
          <a:off x="0" y="1572184"/>
          <a:ext cx="3528392" cy="5160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НАСЕЛЕНИЕ ОСВОБОЖДЕНО ОТ СТРОИТЕЛЬСТВА ОБОРОНИТЕЛЬНЫХ СООРУЖЕНИЙ </a:t>
          </a:r>
          <a:endParaRPr lang="ru-RU" sz="1200" kern="1200" dirty="0"/>
        </a:p>
      </dsp:txBody>
      <dsp:txXfrm>
        <a:off x="0" y="1572184"/>
        <a:ext cx="3528392" cy="516026"/>
      </dsp:txXfrm>
    </dsp:sp>
    <dsp:sp modelId="{DFFEE8FD-CE5E-46B3-A449-A2560FC9808A}">
      <dsp:nvSpPr>
        <dsp:cNvPr id="0" name=""/>
        <dsp:cNvSpPr/>
      </dsp:nvSpPr>
      <dsp:spPr>
        <a:xfrm rot="10800000">
          <a:off x="0" y="786276"/>
          <a:ext cx="3528392" cy="79364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ПРЕКРАТИЛИСЬ ПОСТОЯННЫЕ НАБЕГИ НА ЗЕМЕЛЕДЕЛЬЧЕСКИЕ ОБЛАСТИ МАВЕРАННАХРА</a:t>
          </a:r>
          <a:endParaRPr lang="ru-RU" sz="1200" kern="1200" dirty="0"/>
        </a:p>
      </dsp:txBody>
      <dsp:txXfrm rot="10800000">
        <a:off x="0" y="786276"/>
        <a:ext cx="3528392" cy="515689"/>
      </dsp:txXfrm>
    </dsp:sp>
    <dsp:sp modelId="{269AF929-91B1-482D-B3D7-1B3B603598AD}">
      <dsp:nvSpPr>
        <dsp:cNvPr id="0" name=""/>
        <dsp:cNvSpPr/>
      </dsp:nvSpPr>
      <dsp:spPr>
        <a:xfrm rot="10800000">
          <a:off x="0" y="4"/>
          <a:ext cx="3528392" cy="79364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89З ГОДУ ИСМАИЛ САМАНИ ПОКОРИЛ ГОРОД ТАРАЗ</a:t>
          </a:r>
          <a:endParaRPr lang="ru-RU" sz="1200" kern="1200" dirty="0"/>
        </a:p>
      </dsp:txBody>
      <dsp:txXfrm rot="10800000">
        <a:off x="0" y="4"/>
        <a:ext cx="3528392" cy="5156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E1236-136A-4D76-8F27-A87C2FD6817F}">
      <dsp:nvSpPr>
        <dsp:cNvPr id="0" name=""/>
        <dsp:cNvSpPr/>
      </dsp:nvSpPr>
      <dsp:spPr>
        <a:xfrm>
          <a:off x="0" y="0"/>
          <a:ext cx="5327472" cy="1240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мустауфи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» 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- государственное 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казначейство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1110525" y="0"/>
        <a:ext cx="4216947" cy="1240914"/>
      </dsp:txXfrm>
    </dsp:sp>
    <dsp:sp modelId="{3230E7EC-0B2B-461B-9869-E1BC574ABDA8}">
      <dsp:nvSpPr>
        <dsp:cNvPr id="0" name=""/>
        <dsp:cNvSpPr/>
      </dsp:nvSpPr>
      <dsp:spPr>
        <a:xfrm>
          <a:off x="213508" y="260804"/>
          <a:ext cx="728780" cy="7193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7B1D4-FECE-4F74-823B-64FED8358E84}">
      <dsp:nvSpPr>
        <dsp:cNvPr id="0" name=""/>
        <dsp:cNvSpPr/>
      </dsp:nvSpPr>
      <dsp:spPr>
        <a:xfrm>
          <a:off x="0" y="1286931"/>
          <a:ext cx="5328591" cy="1233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1600" kern="1200" dirty="0" err="1" smtClean="0">
              <a:latin typeface="Arial" pitchFamily="34" charset="0"/>
              <a:cs typeface="Arial" pitchFamily="34" charset="0"/>
            </a:rPr>
            <a:t>амид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аль - </a:t>
          </a:r>
          <a:r>
            <a:rPr lang="ru-RU" sz="1600" kern="1200" dirty="0" err="1" smtClean="0">
              <a:latin typeface="Arial" pitchFamily="34" charset="0"/>
              <a:cs typeface="Arial" pitchFamily="34" charset="0"/>
            </a:rPr>
            <a:t>мульк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»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Ведал государственными документами и посольскими связями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1110758" y="1286931"/>
        <a:ext cx="4217833" cy="1233348"/>
      </dsp:txXfrm>
    </dsp:sp>
    <dsp:sp modelId="{B2F8A0B2-F6CF-40CB-9872-AB90FD8C8898}">
      <dsp:nvSpPr>
        <dsp:cNvPr id="0" name=""/>
        <dsp:cNvSpPr/>
      </dsp:nvSpPr>
      <dsp:spPr>
        <a:xfrm>
          <a:off x="232393" y="1540173"/>
          <a:ext cx="691011" cy="7249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6C33B-0860-4A88-8422-F6643A4809C7}">
      <dsp:nvSpPr>
        <dsp:cNvPr id="0" name=""/>
        <dsp:cNvSpPr/>
      </dsp:nvSpPr>
      <dsp:spPr>
        <a:xfrm>
          <a:off x="0" y="0"/>
          <a:ext cx="5401146" cy="12341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Диван «сахиб </a:t>
          </a:r>
          <a:r>
            <a:rPr lang="ru-RU" sz="2500" kern="1200" dirty="0" err="1" smtClean="0">
              <a:latin typeface="Arial" pitchFamily="34" charset="0"/>
              <a:cs typeface="Arial" pitchFamily="34" charset="0"/>
            </a:rPr>
            <a:t>аш-шурат</a:t>
          </a:r>
          <a:r>
            <a:rPr lang="ru-RU" sz="2500" kern="1200" dirty="0" smtClean="0">
              <a:latin typeface="Arial" pitchFamily="34" charset="0"/>
              <a:cs typeface="Arial" pitchFamily="34" charset="0"/>
            </a:rPr>
            <a:t>» командовал гвардией </a:t>
          </a:r>
          <a:r>
            <a:rPr lang="ru-RU" sz="2500" kern="1200" dirty="0" err="1" smtClean="0">
              <a:latin typeface="Arial" pitchFamily="34" charset="0"/>
              <a:cs typeface="Arial" pitchFamily="34" charset="0"/>
            </a:rPr>
            <a:t>Саманидов</a:t>
          </a:r>
          <a:r>
            <a:rPr lang="ru-RU" sz="2500" kern="1200" dirty="0" smtClean="0">
              <a:latin typeface="Arial" pitchFamily="34" charset="0"/>
              <a:cs typeface="Arial" pitchFamily="34" charset="0"/>
            </a:rPr>
            <a:t>.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1203641" y="0"/>
        <a:ext cx="4197504" cy="1234121"/>
      </dsp:txXfrm>
    </dsp:sp>
    <dsp:sp modelId="{05080805-EAA3-4239-BB8B-AF109C5FA818}">
      <dsp:nvSpPr>
        <dsp:cNvPr id="0" name=""/>
        <dsp:cNvSpPr/>
      </dsp:nvSpPr>
      <dsp:spPr>
        <a:xfrm>
          <a:off x="246385" y="123412"/>
          <a:ext cx="834282" cy="9872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89553-F28D-4935-834D-D50B8030E115}">
      <dsp:nvSpPr>
        <dsp:cNvPr id="0" name=""/>
        <dsp:cNvSpPr/>
      </dsp:nvSpPr>
      <dsp:spPr>
        <a:xfrm>
          <a:off x="0" y="1357533"/>
          <a:ext cx="5401146" cy="12341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Диван «сахиб ал-</a:t>
          </a:r>
          <a:r>
            <a:rPr lang="ru-RU" sz="2500" kern="1200" dirty="0" err="1" smtClean="0">
              <a:latin typeface="Arial" pitchFamily="34" charset="0"/>
              <a:cs typeface="Arial" pitchFamily="34" charset="0"/>
            </a:rPr>
            <a:t>барид</a:t>
          </a:r>
          <a:r>
            <a:rPr lang="ru-RU" sz="2500" kern="1200" dirty="0" smtClean="0">
              <a:latin typeface="Arial" pitchFamily="34" charset="0"/>
              <a:cs typeface="Arial" pitchFamily="34" charset="0"/>
            </a:rPr>
            <a:t>» ведал доставкой казенной корреспонденции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1203641" y="1357533"/>
        <a:ext cx="4197504" cy="1234121"/>
      </dsp:txXfrm>
    </dsp:sp>
    <dsp:sp modelId="{812E1B21-C42B-463F-9260-E65CB52576FC}">
      <dsp:nvSpPr>
        <dsp:cNvPr id="0" name=""/>
        <dsp:cNvSpPr/>
      </dsp:nvSpPr>
      <dsp:spPr>
        <a:xfrm>
          <a:off x="123412" y="1480945"/>
          <a:ext cx="1080229" cy="9872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E1236-136A-4D76-8F27-A87C2FD6817F}">
      <dsp:nvSpPr>
        <dsp:cNvPr id="0" name=""/>
        <dsp:cNvSpPr/>
      </dsp:nvSpPr>
      <dsp:spPr>
        <a:xfrm>
          <a:off x="567" y="0"/>
          <a:ext cx="5400011" cy="12763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мухтасиба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» контролировал правильность весов и мер, наблюдал за рынком, продажей товаров крестьянами и ремесленниками.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1126886" y="0"/>
        <a:ext cx="4273692" cy="1276369"/>
      </dsp:txXfrm>
    </dsp:sp>
    <dsp:sp modelId="{3230E7EC-0B2B-461B-9869-E1BC574ABDA8}">
      <dsp:nvSpPr>
        <dsp:cNvPr id="0" name=""/>
        <dsp:cNvSpPr/>
      </dsp:nvSpPr>
      <dsp:spPr>
        <a:xfrm>
          <a:off x="217089" y="205093"/>
          <a:ext cx="738703" cy="8661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7B1D4-FECE-4F74-823B-64FED8358E84}">
      <dsp:nvSpPr>
        <dsp:cNvPr id="0" name=""/>
        <dsp:cNvSpPr/>
      </dsp:nvSpPr>
      <dsp:spPr>
        <a:xfrm>
          <a:off x="0" y="1323701"/>
          <a:ext cx="5401146" cy="1268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мушриф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» следил за доходами и расходами казначейства.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126556" y="1323701"/>
        <a:ext cx="4274589" cy="1268586"/>
      </dsp:txXfrm>
    </dsp:sp>
    <dsp:sp modelId="{B2F8A0B2-F6CF-40CB-9872-AB90FD8C8898}">
      <dsp:nvSpPr>
        <dsp:cNvPr id="0" name=""/>
        <dsp:cNvSpPr/>
      </dsp:nvSpPr>
      <dsp:spPr>
        <a:xfrm>
          <a:off x="164223" y="1451864"/>
          <a:ext cx="844436" cy="10102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E1236-136A-4D76-8F27-A87C2FD6817F}">
      <dsp:nvSpPr>
        <dsp:cNvPr id="0" name=""/>
        <dsp:cNvSpPr/>
      </dsp:nvSpPr>
      <dsp:spPr>
        <a:xfrm>
          <a:off x="567" y="0"/>
          <a:ext cx="5400011" cy="12763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Диван 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«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мумаликатихос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» 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–департамент государственных земель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1126886" y="0"/>
        <a:ext cx="4273692" cy="1276369"/>
      </dsp:txXfrm>
    </dsp:sp>
    <dsp:sp modelId="{3230E7EC-0B2B-461B-9869-E1BC574ABDA8}">
      <dsp:nvSpPr>
        <dsp:cNvPr id="0" name=""/>
        <dsp:cNvSpPr/>
      </dsp:nvSpPr>
      <dsp:spPr>
        <a:xfrm>
          <a:off x="217089" y="205093"/>
          <a:ext cx="738703" cy="8661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7B1D4-FECE-4F74-823B-64FED8358E84}">
      <dsp:nvSpPr>
        <dsp:cNvPr id="0" name=""/>
        <dsp:cNvSpPr/>
      </dsp:nvSpPr>
      <dsp:spPr>
        <a:xfrm>
          <a:off x="0" y="1323701"/>
          <a:ext cx="5401146" cy="1268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Диван «</a:t>
          </a:r>
          <a:r>
            <a:rPr lang="ru-RU" sz="1600" kern="1200" dirty="0" err="1" smtClean="0">
              <a:latin typeface="Arial" pitchFamily="34" charset="0"/>
              <a:cs typeface="Arial" pitchFamily="34" charset="0"/>
            </a:rPr>
            <a:t>аукаф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» –департамент </a:t>
          </a:r>
          <a:r>
            <a:rPr lang="ru-RU" sz="1600" kern="1200" dirty="0" err="1" smtClean="0">
              <a:latin typeface="Arial" pitchFamily="34" charset="0"/>
              <a:cs typeface="Arial" pitchFamily="34" charset="0"/>
            </a:rPr>
            <a:t>собственности,завещанной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 духовным учреждениям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1126556" y="1323701"/>
        <a:ext cx="4274589" cy="1268586"/>
      </dsp:txXfrm>
    </dsp:sp>
    <dsp:sp modelId="{B2F8A0B2-F6CF-40CB-9872-AB90FD8C8898}">
      <dsp:nvSpPr>
        <dsp:cNvPr id="0" name=""/>
        <dsp:cNvSpPr/>
      </dsp:nvSpPr>
      <dsp:spPr>
        <a:xfrm>
          <a:off x="216571" y="1440160"/>
          <a:ext cx="738703" cy="10102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E1236-136A-4D76-8F27-A87C2FD6817F}">
      <dsp:nvSpPr>
        <dsp:cNvPr id="0" name=""/>
        <dsp:cNvSpPr/>
      </dsp:nvSpPr>
      <dsp:spPr>
        <a:xfrm>
          <a:off x="0" y="0"/>
          <a:ext cx="5184576" cy="12419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Диван «кази» –судейский возглавлялся главным государственным судьей.</a:t>
          </a:r>
          <a:endParaRPr lang="ru-RU" sz="2000" kern="1200" dirty="0"/>
        </a:p>
      </dsp:txBody>
      <dsp:txXfrm>
        <a:off x="1129562" y="0"/>
        <a:ext cx="4055013" cy="1241951"/>
      </dsp:txXfrm>
    </dsp:sp>
    <dsp:sp modelId="{3230E7EC-0B2B-461B-9869-E1BC574ABDA8}">
      <dsp:nvSpPr>
        <dsp:cNvPr id="0" name=""/>
        <dsp:cNvSpPr/>
      </dsp:nvSpPr>
      <dsp:spPr>
        <a:xfrm>
          <a:off x="216025" y="128390"/>
          <a:ext cx="790160" cy="9851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AF994-BC9C-4EA0-AA08-F51AE25FC1AB}">
      <dsp:nvSpPr>
        <dsp:cNvPr id="0" name=""/>
        <dsp:cNvSpPr/>
      </dsp:nvSpPr>
      <dsp:spPr>
        <a:xfrm>
          <a:off x="0" y="1336220"/>
          <a:ext cx="5184576" cy="1049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 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Диван </a:t>
          </a:r>
          <a:r>
            <a:rPr lang="ru-RU" sz="1600" kern="1200" dirty="0" err="1" smtClean="0">
              <a:latin typeface="Arial" pitchFamily="34" charset="0"/>
              <a:cs typeface="Arial" pitchFamily="34" charset="0"/>
            </a:rPr>
            <a:t>ариз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 – занимался воинскими подразделениями, их обеспечением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вопросами дисциплины в армии 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1129562" y="1336220"/>
        <a:ext cx="4055013" cy="1049661"/>
      </dsp:txXfrm>
    </dsp:sp>
    <dsp:sp modelId="{0C7A63DF-E5B9-4565-B0F4-76B7D073CD23}">
      <dsp:nvSpPr>
        <dsp:cNvPr id="0" name=""/>
        <dsp:cNvSpPr/>
      </dsp:nvSpPr>
      <dsp:spPr>
        <a:xfrm>
          <a:off x="259860" y="1435759"/>
          <a:ext cx="776670" cy="8479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88A1F-C73E-4BBC-970C-8700CC8559FF}">
      <dsp:nvSpPr>
        <dsp:cNvPr id="0" name=""/>
        <dsp:cNvSpPr/>
      </dsp:nvSpPr>
      <dsp:spPr>
        <a:xfrm>
          <a:off x="0" y="54005"/>
          <a:ext cx="1350150" cy="810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Владение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Арабским языком</a:t>
          </a:r>
          <a:endParaRPr lang="ru-RU" sz="900" kern="1200" dirty="0"/>
        </a:p>
      </dsp:txBody>
      <dsp:txXfrm>
        <a:off x="0" y="54005"/>
        <a:ext cx="1350150" cy="810090"/>
      </dsp:txXfrm>
    </dsp:sp>
    <dsp:sp modelId="{6E034986-C254-4ED4-8946-DF301CC5724E}">
      <dsp:nvSpPr>
        <dsp:cNvPr id="0" name=""/>
        <dsp:cNvSpPr/>
      </dsp:nvSpPr>
      <dsp:spPr>
        <a:xfrm>
          <a:off x="1440164" y="54005"/>
          <a:ext cx="1350150" cy="810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Владение персидским языком</a:t>
          </a:r>
          <a:endParaRPr lang="ru-RU" sz="900" kern="1200" dirty="0"/>
        </a:p>
      </dsp:txBody>
      <dsp:txXfrm>
        <a:off x="1440164" y="54005"/>
        <a:ext cx="1350150" cy="810090"/>
      </dsp:txXfrm>
    </dsp:sp>
    <dsp:sp modelId="{93A1F026-D5F4-490C-B293-BF5658856479}">
      <dsp:nvSpPr>
        <dsp:cNvPr id="0" name=""/>
        <dsp:cNvSpPr/>
      </dsp:nvSpPr>
      <dsp:spPr>
        <a:xfrm>
          <a:off x="2970330" y="54003"/>
          <a:ext cx="1350150" cy="8100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Знание Корана и норм шариата</a:t>
          </a:r>
          <a:endParaRPr lang="ru-RU" sz="1400" kern="1200" dirty="0"/>
        </a:p>
      </dsp:txBody>
      <dsp:txXfrm>
        <a:off x="2970330" y="54003"/>
        <a:ext cx="1350150" cy="810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11/3/2020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>
              <a:ext uri="{FF2B5EF4-FFF2-40B4-BE49-F238E27FC236}"/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798954" y="1421244"/>
            <a:ext cx="4516437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3"/>
              </a:spcBef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ТЕМА: САМАНИДЫ.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575469" y="1516187"/>
            <a:ext cx="342900" cy="1039961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>
              <a:ext uri="{FF2B5EF4-FFF2-40B4-BE49-F238E27FC236}"/>
            </a:extLst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/>
            </a:extLst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8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ЗАБОТА О БЕЗОПАСНОСТИ СТРАНЫ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401927"/>
              </p:ext>
            </p:extLst>
          </p:nvPr>
        </p:nvGraphicFramePr>
        <p:xfrm>
          <a:off x="287338" y="827956"/>
          <a:ext cx="5184775" cy="213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5" b="16034"/>
          <a:stretch/>
        </p:blipFill>
        <p:spPr bwMode="auto">
          <a:xfrm>
            <a:off x="215429" y="611932"/>
            <a:ext cx="1249993" cy="12796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84" y="519113"/>
            <a:ext cx="1356237" cy="1260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49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ПОКОРЕНИЕ ГОРОДА ТАРАЗА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709715"/>
              </p:ext>
            </p:extLst>
          </p:nvPr>
        </p:nvGraphicFramePr>
        <p:xfrm>
          <a:off x="431453" y="827956"/>
          <a:ext cx="3528392" cy="2088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77" y="683940"/>
            <a:ext cx="1722278" cy="107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03" y="1954181"/>
            <a:ext cx="16224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3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РАЗГРОМ КОЧЕВНИКОВ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744416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Исмаил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разгромил кочевников, он освободил население Бухары и  ее окрестностей от  повинности, связанной с возведением крепостных стен.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«Пока я жив,- я стена Бухары»,- говорил он.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Наршахи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пишет, что Исмаил действительно сам участвовал в сражениях, не давая возможности врагу овладеть Бухарой.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До 90-х годов </a:t>
            </a:r>
            <a:r>
              <a:rPr lang="en-US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 кочевники не тревожили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Саманидское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государство.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118" y="1157306"/>
            <a:ext cx="1919920" cy="118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ВМЕШАТЕЛЬСТВО ХАЛИФАТА ВО ВНУТРЕННИЕ ДЕЛА МАВЕРАННАХРА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755947"/>
            <a:ext cx="3672408" cy="2304257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Халиф стремился столкнуть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Саффаридов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аманидами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Натравливая их друг на друга , он рассчитывал ослабить оба государства и восстановить свою власть в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Хорасане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82" y="899964"/>
            <a:ext cx="18317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0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ВЫСТУПЛЕНИЕ САФФАРИДОВ ПРОТИВ САМАНИДОВ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3384376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В борьбе с Исмаилом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халиф использовал правителя Хорасана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Амра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Лейса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Саффарида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898 г. халиф пригласил в свой дворец паломников, прибывших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 Средней Азии в Багдад, в их присутствии зачитал решение о низложении Исмаила и назначении правителем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Амра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Саффарида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Амр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выступил против Исмаила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875228"/>
            <a:ext cx="1737101" cy="187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0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ВОЕННОЕ СТОЛКНОВЕНИЕ МЕЖДУ САМАНИДАМИ И САФФАРИДАМИ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755948"/>
            <a:ext cx="3744962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900 году происходит военное столкновение, которое заканчивается победой Исмаила. Хорасан переходит в руки </a:t>
            </a:r>
            <a:r>
              <a:rPr lang="ru-RU" alt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аманидов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755948"/>
            <a:ext cx="14763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ПЕРЕХОД ВОСТОЧНЫХ ОБЛАСТЕЙ К САМАНИДАМ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456384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Положив конец правлению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Саффаридов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Исмаил стал фактически правителем всех восточных областей Арабского халифата.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Багдадский халифат был вынужден признать государство Исмаила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направить ему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вверительную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грамоту.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827956"/>
            <a:ext cx="2016224" cy="184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-595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БУХАРА- СТОЛИЦА ГОСУДАРСТВА САМАНИДОВ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755948"/>
            <a:ext cx="3816970" cy="230425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Исмаил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объединил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Хорасан в единое государство. Столицей этих двух государств стала Бухара.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период расцвета к государству относились 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Хорасан ,Северный и Восточный Иран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723010"/>
            <a:ext cx="1535596" cy="79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0"/>
          <a:stretch/>
        </p:blipFill>
        <p:spPr bwMode="auto">
          <a:xfrm flipH="1">
            <a:off x="3959844" y="1836068"/>
            <a:ext cx="1569711" cy="108011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9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УКРЕПЛЕНИЕ ЦЕНТРАЛЬНОЙ ВЛАСТИ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539924"/>
            <a:ext cx="3816424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Сохранение независимости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требовало создания сильного государства.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К началу </a:t>
            </a:r>
            <a:r>
              <a:rPr lang="en-US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 Исмаил занялся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организазцией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центральной власти и созданием большого и хорошо вооруженного войска</a:t>
            </a: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971972"/>
            <a:ext cx="179101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СИСТЕМА УПРАВЛЕНИЯ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51533" y="827956"/>
            <a:ext cx="3384375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ОРГАНЫ УПРАВЛЕНИЯ В ГОСУДАРСТВЕ САМАНИДОВ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332" y="1836068"/>
            <a:ext cx="2520280" cy="1130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ДАРГАХ- ДВОР</a:t>
            </a:r>
          </a:p>
          <a:p>
            <a:pPr algn="ctr"/>
            <a:r>
              <a:rPr lang="ru-RU" sz="1400" b="1" dirty="0" smtClean="0"/>
              <a:t>ВХОДИТ РЕЗИДЕНЦИЯ ЭМИРА, ЖИЛЫЕ КВАРТАЛЫ ПРИДВОРНОЙ ЗНАТИ, ГВАРДИИ И СЛУГ</a:t>
            </a:r>
            <a:endParaRPr lang="ru-RU" sz="1400" b="1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51332" y="755650"/>
            <a:ext cx="5184775" cy="2138363"/>
          </a:xfrm>
        </p:spPr>
        <p:txBody>
          <a:bodyPr/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23741" y="1794593"/>
            <a:ext cx="2520280" cy="1121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ДИВАНЫ- ОРГАНЫ ЦЕНТРАЛЬНОГО</a:t>
            </a:r>
          </a:p>
          <a:p>
            <a:pPr algn="ctr"/>
            <a:r>
              <a:rPr lang="ru-RU" sz="1600" b="1" dirty="0" smtClean="0"/>
              <a:t>УПРАВЛЕНИЯ</a:t>
            </a:r>
          </a:p>
          <a:p>
            <a:pPr algn="ctr"/>
            <a:r>
              <a:rPr lang="ru-RU" sz="1600" b="1" dirty="0" smtClean="0"/>
              <a:t>(10 департаментов)</a:t>
            </a:r>
            <a:endParaRPr lang="ru-RU" sz="1600" b="1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1669435" y="1270879"/>
            <a:ext cx="418201" cy="573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610768" y="1270879"/>
            <a:ext cx="389611" cy="522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5400700" cy="2304306"/>
          </a:xfrm>
        </p:spPr>
        <p:txBody>
          <a:bodyPr/>
          <a:lstStyle/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Господство </a:t>
            </a:r>
            <a:r>
              <a:rPr lang="ru-RU" altLang="ru-RU" sz="2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Исмаил </a:t>
            </a:r>
            <a:r>
              <a:rPr lang="ru-RU" altLang="ru-RU" sz="2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Система управления.</a:t>
            </a:r>
          </a:p>
          <a:p>
            <a:pPr marL="457200" indent="-457200" eaLnBrk="1" hangingPunct="1">
              <a:spcBef>
                <a:spcPts val="563"/>
              </a:spcBef>
              <a:buAutoNum type="arabicPeriod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Оборона.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ДИВАН ВИЗИРЯ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600400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Диван визиря считался главным, он контролировал все административные, политические и хозяйственные учреждения государства. Ему подчинялись руководители других диванов.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97" y="1019719"/>
            <a:ext cx="2035418" cy="1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8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ДИВАНЫ В ГОСУДАРСТВЕ САМАНИДОВ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396707"/>
              </p:ext>
            </p:extLst>
          </p:nvPr>
        </p:nvGraphicFramePr>
        <p:xfrm>
          <a:off x="215429" y="683940"/>
          <a:ext cx="53285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34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ДИВАНЫ В ГОСУДАРСТВЕ САМАНИДОВ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530264"/>
              </p:ext>
            </p:extLst>
          </p:nvPr>
        </p:nvGraphicFramePr>
        <p:xfrm>
          <a:off x="142875" y="611932"/>
          <a:ext cx="540114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17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ДИВАНЫ В ГОСУДАРСТВЕ САМАНИДОВ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3367545"/>
              </p:ext>
            </p:extLst>
          </p:nvPr>
        </p:nvGraphicFramePr>
        <p:xfrm>
          <a:off x="142875" y="611932"/>
          <a:ext cx="540114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977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ДИВАНЫ В ГОСУДАРСТВЕ САМАНИДОВ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011447"/>
              </p:ext>
            </p:extLst>
          </p:nvPr>
        </p:nvGraphicFramePr>
        <p:xfrm>
          <a:off x="142875" y="611932"/>
          <a:ext cx="540114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94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ДИВАНЫ В ГОСУДАРСТВЕ САМАНИДОВ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162944"/>
              </p:ext>
            </p:extLst>
          </p:nvPr>
        </p:nvGraphicFramePr>
        <p:xfrm>
          <a:off x="431453" y="601498"/>
          <a:ext cx="5184576" cy="2386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86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ДВОРЕЦ ДЕСЯТИ ДИВАНОВ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21" y="611932"/>
            <a:ext cx="4248472" cy="25202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правление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Насра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II (914-943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гг.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на площади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Регистан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в Бухаре , напротив резиденции эмира было построено здание –дворец десяти диванов, где размещался весь управленческий аппарат государства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Духовные лица выбирались из придворной знати, крупных дехкан и духовного сословия.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2007323"/>
            <a:ext cx="177819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0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ТРЕБОВАНИЯ К ГОСУДАРСТВЕННЫМ СЛУЖАЩИМ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888432" cy="2304306"/>
          </a:xfrm>
        </p:spPr>
        <p:txBody>
          <a:bodyPr/>
          <a:lstStyle/>
          <a:p>
            <a:pPr marL="0" indent="0" algn="ctr" eaLnBrk="1" hangingPunct="1">
              <a:spcBef>
                <a:spcPts val="563"/>
              </a:spcBef>
              <a:buNone/>
            </a:pPr>
            <a:r>
              <a:rPr lang="ru-RU" altLang="ru-RU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Поступить на службу в диван и сделаться чиновником было нелегко необходимо было иметь определенные знания: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00612730"/>
              </p:ext>
            </p:extLst>
          </p:nvPr>
        </p:nvGraphicFramePr>
        <p:xfrm>
          <a:off x="215429" y="2340124"/>
          <a:ext cx="432048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41" y="827956"/>
            <a:ext cx="182025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1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Бухара- центр ислама на Востоке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4104456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Главной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заботой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было распространение ислама и усиление влияния мусульманского духовенства. Бухара стала духовным центром и была признана оплотом ислама. Ее называли, как писал 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Наршахи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"Куполом ислама". </a:t>
            </a:r>
            <a:endParaRPr lang="ru-RU" altLang="ru-RU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К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этому времени относится строительство самого первого духовного учреждения, которое носило название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Фаржак</a:t>
            </a:r>
            <a:r>
              <a:rPr lang="ru-RU" altLang="ru-RU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0"/>
          <a:stretch/>
        </p:blipFill>
        <p:spPr bwMode="auto">
          <a:xfrm>
            <a:off x="4031853" y="971972"/>
            <a:ext cx="164599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93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Войско в государстве </a:t>
            </a:r>
            <a:r>
              <a:rPr lang="ru-RU" altLang="ru-RU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саманидов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755948"/>
            <a:ext cx="3744962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Исмаил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содержал хорошо вооруженное войско и специальную дворцовую гвардию из тюркских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гулямов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Гвардия служила для охраны двора, самого эмира и высокопоставленных лиц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12" y="1043980"/>
            <a:ext cx="1756337" cy="147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74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ПОНЯТИЯ: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5400700" cy="2304306"/>
          </a:xfrm>
        </p:spPr>
        <p:txBody>
          <a:bodyPr/>
          <a:lstStyle/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Господство </a:t>
            </a:r>
            <a:r>
              <a:rPr lang="ru-RU" altLang="ru-RU" sz="2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Сиситема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государственного управления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Оборона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Диваны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Развитие религии ислам</a:t>
            </a:r>
          </a:p>
        </p:txBody>
      </p:sp>
    </p:spTree>
    <p:extLst>
      <p:ext uri="{BB962C8B-B14F-4D97-AF65-F5344CB8AC3E}">
        <p14:creationId xmlns:p14="http://schemas.microsoft.com/office/powerpoint/2010/main" val="29256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ГВАРДИЯ ИЗ ТЮРКСКИХ ГУЛЯМОВ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4248472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Гвардия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 тюркских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гулямов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охраняла правителя и его дома внутри государства. Однако гвардии приходилось участвовать и в военных действиях против внешних врагов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73" y="827956"/>
            <a:ext cx="1107912" cy="21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5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СЛУЖБА В АРМИИ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5256684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Гулямы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первый год службы  проходили пешими. Носили простое одеяние из хлопчатобумажной ткани. На второй год они получали лошадь с простой сбруей; на третий – на нем в качестве отличительного признака  его состояния появлялся пояс –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карчурин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на пятый год гулям получал лучшую одежду со звездами, а на седьмой чин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висак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-баши, т.е. начальника палатки. В качестве знака своего чина гулям носил высокую войлочную шапку, шитую серебром, и дорогую обувь.</a:t>
            </a:r>
          </a:p>
        </p:txBody>
      </p:sp>
    </p:spTree>
    <p:extLst>
      <p:ext uri="{BB962C8B-B14F-4D97-AF65-F5344CB8AC3E}">
        <p14:creationId xmlns:p14="http://schemas.microsoft.com/office/powerpoint/2010/main" val="20478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ВОЕННЫЕ ЗВАНИЯ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3672408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Военные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звания в государстве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считались почетными. Большим влиянием при дворе пользовались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хаджибы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Хаджиб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ал-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бузрук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жил во дворце и подчинялся коменданту резиденции эмира, как главнокомандующий тюркской гвардией.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827956"/>
            <a:ext cx="1711509" cy="136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ЗАКЛЮЧЕНИЕ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3672408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В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конце IX в. Средняя Азия навсегда избавилась от арабского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господства.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Образовалось независимое государство со столицей в г. Бухаре, которым до конца X в. правили эмиры из династии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endParaRPr lang="ru-RU" altLang="ru-RU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26987"/>
          <a:stretch/>
        </p:blipFill>
        <p:spPr bwMode="auto">
          <a:xfrm>
            <a:off x="3887837" y="1187996"/>
            <a:ext cx="1723182" cy="144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76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5256684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Прочитать </a:t>
            </a:r>
            <a:r>
              <a:rPr lang="ru-RU" sz="2400" dirty="0">
                <a:latin typeface="Arial" pitchFamily="34" charset="0"/>
                <a:ea typeface="Calibri"/>
                <a:cs typeface="Arial" pitchFamily="34" charset="0"/>
              </a:rPr>
              <a:t>§ </a:t>
            </a:r>
            <a:r>
              <a:rPr lang="ru-RU" sz="2400" dirty="0" smtClean="0">
                <a:latin typeface="Arial" pitchFamily="34" charset="0"/>
                <a:ea typeface="Calibri"/>
                <a:cs typeface="Arial" pitchFamily="34" charset="0"/>
              </a:rPr>
              <a:t>13 стр. 45-48.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Устно ответить на вопросы к параграфу.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Заполнить таблицу на стр.48.</a:t>
            </a:r>
          </a:p>
        </p:txBody>
      </p:sp>
    </p:spTree>
    <p:extLst>
      <p:ext uri="{BB962C8B-B14F-4D97-AF65-F5344CB8AC3E}">
        <p14:creationId xmlns:p14="http://schemas.microsoft.com/office/powerpoint/2010/main" val="29558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НАЧАЛО ДИНАСТИИ САМАНИДОВ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816970" cy="230430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Саманиды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выдвинулись в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качестве наместников, подчиненных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Тахиридам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Родоначальником династии был Саман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Асад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Он принял ислам и пользовался покровительством </a:t>
            </a:r>
            <a:r>
              <a:rPr lang="ru-RU" alt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хорасанского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наместника.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75" y="971972"/>
            <a:ext cx="2101085" cy="134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3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ПРИХОД САМАНИДОВ К ВЛАСТИ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755948"/>
            <a:ext cx="3456930" cy="216029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Внуки саман-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худата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находились на службе у халифа, и по его распоряжению </a:t>
            </a:r>
            <a:r>
              <a:rPr lang="ru-RU" altLang="ru-RU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хорасанский</a:t>
            </a: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правитель назначил их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правителями </a:t>
            </a: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четырех областей</a:t>
            </a: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899964"/>
            <a:ext cx="1692497" cy="194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40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БОРЬБА ЗА СОЗДАНИЕ НЕЗАВИСИМОГО ГОСУДАРСТВА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570880" cy="266429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Нух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старший из четырех братьев  -занимал особое положение. Самые ранние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саманидские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монеты чеканены от его имени.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У правителей дома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Саманидов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стала главной идея создания сильной династии, способной сделать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независимым от Арабского халифата.</a:t>
            </a:r>
          </a:p>
        </p:txBody>
      </p:sp>
      <p:sp>
        <p:nvSpPr>
          <p:cNvPr id="2" name="Прямоугольник 1"/>
          <p:cNvSpPr/>
          <p:nvPr/>
        </p:nvSpPr>
        <p:spPr>
          <a:xfrm rot="10800000" flipH="1" flipV="1">
            <a:off x="4103859" y="2606670"/>
            <a:ext cx="13681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93" y="1105854"/>
            <a:ext cx="193124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2293" y="2276175"/>
            <a:ext cx="2045744" cy="394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Саманидское</a:t>
            </a:r>
            <a:r>
              <a:rPr lang="ru-RU" dirty="0"/>
              <a:t> государство, </a:t>
            </a:r>
            <a:r>
              <a:rPr lang="ru-RU" dirty="0" err="1"/>
              <a:t>Нух</a:t>
            </a:r>
            <a:r>
              <a:rPr lang="ru-RU" dirty="0"/>
              <a:t> ибн </a:t>
            </a:r>
            <a:r>
              <a:rPr lang="ru-RU" dirty="0" err="1"/>
              <a:t>Асад</a:t>
            </a:r>
            <a:r>
              <a:rPr lang="ru-RU" dirty="0"/>
              <a:t>, 819-841 годы, </a:t>
            </a:r>
            <a:r>
              <a:rPr lang="ru-RU" dirty="0" err="1"/>
              <a:t>фельс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5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АХМАД САМАНИ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215429" y="519113"/>
            <a:ext cx="3456384" cy="261309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После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смерти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Нуха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главой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династии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стал его брат Ахмад. Отличавшийся энергией и способностями, Ахмад целенаправленно занялся "собиранием" земель своих братьев и утверждением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главенства своей династии.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69" y="1115988"/>
            <a:ext cx="1929516" cy="146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5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НАСР САМАНИ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528392" cy="2520280"/>
          </a:xfrm>
        </p:spPr>
        <p:txBody>
          <a:bodyPr/>
          <a:lstStyle/>
          <a:p>
            <a:pPr marL="0" lv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Сын Ахмада -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Наср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объявляет Самарканд столицей и пытается объединить все области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отделить их от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Хорасана. Халиф признал его главой династии и поручил ему управление государством.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В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последней четверти IX века многие области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перешли к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Саманидам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Наср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став верховным правителем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начинает чеканку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серебряных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дирхемов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55" y="827956"/>
            <a:ext cx="218460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93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ИСМАИЛ САМАНИ – ГЛАВА МАВЕРАННАХРА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755948"/>
            <a:ext cx="4032994" cy="230425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Вскоре между братьями начинается борьба за престол, в которой победил Исмаил. В 888 году он становится главой всего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1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После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ликвидации междоусобиц и мятежей и установления своего единовластия ему пришлось заниматься обеспечением безопасности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государства.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7" y="1184763"/>
            <a:ext cx="1440160" cy="105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155487</TotalTime>
  <Words>1172</Words>
  <Application>Microsoft Office PowerPoint</Application>
  <PresentationFormat>Произвольный</PresentationFormat>
  <Paragraphs>115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КЛЮЧЕВЫЕ ПОНЯТИЯ:</vt:lpstr>
      <vt:lpstr>НАЧАЛО ДИНАСТИИ САМАНИДОВ</vt:lpstr>
      <vt:lpstr>ПРИХОД САМАНИДОВ К ВЛАСТИ</vt:lpstr>
      <vt:lpstr>БОРЬБА ЗА СОЗДАНИЕ НЕЗАВИСИМОГО ГОСУДАРСТВА</vt:lpstr>
      <vt:lpstr>АХМАД САМАНИ</vt:lpstr>
      <vt:lpstr>НАСР САМАНИ</vt:lpstr>
      <vt:lpstr>ИСМАИЛ САМАНИ – ГЛАВА МАВЕРАННАХРА</vt:lpstr>
      <vt:lpstr>ЗАБОТА О БЕЗОПАСНОСТИ СТРАНЫ</vt:lpstr>
      <vt:lpstr>ПОКОРЕНИЕ ГОРОДА ТАРАЗА</vt:lpstr>
      <vt:lpstr>РАЗГРОМ КОЧЕВНИКОВ</vt:lpstr>
      <vt:lpstr>ВМЕШАТЕЛЬСТВО ХАЛИФАТА ВО ВНУТРЕННИЕ ДЕЛА МАВЕРАННАХРА</vt:lpstr>
      <vt:lpstr>ВЫСТУПЛЕНИЕ САФФАРИДОВ ПРОТИВ САМАНИДОВ</vt:lpstr>
      <vt:lpstr>ВОЕННОЕ СТОЛКНОВЕНИЕ МЕЖДУ САМАНИДАМИ И САФФАРИДАМИ</vt:lpstr>
      <vt:lpstr>ПЕРЕХОД ВОСТОЧНЫХ ОБЛАСТЕЙ К САМАНИДАМ</vt:lpstr>
      <vt:lpstr>БУХАРА- СТОЛИЦА ГОСУДАРСТВА САМАНИДОВ</vt:lpstr>
      <vt:lpstr>УКРЕПЛЕНИЕ ЦЕНТРАЛЬНОЙ ВЛАСТИ</vt:lpstr>
      <vt:lpstr>СИСТЕМА УПРАВЛЕНИЯ</vt:lpstr>
      <vt:lpstr>ДИВАН ВИЗИРЯ</vt:lpstr>
      <vt:lpstr>ДИВАНЫ В ГОСУДАРСТВЕ САМАНИДОВ</vt:lpstr>
      <vt:lpstr>ДИВАНЫ В ГОСУДАРСТВЕ САМАНИДОВ</vt:lpstr>
      <vt:lpstr>ДИВАНЫ В ГОСУДАРСТВЕ САМАНИДОВ</vt:lpstr>
      <vt:lpstr>ДИВАНЫ В ГОСУДАРСТВЕ САМАНИДОВ</vt:lpstr>
      <vt:lpstr>ДИВАНЫ В ГОСУДАРСТВЕ САМАНИДОВ</vt:lpstr>
      <vt:lpstr>ДВОРЕЦ ДЕСЯТИ ДИВАНОВ</vt:lpstr>
      <vt:lpstr>ТРЕБОВАНИЯ К ГОСУДАРСТВЕННЫМ СЛУЖАЩИМ</vt:lpstr>
      <vt:lpstr>Бухара- центр ислама на Востоке</vt:lpstr>
      <vt:lpstr>Войско в государстве саманидов</vt:lpstr>
      <vt:lpstr>ГВАРДИЯ ИЗ ТЮРКСКИХ ГУЛЯМОВ</vt:lpstr>
      <vt:lpstr>СЛУЖБА В АРМИИ</vt:lpstr>
      <vt:lpstr>ВОЕННЫЕ ЗВАНИЯ</vt:lpstr>
      <vt:lpstr>ЗАКЛЮЧЕНИЕ</vt:lpstr>
      <vt:lpstr>САМОСТОЯТЕЛЬНАЯ РАБОТА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Sergey</cp:lastModifiedBy>
  <cp:revision>1844</cp:revision>
  <dcterms:created xsi:type="dcterms:W3CDTF">2014-10-08T23:03:32Z</dcterms:created>
  <dcterms:modified xsi:type="dcterms:W3CDTF">2020-11-03T02:02:47Z</dcterms:modified>
</cp:coreProperties>
</file>