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40"/>
  </p:notesMasterIdLst>
  <p:sldIdLst>
    <p:sldId id="1356" r:id="rId11"/>
    <p:sldId id="1414" r:id="rId12"/>
    <p:sldId id="1501" r:id="rId13"/>
    <p:sldId id="1472" r:id="rId14"/>
    <p:sldId id="1473" r:id="rId15"/>
    <p:sldId id="1502" r:id="rId16"/>
    <p:sldId id="1474" r:id="rId17"/>
    <p:sldId id="1475" r:id="rId18"/>
    <p:sldId id="1503" r:id="rId19"/>
    <p:sldId id="1476" r:id="rId20"/>
    <p:sldId id="1477" r:id="rId21"/>
    <p:sldId id="1483" r:id="rId22"/>
    <p:sldId id="1478" r:id="rId23"/>
    <p:sldId id="1481" r:id="rId24"/>
    <p:sldId id="1480" r:id="rId25"/>
    <p:sldId id="1482" r:id="rId26"/>
    <p:sldId id="1484" r:id="rId27"/>
    <p:sldId id="1485" r:id="rId28"/>
    <p:sldId id="1487" r:id="rId29"/>
    <p:sldId id="1486" r:id="rId30"/>
    <p:sldId id="1496" r:id="rId31"/>
    <p:sldId id="1488" r:id="rId32"/>
    <p:sldId id="1489" r:id="rId33"/>
    <p:sldId id="1490" r:id="rId34"/>
    <p:sldId id="1491" r:id="rId35"/>
    <p:sldId id="1498" r:id="rId36"/>
    <p:sldId id="1499" r:id="rId37"/>
    <p:sldId id="1500" r:id="rId38"/>
    <p:sldId id="1497" r:id="rId39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142" d="100"/>
          <a:sy n="142" d="100"/>
        </p:scale>
        <p:origin x="-858" y="-114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0D192-E359-40FB-B678-CF3411FD7B6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90E5BE-C058-4821-A452-E97C22CAD796}">
      <dgm:prSet phldrT="[Текст]"/>
      <dgm:spPr/>
      <dgm:t>
        <a:bodyPr/>
        <a:lstStyle/>
        <a:p>
          <a:r>
            <a:rPr lang="ru-RU" dirty="0" smtClean="0"/>
            <a:t>Оппозиционная группа арабов</a:t>
          </a:r>
          <a:endParaRPr lang="ru-RU" dirty="0"/>
        </a:p>
      </dgm:t>
    </dgm:pt>
    <dgm:pt modelId="{D50EF0FF-16DB-4FAA-84D3-DF050392F977}" type="parTrans" cxnId="{03A68DD0-E322-47B1-99F1-A3C808FE65B0}">
      <dgm:prSet/>
      <dgm:spPr/>
      <dgm:t>
        <a:bodyPr/>
        <a:lstStyle/>
        <a:p>
          <a:endParaRPr lang="ru-RU"/>
        </a:p>
      </dgm:t>
    </dgm:pt>
    <dgm:pt modelId="{ECACC3D9-871C-41AC-9497-BDAB0381DE55}" type="sibTrans" cxnId="{03A68DD0-E322-47B1-99F1-A3C808FE65B0}">
      <dgm:prSet/>
      <dgm:spPr/>
      <dgm:t>
        <a:bodyPr/>
        <a:lstStyle/>
        <a:p>
          <a:endParaRPr lang="ru-RU"/>
        </a:p>
      </dgm:t>
    </dgm:pt>
    <dgm:pt modelId="{50FC263D-AE26-4E70-A550-550FE5EDBC69}">
      <dgm:prSet phldrT="[Текст]"/>
      <dgm:spPr/>
      <dgm:t>
        <a:bodyPr/>
        <a:lstStyle/>
        <a:p>
          <a:r>
            <a:rPr lang="ru-RU" dirty="0" smtClean="0"/>
            <a:t> СТРЕМИЛАСЬ  ПЕРЕДАТЬ ВЛАСТЬ АББАСИДАМ</a:t>
          </a:r>
          <a:endParaRPr lang="ru-RU" dirty="0"/>
        </a:p>
      </dgm:t>
    </dgm:pt>
    <dgm:pt modelId="{03778D8D-E467-49B9-89C2-308E6CE39047}" type="parTrans" cxnId="{25C8DDD1-7F1D-4D69-9DD0-3B505996D3F0}">
      <dgm:prSet/>
      <dgm:spPr/>
      <dgm:t>
        <a:bodyPr/>
        <a:lstStyle/>
        <a:p>
          <a:endParaRPr lang="ru-RU"/>
        </a:p>
      </dgm:t>
    </dgm:pt>
    <dgm:pt modelId="{A79B16FB-D87D-4F1E-9ABD-D8E531958685}" type="sibTrans" cxnId="{25C8DDD1-7F1D-4D69-9DD0-3B505996D3F0}">
      <dgm:prSet/>
      <dgm:spPr/>
      <dgm:t>
        <a:bodyPr/>
        <a:lstStyle/>
        <a:p>
          <a:endParaRPr lang="ru-RU"/>
        </a:p>
      </dgm:t>
    </dgm:pt>
    <dgm:pt modelId="{88B9214C-371D-4776-8584-43535019D80B}">
      <dgm:prSet phldrT="[Текст]"/>
      <dgm:spPr/>
      <dgm:t>
        <a:bodyPr/>
        <a:lstStyle/>
        <a:p>
          <a:r>
            <a:rPr lang="ru-RU" dirty="0" smtClean="0"/>
            <a:t>МЕСТНЫЕ АРИСТОКРАТЫ</a:t>
          </a:r>
          <a:endParaRPr lang="ru-RU" dirty="0"/>
        </a:p>
      </dgm:t>
    </dgm:pt>
    <dgm:pt modelId="{837426BF-D7D7-4150-9487-27724A336BC0}" type="parTrans" cxnId="{E5B9A0C2-E285-47BB-A70A-C50289BB637F}">
      <dgm:prSet/>
      <dgm:spPr/>
      <dgm:t>
        <a:bodyPr/>
        <a:lstStyle/>
        <a:p>
          <a:endParaRPr lang="ru-RU"/>
        </a:p>
      </dgm:t>
    </dgm:pt>
    <dgm:pt modelId="{9E31B770-2CC2-4600-ADE6-026A37FD47FE}" type="sibTrans" cxnId="{E5B9A0C2-E285-47BB-A70A-C50289BB637F}">
      <dgm:prSet/>
      <dgm:spPr/>
      <dgm:t>
        <a:bodyPr/>
        <a:lstStyle/>
        <a:p>
          <a:endParaRPr lang="ru-RU"/>
        </a:p>
      </dgm:t>
    </dgm:pt>
    <dgm:pt modelId="{08A3D33B-CFD2-4DB2-BDE1-2B5DDAE14E1A}">
      <dgm:prSet phldrT="[Текст]"/>
      <dgm:spPr/>
      <dgm:t>
        <a:bodyPr/>
        <a:lstStyle/>
        <a:p>
          <a:r>
            <a:rPr lang="ru-RU" dirty="0" smtClean="0"/>
            <a:t> ХОТЕЛИ УРАВНЯТЬ СВОИ ПОЛИТИЧЕСКИЕ ПРАВА С АРАБАМИ</a:t>
          </a:r>
          <a:endParaRPr lang="ru-RU" dirty="0"/>
        </a:p>
      </dgm:t>
    </dgm:pt>
    <dgm:pt modelId="{0FCF4F16-CA49-442C-B5E1-ED49D06DFAFB}" type="parTrans" cxnId="{520714EF-88CE-489D-98A5-23E9A8C0D832}">
      <dgm:prSet/>
      <dgm:spPr/>
      <dgm:t>
        <a:bodyPr/>
        <a:lstStyle/>
        <a:p>
          <a:endParaRPr lang="ru-RU"/>
        </a:p>
      </dgm:t>
    </dgm:pt>
    <dgm:pt modelId="{125A93CF-4F21-49E8-9504-37CEA1DFED57}" type="sibTrans" cxnId="{520714EF-88CE-489D-98A5-23E9A8C0D832}">
      <dgm:prSet/>
      <dgm:spPr/>
      <dgm:t>
        <a:bodyPr/>
        <a:lstStyle/>
        <a:p>
          <a:endParaRPr lang="ru-RU"/>
        </a:p>
      </dgm:t>
    </dgm:pt>
    <dgm:pt modelId="{BC19CEE6-A783-44D4-89B9-F2D821AB6496}">
      <dgm:prSet phldrT="[Текст]"/>
      <dgm:spPr/>
      <dgm:t>
        <a:bodyPr/>
        <a:lstStyle/>
        <a:p>
          <a:r>
            <a:rPr lang="ru-RU" dirty="0" smtClean="0"/>
            <a:t> СТРЕМИЛИСЬ САМОСТОЯТЕЛЬНО ПРАВИТЬ СТРАНОЙ</a:t>
          </a:r>
          <a:endParaRPr lang="ru-RU" dirty="0"/>
        </a:p>
      </dgm:t>
    </dgm:pt>
    <dgm:pt modelId="{9F52ECF2-6255-4E8F-9267-A06D927BBFD8}" type="parTrans" cxnId="{29DDE4C2-F4EB-4BFE-A8D6-7994FAAE2D14}">
      <dgm:prSet/>
      <dgm:spPr/>
      <dgm:t>
        <a:bodyPr/>
        <a:lstStyle/>
        <a:p>
          <a:endParaRPr lang="ru-RU"/>
        </a:p>
      </dgm:t>
    </dgm:pt>
    <dgm:pt modelId="{C634856E-3E30-46DE-A372-0A4B11129425}" type="sibTrans" cxnId="{29DDE4C2-F4EB-4BFE-A8D6-7994FAAE2D14}">
      <dgm:prSet/>
      <dgm:spPr/>
      <dgm:t>
        <a:bodyPr/>
        <a:lstStyle/>
        <a:p>
          <a:endParaRPr lang="ru-RU"/>
        </a:p>
      </dgm:t>
    </dgm:pt>
    <dgm:pt modelId="{BC871019-A0B7-493F-8DC4-079B4DF0BFF2}">
      <dgm:prSet phldrT="[Текст]"/>
      <dgm:spPr/>
      <dgm:t>
        <a:bodyPr/>
        <a:lstStyle/>
        <a:p>
          <a:r>
            <a:rPr lang="ru-RU" dirty="0" smtClean="0"/>
            <a:t>НАРОД </a:t>
          </a:r>
          <a:endParaRPr lang="ru-RU" dirty="0"/>
        </a:p>
      </dgm:t>
    </dgm:pt>
    <dgm:pt modelId="{AA1F29C1-7E8E-498D-8F3E-D16A601CF7B1}" type="parTrans" cxnId="{33441ABC-80F0-4534-917D-8701341A5CDE}">
      <dgm:prSet/>
      <dgm:spPr/>
      <dgm:t>
        <a:bodyPr/>
        <a:lstStyle/>
        <a:p>
          <a:endParaRPr lang="ru-RU"/>
        </a:p>
      </dgm:t>
    </dgm:pt>
    <dgm:pt modelId="{FA6A6A52-3C87-4108-B4A3-47AAC7E8406D}" type="sibTrans" cxnId="{33441ABC-80F0-4534-917D-8701341A5CDE}">
      <dgm:prSet/>
      <dgm:spPr/>
      <dgm:t>
        <a:bodyPr/>
        <a:lstStyle/>
        <a:p>
          <a:endParaRPr lang="ru-RU"/>
        </a:p>
      </dgm:t>
    </dgm:pt>
    <dgm:pt modelId="{E92D8662-5DE0-43DD-9B61-336F86BE2D2E}">
      <dgm:prSet phldrT="[Текст]"/>
      <dgm:spPr/>
      <dgm:t>
        <a:bodyPr/>
        <a:lstStyle/>
        <a:p>
          <a:r>
            <a:rPr lang="ru-RU" dirty="0" smtClean="0"/>
            <a:t> МЕЧТАЛ </a:t>
          </a:r>
          <a:r>
            <a:rPr lang="ru-RU" dirty="0" smtClean="0"/>
            <a:t>ОСВОБОДИТЬСЯ ОТ НЕПОСИЛЬНЫХ НАЛОГОВ</a:t>
          </a:r>
          <a:endParaRPr lang="ru-RU" dirty="0"/>
        </a:p>
      </dgm:t>
    </dgm:pt>
    <dgm:pt modelId="{A312AABD-7658-43EE-934C-1689358C3998}" type="parTrans" cxnId="{1CD77F2B-9A19-4237-A75E-122017199E38}">
      <dgm:prSet/>
      <dgm:spPr/>
      <dgm:t>
        <a:bodyPr/>
        <a:lstStyle/>
        <a:p>
          <a:endParaRPr lang="ru-RU"/>
        </a:p>
      </dgm:t>
    </dgm:pt>
    <dgm:pt modelId="{7E76EC0B-FE70-4DCD-85A0-172D05E214F4}" type="sibTrans" cxnId="{1CD77F2B-9A19-4237-A75E-122017199E38}">
      <dgm:prSet/>
      <dgm:spPr/>
      <dgm:t>
        <a:bodyPr/>
        <a:lstStyle/>
        <a:p>
          <a:endParaRPr lang="ru-RU"/>
        </a:p>
      </dgm:t>
    </dgm:pt>
    <dgm:pt modelId="{6B970AEA-17CA-453E-BD19-48376A1F50D0}">
      <dgm:prSet phldrT="[Текст]"/>
      <dgm:spPr/>
      <dgm:t>
        <a:bodyPr/>
        <a:lstStyle/>
        <a:p>
          <a:r>
            <a:rPr lang="ru-RU" dirty="0" smtClean="0"/>
            <a:t> РАБЫ </a:t>
          </a:r>
          <a:r>
            <a:rPr lang="ru-RU" dirty="0" smtClean="0"/>
            <a:t>МЕЧТАЛИ ПОЛУЧИТЬ СВОБОДУ ОТ СВОИХ УГНЕТАТЕЛЕЙ</a:t>
          </a:r>
          <a:endParaRPr lang="ru-RU" dirty="0"/>
        </a:p>
      </dgm:t>
    </dgm:pt>
    <dgm:pt modelId="{8F9CD911-E236-4466-8BAB-CA4C974D080B}" type="parTrans" cxnId="{64BEF381-7198-455C-86FC-31D496622BA7}">
      <dgm:prSet/>
      <dgm:spPr/>
      <dgm:t>
        <a:bodyPr/>
        <a:lstStyle/>
        <a:p>
          <a:endParaRPr lang="ru-RU"/>
        </a:p>
      </dgm:t>
    </dgm:pt>
    <dgm:pt modelId="{048DD3F3-25DF-4C43-9FF4-16740CDC5FAE}" type="sibTrans" cxnId="{64BEF381-7198-455C-86FC-31D496622BA7}">
      <dgm:prSet/>
      <dgm:spPr/>
      <dgm:t>
        <a:bodyPr/>
        <a:lstStyle/>
        <a:p>
          <a:endParaRPr lang="ru-RU"/>
        </a:p>
      </dgm:t>
    </dgm:pt>
    <dgm:pt modelId="{B3083CA4-B0D1-4CB0-982D-36B004994DB1}">
      <dgm:prSet phldrT="[Текст]"/>
      <dgm:spPr/>
      <dgm:t>
        <a:bodyPr/>
        <a:lstStyle/>
        <a:p>
          <a:r>
            <a:rPr lang="ru-RU" dirty="0" smtClean="0"/>
            <a:t> УКРЕПИТЬ </a:t>
          </a:r>
          <a:r>
            <a:rPr lang="ru-RU" dirty="0" smtClean="0"/>
            <a:t>СВОИ ПОЛИТИЧЕСКИЕ ПОЗИЦИИ В ГОСУДАРСТВЕ </a:t>
          </a:r>
          <a:endParaRPr lang="ru-RU" dirty="0"/>
        </a:p>
      </dgm:t>
    </dgm:pt>
    <dgm:pt modelId="{3C1A5E49-BBEF-4718-A4E8-E0D6FF045BC1}" type="parTrans" cxnId="{14ACBE98-36AD-4D3E-9EB4-E79D9A2F97E0}">
      <dgm:prSet/>
      <dgm:spPr/>
      <dgm:t>
        <a:bodyPr/>
        <a:lstStyle/>
        <a:p>
          <a:endParaRPr lang="ru-RU"/>
        </a:p>
      </dgm:t>
    </dgm:pt>
    <dgm:pt modelId="{F9532058-0FE8-4C68-BABE-B1F782EC5EFA}" type="sibTrans" cxnId="{14ACBE98-36AD-4D3E-9EB4-E79D9A2F97E0}">
      <dgm:prSet/>
      <dgm:spPr/>
      <dgm:t>
        <a:bodyPr/>
        <a:lstStyle/>
        <a:p>
          <a:endParaRPr lang="ru-RU"/>
        </a:p>
      </dgm:t>
    </dgm:pt>
    <dgm:pt modelId="{95C362BA-FC77-4F54-8438-4D9B5F0337D7}" type="pres">
      <dgm:prSet presAssocID="{6C90D192-E359-40FB-B678-CF3411FD7B6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418386-1DC9-4BDE-87DA-248130BE66CF}" type="pres">
      <dgm:prSet presAssocID="{DA90E5BE-C058-4821-A452-E97C22CAD796}" presName="comp" presStyleCnt="0"/>
      <dgm:spPr/>
    </dgm:pt>
    <dgm:pt modelId="{CE1D2E00-CC34-4FFD-A6A8-D88484ADCBA9}" type="pres">
      <dgm:prSet presAssocID="{DA90E5BE-C058-4821-A452-E97C22CAD796}" presName="box" presStyleLbl="node1" presStyleIdx="0" presStyleCnt="3"/>
      <dgm:spPr/>
      <dgm:t>
        <a:bodyPr/>
        <a:lstStyle/>
        <a:p>
          <a:endParaRPr lang="ru-RU"/>
        </a:p>
      </dgm:t>
    </dgm:pt>
    <dgm:pt modelId="{7631555B-D2F6-4856-A396-0842CDA2141D}" type="pres">
      <dgm:prSet presAssocID="{DA90E5BE-C058-4821-A452-E97C22CAD796}" presName="img" presStyleLbl="fgImgPlace1" presStyleIdx="0" presStyleCnt="3" custScaleX="82937" custScaleY="175553" custLinFactNeighborX="-7297" custLinFactNeighborY="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A00C6D6-47D6-4C8A-8AC6-947CE923DEA4}" type="pres">
      <dgm:prSet presAssocID="{DA90E5BE-C058-4821-A452-E97C22CAD79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E4E92-B594-40D4-AEA3-6D3C34592847}" type="pres">
      <dgm:prSet presAssocID="{ECACC3D9-871C-41AC-9497-BDAB0381DE55}" presName="spacer" presStyleCnt="0"/>
      <dgm:spPr/>
    </dgm:pt>
    <dgm:pt modelId="{887DCED5-BA84-4576-A537-5AF8AF682215}" type="pres">
      <dgm:prSet presAssocID="{88B9214C-371D-4776-8584-43535019D80B}" presName="comp" presStyleCnt="0"/>
      <dgm:spPr/>
    </dgm:pt>
    <dgm:pt modelId="{874E2E0C-D5A2-46FF-89A6-D6DC9730D436}" type="pres">
      <dgm:prSet presAssocID="{88B9214C-371D-4776-8584-43535019D80B}" presName="box" presStyleLbl="node1" presStyleIdx="1" presStyleCnt="3"/>
      <dgm:spPr/>
      <dgm:t>
        <a:bodyPr/>
        <a:lstStyle/>
        <a:p>
          <a:endParaRPr lang="ru-RU"/>
        </a:p>
      </dgm:t>
    </dgm:pt>
    <dgm:pt modelId="{587B0710-D7E7-4986-8334-7681718F691F}" type="pres">
      <dgm:prSet presAssocID="{88B9214C-371D-4776-8584-43535019D80B}" presName="img" presStyleLbl="fgImgPlace1" presStyleIdx="1" presStyleCnt="3" custScaleX="83643" custScaleY="106107" custLinFactNeighborX="-7257" custLinFactNeighborY="-13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4D9A57-C525-4290-AB88-7CD764D00211}" type="pres">
      <dgm:prSet presAssocID="{88B9214C-371D-4776-8584-43535019D80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B19C7-FA68-4464-AC0A-7F6F23E0B235}" type="pres">
      <dgm:prSet presAssocID="{9E31B770-2CC2-4600-ADE6-026A37FD47FE}" presName="spacer" presStyleCnt="0"/>
      <dgm:spPr/>
    </dgm:pt>
    <dgm:pt modelId="{92CFA495-7B30-428F-A42B-50E7E00E6181}" type="pres">
      <dgm:prSet presAssocID="{BC871019-A0B7-493F-8DC4-079B4DF0BFF2}" presName="comp" presStyleCnt="0"/>
      <dgm:spPr/>
    </dgm:pt>
    <dgm:pt modelId="{578A2EC7-63F1-4CA5-A251-91568034C83F}" type="pres">
      <dgm:prSet presAssocID="{BC871019-A0B7-493F-8DC4-079B4DF0BFF2}" presName="box" presStyleLbl="node1" presStyleIdx="2" presStyleCnt="3"/>
      <dgm:spPr/>
      <dgm:t>
        <a:bodyPr/>
        <a:lstStyle/>
        <a:p>
          <a:endParaRPr lang="ru-RU"/>
        </a:p>
      </dgm:t>
    </dgm:pt>
    <dgm:pt modelId="{669DA108-16B5-4339-A2E1-6A1F14FDE6B6}" type="pres">
      <dgm:prSet presAssocID="{BC871019-A0B7-493F-8DC4-079B4DF0BFF2}" presName="img" presStyleLbl="fgImgPlace1" presStyleIdx="2" presStyleCnt="3" custScaleX="83028" custScaleY="125524" custLinFactNeighborX="-7241" custLinFactNeighborY="42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73CB5F9-D37E-4B8F-9676-1D28986CAF59}" type="pres">
      <dgm:prSet presAssocID="{BC871019-A0B7-493F-8DC4-079B4DF0BFF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441ABC-80F0-4534-917D-8701341A5CDE}" srcId="{6C90D192-E359-40FB-B678-CF3411FD7B69}" destId="{BC871019-A0B7-493F-8DC4-079B4DF0BFF2}" srcOrd="2" destOrd="0" parTransId="{AA1F29C1-7E8E-498D-8F3E-D16A601CF7B1}" sibTransId="{FA6A6A52-3C87-4108-B4A3-47AAC7E8406D}"/>
    <dgm:cxn modelId="{520714EF-88CE-489D-98A5-23E9A8C0D832}" srcId="{88B9214C-371D-4776-8584-43535019D80B}" destId="{08A3D33B-CFD2-4DB2-BDE1-2B5DDAE14E1A}" srcOrd="0" destOrd="0" parTransId="{0FCF4F16-CA49-442C-B5E1-ED49D06DFAFB}" sibTransId="{125A93CF-4F21-49E8-9504-37CEA1DFED57}"/>
    <dgm:cxn modelId="{25E22DAC-6DF0-4567-8B57-28E279CF1AB2}" type="presOf" srcId="{6C90D192-E359-40FB-B678-CF3411FD7B69}" destId="{95C362BA-FC77-4F54-8438-4D9B5F0337D7}" srcOrd="0" destOrd="0" presId="urn:microsoft.com/office/officeart/2005/8/layout/vList4"/>
    <dgm:cxn modelId="{ADE37B50-F15C-4A79-A504-E3E9B7ABD89F}" type="presOf" srcId="{B3083CA4-B0D1-4CB0-982D-36B004994DB1}" destId="{FA00C6D6-47D6-4C8A-8AC6-947CE923DEA4}" srcOrd="1" destOrd="2" presId="urn:microsoft.com/office/officeart/2005/8/layout/vList4"/>
    <dgm:cxn modelId="{C609C83D-00E9-4BD2-A135-6DD656C67238}" type="presOf" srcId="{88B9214C-371D-4776-8584-43535019D80B}" destId="{774D9A57-C525-4290-AB88-7CD764D00211}" srcOrd="1" destOrd="0" presId="urn:microsoft.com/office/officeart/2005/8/layout/vList4"/>
    <dgm:cxn modelId="{2407EFB9-16B4-442D-9138-35B27D9D5CEF}" type="presOf" srcId="{BC871019-A0B7-493F-8DC4-079B4DF0BFF2}" destId="{578A2EC7-63F1-4CA5-A251-91568034C83F}" srcOrd="0" destOrd="0" presId="urn:microsoft.com/office/officeart/2005/8/layout/vList4"/>
    <dgm:cxn modelId="{7AECE13A-C68D-4266-B921-13E4523843EB}" type="presOf" srcId="{50FC263D-AE26-4E70-A550-550FE5EDBC69}" destId="{FA00C6D6-47D6-4C8A-8AC6-947CE923DEA4}" srcOrd="1" destOrd="1" presId="urn:microsoft.com/office/officeart/2005/8/layout/vList4"/>
    <dgm:cxn modelId="{03A68DD0-E322-47B1-99F1-A3C808FE65B0}" srcId="{6C90D192-E359-40FB-B678-CF3411FD7B69}" destId="{DA90E5BE-C058-4821-A452-E97C22CAD796}" srcOrd="0" destOrd="0" parTransId="{D50EF0FF-16DB-4FAA-84D3-DF050392F977}" sibTransId="{ECACC3D9-871C-41AC-9497-BDAB0381DE55}"/>
    <dgm:cxn modelId="{5D54C248-3BAD-48D6-883F-B45B7FF384AA}" type="presOf" srcId="{6B970AEA-17CA-453E-BD19-48376A1F50D0}" destId="{578A2EC7-63F1-4CA5-A251-91568034C83F}" srcOrd="0" destOrd="2" presId="urn:microsoft.com/office/officeart/2005/8/layout/vList4"/>
    <dgm:cxn modelId="{25C8DDD1-7F1D-4D69-9DD0-3B505996D3F0}" srcId="{DA90E5BE-C058-4821-A452-E97C22CAD796}" destId="{50FC263D-AE26-4E70-A550-550FE5EDBC69}" srcOrd="0" destOrd="0" parTransId="{03778D8D-E467-49B9-89C2-308E6CE39047}" sibTransId="{A79B16FB-D87D-4F1E-9ABD-D8E531958685}"/>
    <dgm:cxn modelId="{99D5B161-B3BD-4A60-AD30-4578112A0A41}" type="presOf" srcId="{50FC263D-AE26-4E70-A550-550FE5EDBC69}" destId="{CE1D2E00-CC34-4FFD-A6A8-D88484ADCBA9}" srcOrd="0" destOrd="1" presId="urn:microsoft.com/office/officeart/2005/8/layout/vList4"/>
    <dgm:cxn modelId="{F6194B39-36B7-48BF-BFAA-F148E438B184}" type="presOf" srcId="{BC871019-A0B7-493F-8DC4-079B4DF0BFF2}" destId="{973CB5F9-D37E-4B8F-9676-1D28986CAF59}" srcOrd="1" destOrd="0" presId="urn:microsoft.com/office/officeart/2005/8/layout/vList4"/>
    <dgm:cxn modelId="{B8D8AF1F-58E5-4FAF-B365-A4F24F20208B}" type="presOf" srcId="{BC19CEE6-A783-44D4-89B9-F2D821AB6496}" destId="{874E2E0C-D5A2-46FF-89A6-D6DC9730D436}" srcOrd="0" destOrd="2" presId="urn:microsoft.com/office/officeart/2005/8/layout/vList4"/>
    <dgm:cxn modelId="{B8EF1E24-92AA-4026-A824-8F556BE6A93E}" type="presOf" srcId="{DA90E5BE-C058-4821-A452-E97C22CAD796}" destId="{CE1D2E00-CC34-4FFD-A6A8-D88484ADCBA9}" srcOrd="0" destOrd="0" presId="urn:microsoft.com/office/officeart/2005/8/layout/vList4"/>
    <dgm:cxn modelId="{73C3D4F2-4409-46CE-9028-A4AB8BA0EEB6}" type="presOf" srcId="{DA90E5BE-C058-4821-A452-E97C22CAD796}" destId="{FA00C6D6-47D6-4C8A-8AC6-947CE923DEA4}" srcOrd="1" destOrd="0" presId="urn:microsoft.com/office/officeart/2005/8/layout/vList4"/>
    <dgm:cxn modelId="{371FB73D-9BF8-49B4-A17B-429760060C28}" type="presOf" srcId="{E92D8662-5DE0-43DD-9B61-336F86BE2D2E}" destId="{973CB5F9-D37E-4B8F-9676-1D28986CAF59}" srcOrd="1" destOrd="1" presId="urn:microsoft.com/office/officeart/2005/8/layout/vList4"/>
    <dgm:cxn modelId="{801D0E66-ABBB-4F06-9FB6-C1195E55C819}" type="presOf" srcId="{88B9214C-371D-4776-8584-43535019D80B}" destId="{874E2E0C-D5A2-46FF-89A6-D6DC9730D436}" srcOrd="0" destOrd="0" presId="urn:microsoft.com/office/officeart/2005/8/layout/vList4"/>
    <dgm:cxn modelId="{A0D19FE8-C45D-4900-9381-9727E314DA8B}" type="presOf" srcId="{E92D8662-5DE0-43DD-9B61-336F86BE2D2E}" destId="{578A2EC7-63F1-4CA5-A251-91568034C83F}" srcOrd="0" destOrd="1" presId="urn:microsoft.com/office/officeart/2005/8/layout/vList4"/>
    <dgm:cxn modelId="{E5B9A0C2-E285-47BB-A70A-C50289BB637F}" srcId="{6C90D192-E359-40FB-B678-CF3411FD7B69}" destId="{88B9214C-371D-4776-8584-43535019D80B}" srcOrd="1" destOrd="0" parTransId="{837426BF-D7D7-4150-9487-27724A336BC0}" sibTransId="{9E31B770-2CC2-4600-ADE6-026A37FD47FE}"/>
    <dgm:cxn modelId="{64BEF381-7198-455C-86FC-31D496622BA7}" srcId="{BC871019-A0B7-493F-8DC4-079B4DF0BFF2}" destId="{6B970AEA-17CA-453E-BD19-48376A1F50D0}" srcOrd="1" destOrd="0" parTransId="{8F9CD911-E236-4466-8BAB-CA4C974D080B}" sibTransId="{048DD3F3-25DF-4C43-9FF4-16740CDC5FAE}"/>
    <dgm:cxn modelId="{D813672B-7323-4FDA-BABF-207B1648B8A7}" type="presOf" srcId="{B3083CA4-B0D1-4CB0-982D-36B004994DB1}" destId="{CE1D2E00-CC34-4FFD-A6A8-D88484ADCBA9}" srcOrd="0" destOrd="2" presId="urn:microsoft.com/office/officeart/2005/8/layout/vList4"/>
    <dgm:cxn modelId="{29DDE4C2-F4EB-4BFE-A8D6-7994FAAE2D14}" srcId="{88B9214C-371D-4776-8584-43535019D80B}" destId="{BC19CEE6-A783-44D4-89B9-F2D821AB6496}" srcOrd="1" destOrd="0" parTransId="{9F52ECF2-6255-4E8F-9267-A06D927BBFD8}" sibTransId="{C634856E-3E30-46DE-A372-0A4B11129425}"/>
    <dgm:cxn modelId="{58F0A13C-4DE8-412F-8E2D-06E425D596A3}" type="presOf" srcId="{08A3D33B-CFD2-4DB2-BDE1-2B5DDAE14E1A}" destId="{874E2E0C-D5A2-46FF-89A6-D6DC9730D436}" srcOrd="0" destOrd="1" presId="urn:microsoft.com/office/officeart/2005/8/layout/vList4"/>
    <dgm:cxn modelId="{5A83C00F-B2C8-480B-BBC2-ED32ED10AE32}" type="presOf" srcId="{6B970AEA-17CA-453E-BD19-48376A1F50D0}" destId="{973CB5F9-D37E-4B8F-9676-1D28986CAF59}" srcOrd="1" destOrd="2" presId="urn:microsoft.com/office/officeart/2005/8/layout/vList4"/>
    <dgm:cxn modelId="{34653FAF-C80D-4B58-8688-F507174528EE}" type="presOf" srcId="{BC19CEE6-A783-44D4-89B9-F2D821AB6496}" destId="{774D9A57-C525-4290-AB88-7CD764D00211}" srcOrd="1" destOrd="2" presId="urn:microsoft.com/office/officeart/2005/8/layout/vList4"/>
    <dgm:cxn modelId="{1CD77F2B-9A19-4237-A75E-122017199E38}" srcId="{BC871019-A0B7-493F-8DC4-079B4DF0BFF2}" destId="{E92D8662-5DE0-43DD-9B61-336F86BE2D2E}" srcOrd="0" destOrd="0" parTransId="{A312AABD-7658-43EE-934C-1689358C3998}" sibTransId="{7E76EC0B-FE70-4DCD-85A0-172D05E214F4}"/>
    <dgm:cxn modelId="{14ACBE98-36AD-4D3E-9EB4-E79D9A2F97E0}" srcId="{DA90E5BE-C058-4821-A452-E97C22CAD796}" destId="{B3083CA4-B0D1-4CB0-982D-36B004994DB1}" srcOrd="1" destOrd="0" parTransId="{3C1A5E49-BBEF-4718-A4E8-E0D6FF045BC1}" sibTransId="{F9532058-0FE8-4C68-BABE-B1F782EC5EFA}"/>
    <dgm:cxn modelId="{8B43513B-7008-45B2-AD8A-EDF2FB41094D}" type="presOf" srcId="{08A3D33B-CFD2-4DB2-BDE1-2B5DDAE14E1A}" destId="{774D9A57-C525-4290-AB88-7CD764D00211}" srcOrd="1" destOrd="1" presId="urn:microsoft.com/office/officeart/2005/8/layout/vList4"/>
    <dgm:cxn modelId="{FDB67481-EAF7-4855-AAED-F4866C312273}" type="presParOf" srcId="{95C362BA-FC77-4F54-8438-4D9B5F0337D7}" destId="{08418386-1DC9-4BDE-87DA-248130BE66CF}" srcOrd="0" destOrd="0" presId="urn:microsoft.com/office/officeart/2005/8/layout/vList4"/>
    <dgm:cxn modelId="{9166BB13-BFAD-40D7-A7EB-E3B73FFBA8CD}" type="presParOf" srcId="{08418386-1DC9-4BDE-87DA-248130BE66CF}" destId="{CE1D2E00-CC34-4FFD-A6A8-D88484ADCBA9}" srcOrd="0" destOrd="0" presId="urn:microsoft.com/office/officeart/2005/8/layout/vList4"/>
    <dgm:cxn modelId="{E6667D0A-3439-4301-A48C-2AB4544C0D98}" type="presParOf" srcId="{08418386-1DC9-4BDE-87DA-248130BE66CF}" destId="{7631555B-D2F6-4856-A396-0842CDA2141D}" srcOrd="1" destOrd="0" presId="urn:microsoft.com/office/officeart/2005/8/layout/vList4"/>
    <dgm:cxn modelId="{234B8DBB-36D2-4963-8C66-B91A6DE2BFD3}" type="presParOf" srcId="{08418386-1DC9-4BDE-87DA-248130BE66CF}" destId="{FA00C6D6-47D6-4C8A-8AC6-947CE923DEA4}" srcOrd="2" destOrd="0" presId="urn:microsoft.com/office/officeart/2005/8/layout/vList4"/>
    <dgm:cxn modelId="{ACA7837B-2076-4849-8C8A-10B8EC22318C}" type="presParOf" srcId="{95C362BA-FC77-4F54-8438-4D9B5F0337D7}" destId="{FF5E4E92-B594-40D4-AEA3-6D3C34592847}" srcOrd="1" destOrd="0" presId="urn:microsoft.com/office/officeart/2005/8/layout/vList4"/>
    <dgm:cxn modelId="{ADE2C82D-A7DD-46B0-AB1F-AC6B29A2FAA4}" type="presParOf" srcId="{95C362BA-FC77-4F54-8438-4D9B5F0337D7}" destId="{887DCED5-BA84-4576-A537-5AF8AF682215}" srcOrd="2" destOrd="0" presId="urn:microsoft.com/office/officeart/2005/8/layout/vList4"/>
    <dgm:cxn modelId="{8917E4D6-4AF3-4250-85E6-E38F26687DEB}" type="presParOf" srcId="{887DCED5-BA84-4576-A537-5AF8AF682215}" destId="{874E2E0C-D5A2-46FF-89A6-D6DC9730D436}" srcOrd="0" destOrd="0" presId="urn:microsoft.com/office/officeart/2005/8/layout/vList4"/>
    <dgm:cxn modelId="{632EC6FF-1124-47E0-A691-3919A05DDB30}" type="presParOf" srcId="{887DCED5-BA84-4576-A537-5AF8AF682215}" destId="{587B0710-D7E7-4986-8334-7681718F691F}" srcOrd="1" destOrd="0" presId="urn:microsoft.com/office/officeart/2005/8/layout/vList4"/>
    <dgm:cxn modelId="{D38B32A8-F23A-44EA-841E-B79F45B0AB43}" type="presParOf" srcId="{887DCED5-BA84-4576-A537-5AF8AF682215}" destId="{774D9A57-C525-4290-AB88-7CD764D00211}" srcOrd="2" destOrd="0" presId="urn:microsoft.com/office/officeart/2005/8/layout/vList4"/>
    <dgm:cxn modelId="{DCC6F621-1C83-4087-92C5-A5EAB0B968E4}" type="presParOf" srcId="{95C362BA-FC77-4F54-8438-4D9B5F0337D7}" destId="{D90B19C7-FA68-4464-AC0A-7F6F23E0B235}" srcOrd="3" destOrd="0" presId="urn:microsoft.com/office/officeart/2005/8/layout/vList4"/>
    <dgm:cxn modelId="{FC8D6D34-88E6-49E6-8284-26AC1D392D20}" type="presParOf" srcId="{95C362BA-FC77-4F54-8438-4D9B5F0337D7}" destId="{92CFA495-7B30-428F-A42B-50E7E00E6181}" srcOrd="4" destOrd="0" presId="urn:microsoft.com/office/officeart/2005/8/layout/vList4"/>
    <dgm:cxn modelId="{C4C24379-9D7B-4F3F-B02B-D4064974A18B}" type="presParOf" srcId="{92CFA495-7B30-428F-A42B-50E7E00E6181}" destId="{578A2EC7-63F1-4CA5-A251-91568034C83F}" srcOrd="0" destOrd="0" presId="urn:microsoft.com/office/officeart/2005/8/layout/vList4"/>
    <dgm:cxn modelId="{B8FEA306-32E5-4E16-85F3-BC37C15DF343}" type="presParOf" srcId="{92CFA495-7B30-428F-A42B-50E7E00E6181}" destId="{669DA108-16B5-4339-A2E1-6A1F14FDE6B6}" srcOrd="1" destOrd="0" presId="urn:microsoft.com/office/officeart/2005/8/layout/vList4"/>
    <dgm:cxn modelId="{3D62898D-21BE-4B09-B658-B65F8B09453D}" type="presParOf" srcId="{92CFA495-7B30-428F-A42B-50E7E00E6181}" destId="{973CB5F9-D37E-4B8F-9676-1D28986CAF5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DFD62-3861-418D-A586-508B49F01804}" type="doc">
      <dgm:prSet loTypeId="urn:microsoft.com/office/officeart/2005/8/layout/vList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0DD2C6-2699-47EE-89FD-386CDB9CA247}">
      <dgm:prSet phldrT="[Текст]" custT="1"/>
      <dgm:spPr/>
      <dgm:t>
        <a:bodyPr/>
        <a:lstStyle/>
        <a:p>
          <a:r>
            <a:rPr lang="ru-RU" sz="1200" dirty="0" smtClean="0"/>
            <a:t>ХАЛИФ- ОБЛАДАЛ СВЕТСКОЙ И ДУХОВНОЙ ВЛАСТЬЮ, КОТОРАЯ ПЕРЕХОДИЛА ПО НАСЛЕДСТВУ. ОН НАЗНАЧАЛ И УВОЛЬНЯЛ НАМЕСТНИКОВ ОБЛАСТЕЙ, РЕШАЛ ПРАВОВЫЕ ВОПРОСЫ</a:t>
          </a:r>
          <a:endParaRPr lang="ru-RU" sz="1200" dirty="0"/>
        </a:p>
      </dgm:t>
    </dgm:pt>
    <dgm:pt modelId="{060B14C4-4F01-4C68-A045-953E081AFEC7}" type="parTrans" cxnId="{B6D9A13F-9E1F-419C-AB24-35B9FC0FEF35}">
      <dgm:prSet/>
      <dgm:spPr/>
      <dgm:t>
        <a:bodyPr/>
        <a:lstStyle/>
        <a:p>
          <a:endParaRPr lang="ru-RU"/>
        </a:p>
      </dgm:t>
    </dgm:pt>
    <dgm:pt modelId="{194630CC-E5C0-4708-92EC-4261315DDA9F}" type="sibTrans" cxnId="{B6D9A13F-9E1F-419C-AB24-35B9FC0FEF35}">
      <dgm:prSet/>
      <dgm:spPr/>
      <dgm:t>
        <a:bodyPr/>
        <a:lstStyle/>
        <a:p>
          <a:endParaRPr lang="ru-RU"/>
        </a:p>
      </dgm:t>
    </dgm:pt>
    <dgm:pt modelId="{1BDE2496-CDE3-45CE-8578-CE2F1182C389}">
      <dgm:prSet phldrT="[Текст]"/>
      <dgm:spPr/>
      <dgm:t>
        <a:bodyPr/>
        <a:lstStyle/>
        <a:p>
          <a:r>
            <a:rPr lang="ru-RU" dirty="0" smtClean="0"/>
            <a:t>   ВЕЗИРЬ – ПОМОЩЬ </a:t>
          </a:r>
          <a:r>
            <a:rPr lang="ru-RU" dirty="0" smtClean="0"/>
            <a:t>В УПРАВЛЕНИИ ГОСУДАРСТВОМ</a:t>
          </a:r>
          <a:endParaRPr lang="ru-RU" dirty="0"/>
        </a:p>
      </dgm:t>
    </dgm:pt>
    <dgm:pt modelId="{5023F8E6-6143-459A-BD23-0FACBB395AC9}" type="parTrans" cxnId="{1B19C7D4-5B00-43FC-B29A-0CEC10810C51}">
      <dgm:prSet/>
      <dgm:spPr/>
      <dgm:t>
        <a:bodyPr/>
        <a:lstStyle/>
        <a:p>
          <a:endParaRPr lang="ru-RU"/>
        </a:p>
      </dgm:t>
    </dgm:pt>
    <dgm:pt modelId="{7236F5C3-2D4B-4E52-974D-43770D67E325}" type="sibTrans" cxnId="{1B19C7D4-5B00-43FC-B29A-0CEC10810C51}">
      <dgm:prSet/>
      <dgm:spPr/>
      <dgm:t>
        <a:bodyPr/>
        <a:lstStyle/>
        <a:p>
          <a:endParaRPr lang="ru-RU"/>
        </a:p>
      </dgm:t>
    </dgm:pt>
    <dgm:pt modelId="{7EAA6636-5B54-42C8-8B67-0C2A67011455}">
      <dgm:prSet phldrT="[Текст]"/>
      <dgm:spPr/>
      <dgm:t>
        <a:bodyPr/>
        <a:lstStyle/>
        <a:p>
          <a:r>
            <a:rPr lang="ru-RU" dirty="0" smtClean="0"/>
            <a:t>АМИР УЛ УМАРО – ОТВЕТСТВЕННЫЙ ЗА ВОЕННОЕ ДЕЛО</a:t>
          </a:r>
          <a:endParaRPr lang="ru-RU" dirty="0"/>
        </a:p>
      </dgm:t>
    </dgm:pt>
    <dgm:pt modelId="{B33F9C06-5129-4469-AFD6-7A15E7480E8B}" type="parTrans" cxnId="{C28191AA-FCD0-41A5-9AE6-7BDB52E5108B}">
      <dgm:prSet/>
      <dgm:spPr/>
      <dgm:t>
        <a:bodyPr/>
        <a:lstStyle/>
        <a:p>
          <a:endParaRPr lang="ru-RU"/>
        </a:p>
      </dgm:t>
    </dgm:pt>
    <dgm:pt modelId="{D554AAB8-D750-4E6B-88FA-2FB2275B74B6}" type="sibTrans" cxnId="{C28191AA-FCD0-41A5-9AE6-7BDB52E5108B}">
      <dgm:prSet/>
      <dgm:spPr/>
      <dgm:t>
        <a:bodyPr/>
        <a:lstStyle/>
        <a:p>
          <a:endParaRPr lang="ru-RU"/>
        </a:p>
      </dgm:t>
    </dgm:pt>
    <dgm:pt modelId="{D6DEF98E-42CD-4F62-AF45-83A15560075D}" type="pres">
      <dgm:prSet presAssocID="{9C1DFD62-3861-418D-A586-508B49F0180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31C2A6-F6D5-4860-AF9E-760C9C7B3254}" type="pres">
      <dgm:prSet presAssocID="{7C0DD2C6-2699-47EE-89FD-386CDB9CA247}" presName="composite" presStyleCnt="0"/>
      <dgm:spPr/>
    </dgm:pt>
    <dgm:pt modelId="{5893B96A-0BD4-45EA-A16F-17C8F18825FC}" type="pres">
      <dgm:prSet presAssocID="{7C0DD2C6-2699-47EE-89FD-386CDB9CA247}" presName="imgShp" presStyleLbl="fgImgPlace1" presStyleIdx="0" presStyleCnt="3" custScaleX="124608" custScaleY="150570" custLinFactX="-37709" custLinFactNeighborX="-100000" custLinFactNeighborY="-1415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E931458-023B-44FB-AE66-7249EE763505}" type="pres">
      <dgm:prSet presAssocID="{7C0DD2C6-2699-47EE-89FD-386CDB9CA247}" presName="txShp" presStyleLbl="node1" presStyleIdx="0" presStyleCnt="3" custScaleX="145602" custScaleY="210728" custLinFactNeighborX="4774" custLinFactNeighborY="-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2A5CAA-A636-4A64-87C6-282A39658CD1}" type="pres">
      <dgm:prSet presAssocID="{194630CC-E5C0-4708-92EC-4261315DDA9F}" presName="spacing" presStyleCnt="0"/>
      <dgm:spPr/>
    </dgm:pt>
    <dgm:pt modelId="{EE250F9D-DF29-4C3D-B8CF-5913D65ABCA8}" type="pres">
      <dgm:prSet presAssocID="{1BDE2496-CDE3-45CE-8578-CE2F1182C389}" presName="composite" presStyleCnt="0"/>
      <dgm:spPr/>
    </dgm:pt>
    <dgm:pt modelId="{F4CFE196-A894-4FC3-AA40-8C43E3D3A049}" type="pres">
      <dgm:prSet presAssocID="{1BDE2496-CDE3-45CE-8578-CE2F1182C389}" presName="imgShp" presStyleLbl="fgImgPlace1" presStyleIdx="1" presStyleCnt="3" custScaleX="119665" custScaleY="123502" custLinFactX="-8312" custLinFactNeighborX="-100000" custLinFactNeighborY="-754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3AFB519-F05A-4517-A8D8-51B289EB27F4}" type="pres">
      <dgm:prSet presAssocID="{1BDE2496-CDE3-45CE-8578-CE2F1182C389}" presName="txShp" presStyleLbl="node1" presStyleIdx="1" presStyleCnt="3" custScaleX="147444" custLinFactNeighborX="1466" custLinFactNeighborY="-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AA80A-F3BC-4265-9629-A07718413D97}" type="pres">
      <dgm:prSet presAssocID="{7236F5C3-2D4B-4E52-974D-43770D67E325}" presName="spacing" presStyleCnt="0"/>
      <dgm:spPr/>
    </dgm:pt>
    <dgm:pt modelId="{C4DB33F4-E6E6-4CAA-AC35-CF162074A2A0}" type="pres">
      <dgm:prSet presAssocID="{7EAA6636-5B54-42C8-8B67-0C2A67011455}" presName="composite" presStyleCnt="0"/>
      <dgm:spPr/>
    </dgm:pt>
    <dgm:pt modelId="{2188FB57-3C26-440B-BCE9-22BF89E54640}" type="pres">
      <dgm:prSet presAssocID="{7EAA6636-5B54-42C8-8B67-0C2A67011455}" presName="imgShp" presStyleLbl="fgImgPlace1" presStyleIdx="2" presStyleCnt="3" custLinFactX="-35818" custLinFactNeighborX="-100000" custLinFactNeighborY="-1784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4396E87-A568-442E-A78E-32C4FBB12A29}" type="pres">
      <dgm:prSet presAssocID="{7EAA6636-5B54-42C8-8B67-0C2A67011455}" presName="txShp" presStyleLbl="node1" presStyleIdx="2" presStyleCnt="3" custScaleX="150376" custLinFactNeighborX="-12225" custLinFactNeighborY="-11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B1D0D0-EC9C-4A92-9881-77C24E9D916C}" type="presOf" srcId="{7C0DD2C6-2699-47EE-89FD-386CDB9CA247}" destId="{3E931458-023B-44FB-AE66-7249EE763505}" srcOrd="0" destOrd="0" presId="urn:microsoft.com/office/officeart/2005/8/layout/vList3"/>
    <dgm:cxn modelId="{C28191AA-FCD0-41A5-9AE6-7BDB52E5108B}" srcId="{9C1DFD62-3861-418D-A586-508B49F01804}" destId="{7EAA6636-5B54-42C8-8B67-0C2A67011455}" srcOrd="2" destOrd="0" parTransId="{B33F9C06-5129-4469-AFD6-7A15E7480E8B}" sibTransId="{D554AAB8-D750-4E6B-88FA-2FB2275B74B6}"/>
    <dgm:cxn modelId="{B6D9A13F-9E1F-419C-AB24-35B9FC0FEF35}" srcId="{9C1DFD62-3861-418D-A586-508B49F01804}" destId="{7C0DD2C6-2699-47EE-89FD-386CDB9CA247}" srcOrd="0" destOrd="0" parTransId="{060B14C4-4F01-4C68-A045-953E081AFEC7}" sibTransId="{194630CC-E5C0-4708-92EC-4261315DDA9F}"/>
    <dgm:cxn modelId="{5739AD64-E55E-4A69-88C3-4B2B00C5FA33}" type="presOf" srcId="{1BDE2496-CDE3-45CE-8578-CE2F1182C389}" destId="{23AFB519-F05A-4517-A8D8-51B289EB27F4}" srcOrd="0" destOrd="0" presId="urn:microsoft.com/office/officeart/2005/8/layout/vList3"/>
    <dgm:cxn modelId="{9CB544A6-59C4-4E0E-9320-2491D7CDBFC1}" type="presOf" srcId="{7EAA6636-5B54-42C8-8B67-0C2A67011455}" destId="{14396E87-A568-442E-A78E-32C4FBB12A29}" srcOrd="0" destOrd="0" presId="urn:microsoft.com/office/officeart/2005/8/layout/vList3"/>
    <dgm:cxn modelId="{1848A5D8-ABFD-446C-B15C-CACA78A5EBAF}" type="presOf" srcId="{9C1DFD62-3861-418D-A586-508B49F01804}" destId="{D6DEF98E-42CD-4F62-AF45-83A15560075D}" srcOrd="0" destOrd="0" presId="urn:microsoft.com/office/officeart/2005/8/layout/vList3"/>
    <dgm:cxn modelId="{1B19C7D4-5B00-43FC-B29A-0CEC10810C51}" srcId="{9C1DFD62-3861-418D-A586-508B49F01804}" destId="{1BDE2496-CDE3-45CE-8578-CE2F1182C389}" srcOrd="1" destOrd="0" parTransId="{5023F8E6-6143-459A-BD23-0FACBB395AC9}" sibTransId="{7236F5C3-2D4B-4E52-974D-43770D67E325}"/>
    <dgm:cxn modelId="{E211D20B-9EC5-40BC-8DE8-504DA88B2D71}" type="presParOf" srcId="{D6DEF98E-42CD-4F62-AF45-83A15560075D}" destId="{5031C2A6-F6D5-4860-AF9E-760C9C7B3254}" srcOrd="0" destOrd="0" presId="urn:microsoft.com/office/officeart/2005/8/layout/vList3"/>
    <dgm:cxn modelId="{4FBC20FC-AC75-4DB6-AD20-DD4AA64F6675}" type="presParOf" srcId="{5031C2A6-F6D5-4860-AF9E-760C9C7B3254}" destId="{5893B96A-0BD4-45EA-A16F-17C8F18825FC}" srcOrd="0" destOrd="0" presId="urn:microsoft.com/office/officeart/2005/8/layout/vList3"/>
    <dgm:cxn modelId="{179E7DDF-BE68-4D02-B804-0A2CB0EBD127}" type="presParOf" srcId="{5031C2A6-F6D5-4860-AF9E-760C9C7B3254}" destId="{3E931458-023B-44FB-AE66-7249EE763505}" srcOrd="1" destOrd="0" presId="urn:microsoft.com/office/officeart/2005/8/layout/vList3"/>
    <dgm:cxn modelId="{EEE31A20-6C97-46C6-A65E-2C8926BC7118}" type="presParOf" srcId="{D6DEF98E-42CD-4F62-AF45-83A15560075D}" destId="{082A5CAA-A636-4A64-87C6-282A39658CD1}" srcOrd="1" destOrd="0" presId="urn:microsoft.com/office/officeart/2005/8/layout/vList3"/>
    <dgm:cxn modelId="{DC9AB183-BCDC-49EB-BCC4-3D5CB0549697}" type="presParOf" srcId="{D6DEF98E-42CD-4F62-AF45-83A15560075D}" destId="{EE250F9D-DF29-4C3D-B8CF-5913D65ABCA8}" srcOrd="2" destOrd="0" presId="urn:microsoft.com/office/officeart/2005/8/layout/vList3"/>
    <dgm:cxn modelId="{A503A457-C429-4A3C-A7BE-34767630A1CC}" type="presParOf" srcId="{EE250F9D-DF29-4C3D-B8CF-5913D65ABCA8}" destId="{F4CFE196-A894-4FC3-AA40-8C43E3D3A049}" srcOrd="0" destOrd="0" presId="urn:microsoft.com/office/officeart/2005/8/layout/vList3"/>
    <dgm:cxn modelId="{D7526DE3-7CF6-4A11-93CD-65C4DDF08D17}" type="presParOf" srcId="{EE250F9D-DF29-4C3D-B8CF-5913D65ABCA8}" destId="{23AFB519-F05A-4517-A8D8-51B289EB27F4}" srcOrd="1" destOrd="0" presId="urn:microsoft.com/office/officeart/2005/8/layout/vList3"/>
    <dgm:cxn modelId="{DA1D3F0F-A8CF-42D0-A243-63FBF4A1AD64}" type="presParOf" srcId="{D6DEF98E-42CD-4F62-AF45-83A15560075D}" destId="{45DAA80A-F3BC-4265-9629-A07718413D97}" srcOrd="3" destOrd="0" presId="urn:microsoft.com/office/officeart/2005/8/layout/vList3"/>
    <dgm:cxn modelId="{FB511AD9-3132-4AFB-BC13-3ADAB45BEC0E}" type="presParOf" srcId="{D6DEF98E-42CD-4F62-AF45-83A15560075D}" destId="{C4DB33F4-E6E6-4CAA-AC35-CF162074A2A0}" srcOrd="4" destOrd="0" presId="urn:microsoft.com/office/officeart/2005/8/layout/vList3"/>
    <dgm:cxn modelId="{16BA2D1B-3ED6-4F25-B645-CCCD83B112F9}" type="presParOf" srcId="{C4DB33F4-E6E6-4CAA-AC35-CF162074A2A0}" destId="{2188FB57-3C26-440B-BCE9-22BF89E54640}" srcOrd="0" destOrd="0" presId="urn:microsoft.com/office/officeart/2005/8/layout/vList3"/>
    <dgm:cxn modelId="{E104537C-6CBB-4457-9988-714E04A35136}" type="presParOf" srcId="{C4DB33F4-E6E6-4CAA-AC35-CF162074A2A0}" destId="{14396E87-A568-442E-A78E-32C4FBB12A2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5FA844-EA9A-4225-85D3-1B60632D00B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C55DCBA-0FE4-4B96-949A-2F84357E67F2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ГОСУДАРСТВЕННЫЙ СОВЕТ ДЕВОН АД-ДАР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32FEC-C54C-433B-A242-D75E5ECEB8AF}" type="parTrans" cxnId="{7D0D7A17-9C99-462A-8FA6-0F6A77295234}">
      <dgm:prSet/>
      <dgm:spPr/>
      <dgm:t>
        <a:bodyPr/>
        <a:lstStyle/>
        <a:p>
          <a:endParaRPr lang="ru-RU"/>
        </a:p>
      </dgm:t>
    </dgm:pt>
    <dgm:pt modelId="{0BE1B47B-3207-4844-91F7-57106A5BF10C}" type="sibTrans" cxnId="{7D0D7A17-9C99-462A-8FA6-0F6A77295234}">
      <dgm:prSet/>
      <dgm:spPr/>
      <dgm:t>
        <a:bodyPr/>
        <a:lstStyle/>
        <a:p>
          <a:endParaRPr lang="ru-RU"/>
        </a:p>
      </dgm:t>
    </dgm:pt>
    <dgm:pt modelId="{EBFACC1C-1045-49F2-BD93-0296A3D9E18A}">
      <dgm:prSet phldrT="[Текст]" custT="1"/>
      <dgm:spPr/>
      <dgm:t>
        <a:bodyPr/>
        <a:lstStyle/>
        <a:p>
          <a:r>
            <a:rPr lang="ru-RU" sz="1100" b="1" dirty="0" smtClean="0"/>
            <a:t>        </a:t>
          </a:r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ДЕВАН АЛ </a:t>
          </a:r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МАШРИК, РАССАМАТРИВАЛ </a:t>
          </a:r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ВОПРОСЫ, КАСАЮЩИЕСЯ МАВЕРАННАХРА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290CA9-2101-4B60-8F18-0D7E57D9C912}" type="parTrans" cxnId="{CD1E69B4-6080-4185-8C53-D4FA44157721}">
      <dgm:prSet/>
      <dgm:spPr/>
      <dgm:t>
        <a:bodyPr/>
        <a:lstStyle/>
        <a:p>
          <a:endParaRPr lang="ru-RU"/>
        </a:p>
      </dgm:t>
    </dgm:pt>
    <dgm:pt modelId="{A6CE6425-66A2-4B21-95D2-AEB6B8C581EE}" type="sibTrans" cxnId="{CD1E69B4-6080-4185-8C53-D4FA44157721}">
      <dgm:prSet/>
      <dgm:spPr/>
      <dgm:t>
        <a:bodyPr/>
        <a:lstStyle/>
        <a:p>
          <a:endParaRPr lang="ru-RU"/>
        </a:p>
      </dgm:t>
    </dgm:pt>
    <dgm:pt modelId="{2CA2209E-BDDE-40BB-8BA9-7F905965481C}">
      <dgm:prSet phldrT="[Текст]" custT="1"/>
      <dgm:spPr/>
      <dgm:t>
        <a:bodyPr/>
        <a:lstStyle/>
        <a:p>
          <a:r>
            <a:rPr lang="ru-RU" sz="900" dirty="0" smtClean="0"/>
            <a:t>                            </a:t>
          </a:r>
          <a:r>
            <a:rPr lang="ru-RU" sz="1050" b="1" dirty="0" smtClean="0"/>
            <a:t>ДЕВАН АЛ МАГРИБ</a:t>
          </a:r>
          <a:r>
            <a:rPr lang="ru-RU" sz="1050" b="1" dirty="0" smtClean="0"/>
            <a:t>, РАССМАТРИВАЛ </a:t>
          </a:r>
          <a:r>
            <a:rPr lang="ru-RU" sz="1050" b="1" dirty="0" smtClean="0"/>
            <a:t>ВОПРОСЫ ЗАПАДНОЙ         ЧАСТИ АРАБСКОГО ХАЛИФАТА К ВОСТОКУ ОТ </a:t>
          </a:r>
          <a:r>
            <a:rPr lang="ru-RU" sz="1050" b="1" dirty="0" smtClean="0"/>
            <a:t>ЕГИПТА</a:t>
          </a:r>
          <a:endParaRPr lang="ru-RU" sz="1050" b="1" dirty="0"/>
        </a:p>
      </dgm:t>
    </dgm:pt>
    <dgm:pt modelId="{807E10E6-09D5-452A-808E-7C978CF18228}" type="parTrans" cxnId="{7893350B-CC53-4FC9-BC19-991CBCD3A568}">
      <dgm:prSet/>
      <dgm:spPr/>
      <dgm:t>
        <a:bodyPr/>
        <a:lstStyle/>
        <a:p>
          <a:endParaRPr lang="ru-RU"/>
        </a:p>
      </dgm:t>
    </dgm:pt>
    <dgm:pt modelId="{4E2DF001-E072-4A11-B72D-61884BFE3484}" type="sibTrans" cxnId="{7893350B-CC53-4FC9-BC19-991CBCD3A568}">
      <dgm:prSet/>
      <dgm:spPr/>
      <dgm:t>
        <a:bodyPr/>
        <a:lstStyle/>
        <a:p>
          <a:endParaRPr lang="ru-RU"/>
        </a:p>
      </dgm:t>
    </dgm:pt>
    <dgm:pt modelId="{DE8F858F-B19D-4EEC-B370-E1A2EDE4251C}">
      <dgm:prSet custT="1"/>
      <dgm:spPr/>
      <dgm:t>
        <a:bodyPr/>
        <a:lstStyle/>
        <a:p>
          <a:r>
            <a:rPr lang="ru-RU" sz="1400" dirty="0" smtClean="0"/>
            <a:t> </a:t>
          </a:r>
          <a:r>
            <a:rPr lang="ru-RU" sz="1200" b="1" dirty="0" smtClean="0">
              <a:latin typeface="Arial" panose="020B0604020202020204" pitchFamily="34" charset="0"/>
              <a:cs typeface="Arial" panose="020B0604020202020204" pitchFamily="34" charset="0"/>
            </a:rPr>
            <a:t>ДЕВАН АЛ-ХАРАДЖ- ФИНАНСОВОЕ ВЕДОМСТВО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F14F82-3F94-4B2F-828D-6BF98EB8E633}" type="parTrans" cxnId="{D1BE16BD-9CA9-497E-9DB3-DD38696BA64F}">
      <dgm:prSet/>
      <dgm:spPr/>
      <dgm:t>
        <a:bodyPr/>
        <a:lstStyle/>
        <a:p>
          <a:endParaRPr lang="ru-RU"/>
        </a:p>
      </dgm:t>
    </dgm:pt>
    <dgm:pt modelId="{D986F525-3306-4390-978B-6FC14A2DA826}" type="sibTrans" cxnId="{D1BE16BD-9CA9-497E-9DB3-DD38696BA64F}">
      <dgm:prSet/>
      <dgm:spPr/>
      <dgm:t>
        <a:bodyPr/>
        <a:lstStyle/>
        <a:p>
          <a:endParaRPr lang="ru-RU"/>
        </a:p>
      </dgm:t>
    </dgm:pt>
    <dgm:pt modelId="{3132CE3F-66F5-4BC4-B0E7-304B4074D878}" type="pres">
      <dgm:prSet presAssocID="{945FA844-EA9A-4225-85D3-1B60632D00B8}" presName="linearFlow" presStyleCnt="0">
        <dgm:presLayoutVars>
          <dgm:dir/>
          <dgm:resizeHandles val="exact"/>
        </dgm:presLayoutVars>
      </dgm:prSet>
      <dgm:spPr/>
    </dgm:pt>
    <dgm:pt modelId="{2B2FCDDC-CD14-4638-8193-6BCF0FE5D816}" type="pres">
      <dgm:prSet presAssocID="{0C55DCBA-0FE4-4B96-949A-2F84357E67F2}" presName="composite" presStyleCnt="0"/>
      <dgm:spPr/>
    </dgm:pt>
    <dgm:pt modelId="{E931E4D9-19BA-4200-9ABC-9163584EECE7}" type="pres">
      <dgm:prSet presAssocID="{0C55DCBA-0FE4-4B96-949A-2F84357E67F2}" presName="imgShp" presStyleLbl="fgImgPlace1" presStyleIdx="0" presStyleCnt="4" custScaleX="123535" custScaleY="119020" custLinFactX="-32326" custLinFactNeighborX="-100000" custLinFactNeighborY="-1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78E0AC3-B257-426A-B77F-BCA53A77B5A7}" type="pres">
      <dgm:prSet presAssocID="{0C55DCBA-0FE4-4B96-949A-2F84357E67F2}" presName="txShp" presStyleLbl="node1" presStyleIdx="0" presStyleCnt="4" custScaleX="129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26A14-0C9B-4C41-BE04-691A6569B657}" type="pres">
      <dgm:prSet presAssocID="{0BE1B47B-3207-4844-91F7-57106A5BF10C}" presName="spacing" presStyleCnt="0"/>
      <dgm:spPr/>
    </dgm:pt>
    <dgm:pt modelId="{63DF4A13-0B01-440E-9DEA-E66F0F770C5D}" type="pres">
      <dgm:prSet presAssocID="{EBFACC1C-1045-49F2-BD93-0296A3D9E18A}" presName="composite" presStyleCnt="0"/>
      <dgm:spPr/>
    </dgm:pt>
    <dgm:pt modelId="{BE5D55BE-2BFB-4565-8E9B-DE2AB35F9B83}" type="pres">
      <dgm:prSet presAssocID="{EBFACC1C-1045-49F2-BD93-0296A3D9E18A}" presName="imgShp" presStyleLbl="fgImgPlace1" presStyleIdx="1" presStyleCnt="4" custScaleX="142127" custScaleY="142126" custLinFactX="-32326" custLinFactNeighborX="-100000" custLinFactNeighborY="-143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3606FB2-D0C1-4934-817C-4F4D3D83E675}" type="pres">
      <dgm:prSet presAssocID="{EBFACC1C-1045-49F2-BD93-0296A3D9E18A}" presName="txShp" presStyleLbl="node1" presStyleIdx="1" presStyleCnt="4" custScaleX="133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B863B-1CA7-412A-8687-0B85067CC69F}" type="pres">
      <dgm:prSet presAssocID="{A6CE6425-66A2-4B21-95D2-AEB6B8C581EE}" presName="spacing" presStyleCnt="0"/>
      <dgm:spPr/>
    </dgm:pt>
    <dgm:pt modelId="{89686EBF-7AE0-4AA8-8E4E-347DE916D6E2}" type="pres">
      <dgm:prSet presAssocID="{2CA2209E-BDDE-40BB-8BA9-7F905965481C}" presName="composite" presStyleCnt="0"/>
      <dgm:spPr/>
    </dgm:pt>
    <dgm:pt modelId="{09D1F09F-70A0-493F-99E2-A82DADBA869A}" type="pres">
      <dgm:prSet presAssocID="{2CA2209E-BDDE-40BB-8BA9-7F905965481C}" presName="imgShp" presStyleLbl="fgImgPlace1" presStyleIdx="2" presStyleCnt="4" custScaleX="129198" custScaleY="129199" custLinFactX="-36682" custLinFactNeighborX="-100000" custLinFactNeighborY="-548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6576C4-AB7C-4731-9077-BDC2A0E781D7}" type="pres">
      <dgm:prSet presAssocID="{2CA2209E-BDDE-40BB-8BA9-7F905965481C}" presName="txShp" presStyleLbl="node1" presStyleIdx="2" presStyleCnt="4" custScaleX="133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A7E6F-518B-4D92-AE0F-851A281CB8F2}" type="pres">
      <dgm:prSet presAssocID="{4E2DF001-E072-4A11-B72D-61884BFE3484}" presName="spacing" presStyleCnt="0"/>
      <dgm:spPr/>
    </dgm:pt>
    <dgm:pt modelId="{843EDBF3-4965-41EB-8920-CE9EEEF6DD75}" type="pres">
      <dgm:prSet presAssocID="{DE8F858F-B19D-4EEC-B370-E1A2EDE4251C}" presName="composite" presStyleCnt="0"/>
      <dgm:spPr/>
    </dgm:pt>
    <dgm:pt modelId="{0988B2A0-7143-4AFF-A176-1BA13A3F13B2}" type="pres">
      <dgm:prSet presAssocID="{DE8F858F-B19D-4EEC-B370-E1A2EDE4251C}" presName="imgShp" presStyleLbl="fgImgPlace1" presStyleIdx="3" presStyleCnt="4" custScaleX="109572" custScaleY="127986" custLinFactX="-44300" custLinFactNeighborX="-100000" custLinFactNeighborY="1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B21B7A3-F52A-4D23-8718-E1EF1B07A689}" type="pres">
      <dgm:prSet presAssocID="{DE8F858F-B19D-4EEC-B370-E1A2EDE4251C}" presName="txShp" presStyleLbl="node1" presStyleIdx="3" presStyleCnt="4" custScaleX="136066" custLinFactNeighborX="-1202" custLinFactNeighborY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93350B-CC53-4FC9-BC19-991CBCD3A568}" srcId="{945FA844-EA9A-4225-85D3-1B60632D00B8}" destId="{2CA2209E-BDDE-40BB-8BA9-7F905965481C}" srcOrd="2" destOrd="0" parTransId="{807E10E6-09D5-452A-808E-7C978CF18228}" sibTransId="{4E2DF001-E072-4A11-B72D-61884BFE3484}"/>
    <dgm:cxn modelId="{D1BE16BD-9CA9-497E-9DB3-DD38696BA64F}" srcId="{945FA844-EA9A-4225-85D3-1B60632D00B8}" destId="{DE8F858F-B19D-4EEC-B370-E1A2EDE4251C}" srcOrd="3" destOrd="0" parTransId="{30F14F82-3F94-4B2F-828D-6BF98EB8E633}" sibTransId="{D986F525-3306-4390-978B-6FC14A2DA826}"/>
    <dgm:cxn modelId="{B76E287D-30B2-4CC7-87A2-CEB0FFE232F9}" type="presOf" srcId="{DE8F858F-B19D-4EEC-B370-E1A2EDE4251C}" destId="{CB21B7A3-F52A-4D23-8718-E1EF1B07A689}" srcOrd="0" destOrd="0" presId="urn:microsoft.com/office/officeart/2005/8/layout/vList3"/>
    <dgm:cxn modelId="{766519DD-013F-4C84-B25A-16A3B70064CC}" type="presOf" srcId="{2CA2209E-BDDE-40BB-8BA9-7F905965481C}" destId="{876576C4-AB7C-4731-9077-BDC2A0E781D7}" srcOrd="0" destOrd="0" presId="urn:microsoft.com/office/officeart/2005/8/layout/vList3"/>
    <dgm:cxn modelId="{E4F60C19-1AFB-4B81-8733-AF1B7CB62EC4}" type="presOf" srcId="{945FA844-EA9A-4225-85D3-1B60632D00B8}" destId="{3132CE3F-66F5-4BC4-B0E7-304B4074D878}" srcOrd="0" destOrd="0" presId="urn:microsoft.com/office/officeart/2005/8/layout/vList3"/>
    <dgm:cxn modelId="{7D0D7A17-9C99-462A-8FA6-0F6A77295234}" srcId="{945FA844-EA9A-4225-85D3-1B60632D00B8}" destId="{0C55DCBA-0FE4-4B96-949A-2F84357E67F2}" srcOrd="0" destOrd="0" parTransId="{AFB32FEC-C54C-433B-A242-D75E5ECEB8AF}" sibTransId="{0BE1B47B-3207-4844-91F7-57106A5BF10C}"/>
    <dgm:cxn modelId="{66274616-9D3F-43FB-93DF-129E92BA5801}" type="presOf" srcId="{EBFACC1C-1045-49F2-BD93-0296A3D9E18A}" destId="{A3606FB2-D0C1-4934-817C-4F4D3D83E675}" srcOrd="0" destOrd="0" presId="urn:microsoft.com/office/officeart/2005/8/layout/vList3"/>
    <dgm:cxn modelId="{6FADA431-8950-4D76-B1D8-27984C2D6746}" type="presOf" srcId="{0C55DCBA-0FE4-4B96-949A-2F84357E67F2}" destId="{078E0AC3-B257-426A-B77F-BCA53A77B5A7}" srcOrd="0" destOrd="0" presId="urn:microsoft.com/office/officeart/2005/8/layout/vList3"/>
    <dgm:cxn modelId="{CD1E69B4-6080-4185-8C53-D4FA44157721}" srcId="{945FA844-EA9A-4225-85D3-1B60632D00B8}" destId="{EBFACC1C-1045-49F2-BD93-0296A3D9E18A}" srcOrd="1" destOrd="0" parTransId="{7D290CA9-2101-4B60-8F18-0D7E57D9C912}" sibTransId="{A6CE6425-66A2-4B21-95D2-AEB6B8C581EE}"/>
    <dgm:cxn modelId="{788EC455-B8D2-4CDA-A82C-A85F123BB01A}" type="presParOf" srcId="{3132CE3F-66F5-4BC4-B0E7-304B4074D878}" destId="{2B2FCDDC-CD14-4638-8193-6BCF0FE5D816}" srcOrd="0" destOrd="0" presId="urn:microsoft.com/office/officeart/2005/8/layout/vList3"/>
    <dgm:cxn modelId="{6CC4F702-0C44-427F-A888-A9CDE96D497C}" type="presParOf" srcId="{2B2FCDDC-CD14-4638-8193-6BCF0FE5D816}" destId="{E931E4D9-19BA-4200-9ABC-9163584EECE7}" srcOrd="0" destOrd="0" presId="urn:microsoft.com/office/officeart/2005/8/layout/vList3"/>
    <dgm:cxn modelId="{11CB01B8-10D8-45A2-A3B0-9BA1D3C3D5BD}" type="presParOf" srcId="{2B2FCDDC-CD14-4638-8193-6BCF0FE5D816}" destId="{078E0AC3-B257-426A-B77F-BCA53A77B5A7}" srcOrd="1" destOrd="0" presId="urn:microsoft.com/office/officeart/2005/8/layout/vList3"/>
    <dgm:cxn modelId="{5299CFEF-ECC2-426B-A9FB-4938BC19881E}" type="presParOf" srcId="{3132CE3F-66F5-4BC4-B0E7-304B4074D878}" destId="{EAE26A14-0C9B-4C41-BE04-691A6569B657}" srcOrd="1" destOrd="0" presId="urn:microsoft.com/office/officeart/2005/8/layout/vList3"/>
    <dgm:cxn modelId="{C91B4528-3D2A-44F4-9565-4B9A93062AA7}" type="presParOf" srcId="{3132CE3F-66F5-4BC4-B0E7-304B4074D878}" destId="{63DF4A13-0B01-440E-9DEA-E66F0F770C5D}" srcOrd="2" destOrd="0" presId="urn:microsoft.com/office/officeart/2005/8/layout/vList3"/>
    <dgm:cxn modelId="{A739E28A-15CB-4190-978D-1BFD0230C737}" type="presParOf" srcId="{63DF4A13-0B01-440E-9DEA-E66F0F770C5D}" destId="{BE5D55BE-2BFB-4565-8E9B-DE2AB35F9B83}" srcOrd="0" destOrd="0" presId="urn:microsoft.com/office/officeart/2005/8/layout/vList3"/>
    <dgm:cxn modelId="{78856CCD-A847-4511-AF76-D802ADE8AEAA}" type="presParOf" srcId="{63DF4A13-0B01-440E-9DEA-E66F0F770C5D}" destId="{A3606FB2-D0C1-4934-817C-4F4D3D83E675}" srcOrd="1" destOrd="0" presId="urn:microsoft.com/office/officeart/2005/8/layout/vList3"/>
    <dgm:cxn modelId="{4BF7FEA4-96F1-44EC-ACBB-AA999448EFE6}" type="presParOf" srcId="{3132CE3F-66F5-4BC4-B0E7-304B4074D878}" destId="{C6CB863B-1CA7-412A-8687-0B85067CC69F}" srcOrd="3" destOrd="0" presId="urn:microsoft.com/office/officeart/2005/8/layout/vList3"/>
    <dgm:cxn modelId="{F6BE1738-96C0-4318-AE45-5C515289B9BE}" type="presParOf" srcId="{3132CE3F-66F5-4BC4-B0E7-304B4074D878}" destId="{89686EBF-7AE0-4AA8-8E4E-347DE916D6E2}" srcOrd="4" destOrd="0" presId="urn:microsoft.com/office/officeart/2005/8/layout/vList3"/>
    <dgm:cxn modelId="{FAA8BBE8-6941-49B9-A5CC-2CAD12E88102}" type="presParOf" srcId="{89686EBF-7AE0-4AA8-8E4E-347DE916D6E2}" destId="{09D1F09F-70A0-493F-99E2-A82DADBA869A}" srcOrd="0" destOrd="0" presId="urn:microsoft.com/office/officeart/2005/8/layout/vList3"/>
    <dgm:cxn modelId="{62054405-7F1D-400A-8AF4-47C73E1E1E28}" type="presParOf" srcId="{89686EBF-7AE0-4AA8-8E4E-347DE916D6E2}" destId="{876576C4-AB7C-4731-9077-BDC2A0E781D7}" srcOrd="1" destOrd="0" presId="urn:microsoft.com/office/officeart/2005/8/layout/vList3"/>
    <dgm:cxn modelId="{2DB7C173-5C21-457B-B01A-5445EF578556}" type="presParOf" srcId="{3132CE3F-66F5-4BC4-B0E7-304B4074D878}" destId="{46CA7E6F-518B-4D92-AE0F-851A281CB8F2}" srcOrd="5" destOrd="0" presId="urn:microsoft.com/office/officeart/2005/8/layout/vList3"/>
    <dgm:cxn modelId="{7B63B2B8-F177-4F3A-9E7E-E988B6C57C2E}" type="presParOf" srcId="{3132CE3F-66F5-4BC4-B0E7-304B4074D878}" destId="{843EDBF3-4965-41EB-8920-CE9EEEF6DD75}" srcOrd="6" destOrd="0" presId="urn:microsoft.com/office/officeart/2005/8/layout/vList3"/>
    <dgm:cxn modelId="{985793C0-41EB-4F1C-98BE-A21141D69988}" type="presParOf" srcId="{843EDBF3-4965-41EB-8920-CE9EEEF6DD75}" destId="{0988B2A0-7143-4AFF-A176-1BA13A3F13B2}" srcOrd="0" destOrd="0" presId="urn:microsoft.com/office/officeart/2005/8/layout/vList3"/>
    <dgm:cxn modelId="{001C88B4-6D67-464E-B3F2-C3608F1DCBE5}" type="presParOf" srcId="{843EDBF3-4965-41EB-8920-CE9EEEF6DD75}" destId="{CB21B7A3-F52A-4D23-8718-E1EF1B07A68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D2E00-CC34-4FFD-A6A8-D88484ADCBA9}">
      <dsp:nvSpPr>
        <dsp:cNvPr id="0" name=""/>
        <dsp:cNvSpPr/>
      </dsp:nvSpPr>
      <dsp:spPr>
        <a:xfrm>
          <a:off x="0" y="119713"/>
          <a:ext cx="5184775" cy="592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Оппозиционная группа арабов</a:t>
          </a:r>
          <a:endParaRPr lang="ru-RU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СТРЕМИЛАСЬ  ПЕРЕДАТЬ ВЛАСТЬ АББАСИДАМ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УКРЕПИТЬ </a:t>
          </a:r>
          <a:r>
            <a:rPr lang="ru-RU" sz="900" kern="1200" dirty="0" smtClean="0"/>
            <a:t>СВОИ ПОЛИТИЧЕСКИЕ ПОЗИЦИИ В ГОСУДАРСТВЕ </a:t>
          </a:r>
          <a:endParaRPr lang="ru-RU" sz="900" kern="1200" dirty="0"/>
        </a:p>
      </dsp:txBody>
      <dsp:txXfrm>
        <a:off x="1096156" y="119713"/>
        <a:ext cx="4088618" cy="592017"/>
      </dsp:txXfrm>
    </dsp:sp>
    <dsp:sp modelId="{7631555B-D2F6-4856-A396-0842CDA2141D}">
      <dsp:nvSpPr>
        <dsp:cNvPr id="0" name=""/>
        <dsp:cNvSpPr/>
      </dsp:nvSpPr>
      <dsp:spPr>
        <a:xfrm>
          <a:off x="72002" y="0"/>
          <a:ext cx="860019" cy="8314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E2E0C-D5A2-46FF-89A6-D6DC9730D436}">
      <dsp:nvSpPr>
        <dsp:cNvPr id="0" name=""/>
        <dsp:cNvSpPr/>
      </dsp:nvSpPr>
      <dsp:spPr>
        <a:xfrm>
          <a:off x="0" y="890645"/>
          <a:ext cx="5184775" cy="592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МЕСТНЫЕ АРИСТОКРАТЫ</a:t>
          </a:r>
          <a:endParaRPr lang="ru-RU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ХОТЕЛИ УРАВНЯТЬ СВОИ ПОЛИТИЧЕСКИЕ ПРАВА С АРАБАМИ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СТРЕМИЛИСЬ САМОСТОЯТЕЛЬНО ПРАВИТЬ СТРАНОЙ</a:t>
          </a:r>
          <a:endParaRPr lang="ru-RU" sz="900" kern="1200" dirty="0"/>
        </a:p>
      </dsp:txBody>
      <dsp:txXfrm>
        <a:off x="1096156" y="890645"/>
        <a:ext cx="4088618" cy="592017"/>
      </dsp:txXfrm>
    </dsp:sp>
    <dsp:sp modelId="{587B0710-D7E7-4986-8334-7681718F691F}">
      <dsp:nvSpPr>
        <dsp:cNvPr id="0" name=""/>
        <dsp:cNvSpPr/>
      </dsp:nvSpPr>
      <dsp:spPr>
        <a:xfrm>
          <a:off x="68757" y="934755"/>
          <a:ext cx="867340" cy="50253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8A2EC7-63F1-4CA5-A251-91568034C83F}">
      <dsp:nvSpPr>
        <dsp:cNvPr id="0" name=""/>
        <dsp:cNvSpPr/>
      </dsp:nvSpPr>
      <dsp:spPr>
        <a:xfrm>
          <a:off x="0" y="1543105"/>
          <a:ext cx="5184775" cy="592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НАРОД </a:t>
          </a:r>
          <a:endParaRPr lang="ru-RU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МЕЧТАЛ </a:t>
          </a:r>
          <a:r>
            <a:rPr lang="ru-RU" sz="900" kern="1200" dirty="0" smtClean="0"/>
            <a:t>ОСВОБОДИТЬСЯ ОТ НЕПОСИЛЬНЫХ НАЛОГОВ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РАБЫ </a:t>
          </a:r>
          <a:r>
            <a:rPr lang="ru-RU" sz="900" kern="1200" dirty="0" smtClean="0"/>
            <a:t>МЕЧТАЛИ ПОЛУЧИТЬ СВОБОДУ ОТ СВОИХ УГНЕТАТЕЛЕЙ</a:t>
          </a:r>
          <a:endParaRPr lang="ru-RU" sz="900" kern="1200" dirty="0"/>
        </a:p>
      </dsp:txBody>
      <dsp:txXfrm>
        <a:off x="1096156" y="1543105"/>
        <a:ext cx="4088618" cy="592017"/>
      </dsp:txXfrm>
    </dsp:sp>
    <dsp:sp modelId="{669DA108-16B5-4339-A2E1-6A1F14FDE6B6}">
      <dsp:nvSpPr>
        <dsp:cNvPr id="0" name=""/>
        <dsp:cNvSpPr/>
      </dsp:nvSpPr>
      <dsp:spPr>
        <a:xfrm>
          <a:off x="72111" y="1543863"/>
          <a:ext cx="860962" cy="5944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31458-023B-44FB-AE66-7249EE763505}">
      <dsp:nvSpPr>
        <dsp:cNvPr id="0" name=""/>
        <dsp:cNvSpPr/>
      </dsp:nvSpPr>
      <dsp:spPr>
        <a:xfrm rot="10800000">
          <a:off x="162307" y="1979"/>
          <a:ext cx="4950260" cy="10274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9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ХАЛИФ- ОБЛАДАЛ СВЕТСКОЙ И ДУХОВНОЙ ВЛАСТЬЮ, КОТОРАЯ ПЕРЕХОДИЛА ПО НАСЛЕДСТВУ. ОН НАЗНАЧАЛ И УВОЛЬНЯЛ НАМЕСТНИКОВ ОБЛАСТЕЙ, РЕШАЛ ПРАВОВЫЕ ВОПРОСЫ</a:t>
          </a:r>
          <a:endParaRPr lang="ru-RU" sz="1200" kern="1200" dirty="0"/>
        </a:p>
      </dsp:txBody>
      <dsp:txXfrm rot="10800000">
        <a:off x="419160" y="1979"/>
        <a:ext cx="4693407" cy="1027412"/>
      </dsp:txXfrm>
    </dsp:sp>
    <dsp:sp modelId="{5893B96A-0BD4-45EA-A16F-17C8F18825FC}">
      <dsp:nvSpPr>
        <dsp:cNvPr id="0" name=""/>
        <dsp:cNvSpPr/>
      </dsp:nvSpPr>
      <dsp:spPr>
        <a:xfrm>
          <a:off x="0" y="79671"/>
          <a:ext cx="607530" cy="73410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AFB519-F05A-4517-A8D8-51B289EB27F4}">
      <dsp:nvSpPr>
        <dsp:cNvPr id="0" name=""/>
        <dsp:cNvSpPr/>
      </dsp:nvSpPr>
      <dsp:spPr>
        <a:xfrm rot="10800000">
          <a:off x="99681" y="1228956"/>
          <a:ext cx="5012886" cy="48755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9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  ВЕЗИРЬ – ПОМОЩЬ </a:t>
          </a:r>
          <a:r>
            <a:rPr lang="ru-RU" sz="1400" kern="1200" dirty="0" smtClean="0"/>
            <a:t>В УПРАВЛЕНИИ ГОСУДАРСТВОМ</a:t>
          </a:r>
          <a:endParaRPr lang="ru-RU" sz="1400" kern="1200" dirty="0"/>
        </a:p>
      </dsp:txBody>
      <dsp:txXfrm rot="10800000">
        <a:off x="221569" y="1228956"/>
        <a:ext cx="4890998" cy="487553"/>
      </dsp:txXfrm>
    </dsp:sp>
    <dsp:sp modelId="{F4CFE196-A894-4FC3-AA40-8C43E3D3A049}">
      <dsp:nvSpPr>
        <dsp:cNvPr id="0" name=""/>
        <dsp:cNvSpPr/>
      </dsp:nvSpPr>
      <dsp:spPr>
        <a:xfrm>
          <a:off x="36560" y="1138203"/>
          <a:ext cx="583431" cy="60213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396E87-A568-442E-A78E-32C4FBB12A29}">
      <dsp:nvSpPr>
        <dsp:cNvPr id="0" name=""/>
        <dsp:cNvSpPr/>
      </dsp:nvSpPr>
      <dsp:spPr>
        <a:xfrm rot="10800000">
          <a:off x="-1" y="1866475"/>
          <a:ext cx="5112570" cy="48755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9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АМИР УЛ УМАРО – ОТВЕТСТВЕННЫЙ ЗА ВОЕННОЕ ДЕЛО</a:t>
          </a:r>
          <a:endParaRPr lang="ru-RU" sz="1400" kern="1200" dirty="0"/>
        </a:p>
      </dsp:txBody>
      <dsp:txXfrm rot="10800000">
        <a:off x="121887" y="1866475"/>
        <a:ext cx="4990682" cy="487553"/>
      </dsp:txXfrm>
    </dsp:sp>
    <dsp:sp modelId="{2188FB57-3C26-440B-BCE9-22BF89E54640}">
      <dsp:nvSpPr>
        <dsp:cNvPr id="0" name=""/>
        <dsp:cNvSpPr/>
      </dsp:nvSpPr>
      <dsp:spPr>
        <a:xfrm>
          <a:off x="0" y="1835667"/>
          <a:ext cx="487553" cy="48755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E0AC3-B257-426A-B77F-BCA53A77B5A7}">
      <dsp:nvSpPr>
        <dsp:cNvPr id="0" name=""/>
        <dsp:cNvSpPr/>
      </dsp:nvSpPr>
      <dsp:spPr>
        <a:xfrm rot="10800000">
          <a:off x="380154" y="39773"/>
          <a:ext cx="4712498" cy="4144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7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ГОСУДАРСТВЕННЫЙ СОВЕТ ДЕВОН АД-ДАР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83774" y="39773"/>
        <a:ext cx="4608878" cy="414482"/>
      </dsp:txXfrm>
    </dsp:sp>
    <dsp:sp modelId="{E931E4D9-19BA-4200-9ABC-9163584EECE7}">
      <dsp:nvSpPr>
        <dsp:cNvPr id="0" name=""/>
        <dsp:cNvSpPr/>
      </dsp:nvSpPr>
      <dsp:spPr>
        <a:xfrm>
          <a:off x="112211" y="285"/>
          <a:ext cx="512030" cy="49331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06FB2-D0C1-4934-817C-4F4D3D83E675}">
      <dsp:nvSpPr>
        <dsp:cNvPr id="0" name=""/>
        <dsp:cNvSpPr/>
      </dsp:nvSpPr>
      <dsp:spPr>
        <a:xfrm rot="10800000">
          <a:off x="304144" y="704701"/>
          <a:ext cx="4864517" cy="4144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75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        </a:t>
          </a: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ДЕВАН АЛ </a:t>
          </a: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МАШРИК, РАССАМАТРИВАЛ </a:t>
          </a: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ВОПРОСЫ, КАСАЮЩИЕСЯ МАВЕРАННАХРА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7764" y="704701"/>
        <a:ext cx="4760897" cy="414482"/>
      </dsp:txXfrm>
    </dsp:sp>
    <dsp:sp modelId="{BE5D55BE-2BFB-4565-8E9B-DE2AB35F9B83}">
      <dsp:nvSpPr>
        <dsp:cNvPr id="0" name=""/>
        <dsp:cNvSpPr/>
      </dsp:nvSpPr>
      <dsp:spPr>
        <a:xfrm>
          <a:off x="73681" y="557738"/>
          <a:ext cx="589091" cy="58908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576C4-AB7C-4731-9077-BDC2A0E781D7}">
      <dsp:nvSpPr>
        <dsp:cNvPr id="0" name=""/>
        <dsp:cNvSpPr/>
      </dsp:nvSpPr>
      <dsp:spPr>
        <a:xfrm rot="10800000">
          <a:off x="304144" y="1390724"/>
          <a:ext cx="4864517" cy="4144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75" tIns="34290" rIns="64008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                            </a:t>
          </a:r>
          <a:r>
            <a:rPr lang="ru-RU" sz="1050" b="1" kern="1200" dirty="0" smtClean="0"/>
            <a:t>ДЕВАН АЛ МАГРИБ</a:t>
          </a:r>
          <a:r>
            <a:rPr lang="ru-RU" sz="1050" b="1" kern="1200" dirty="0" smtClean="0"/>
            <a:t>, РАССМАТРИВАЛ </a:t>
          </a:r>
          <a:r>
            <a:rPr lang="ru-RU" sz="1050" b="1" kern="1200" dirty="0" smtClean="0"/>
            <a:t>ВОПРОСЫ ЗАПАДНОЙ         ЧАСТИ АРАБСКОГО ХАЛИФАТА К ВОСТОКУ ОТ </a:t>
          </a:r>
          <a:r>
            <a:rPr lang="ru-RU" sz="1050" b="1" kern="1200" dirty="0" smtClean="0"/>
            <a:t>ЕГИПТА</a:t>
          </a:r>
          <a:endParaRPr lang="ru-RU" sz="1050" b="1" kern="1200" dirty="0"/>
        </a:p>
      </dsp:txBody>
      <dsp:txXfrm rot="10800000">
        <a:off x="407764" y="1390724"/>
        <a:ext cx="4760897" cy="414482"/>
      </dsp:txXfrm>
    </dsp:sp>
    <dsp:sp modelId="{09D1F09F-70A0-493F-99E2-A82DADBA869A}">
      <dsp:nvSpPr>
        <dsp:cNvPr id="0" name=""/>
        <dsp:cNvSpPr/>
      </dsp:nvSpPr>
      <dsp:spPr>
        <a:xfrm>
          <a:off x="82421" y="1307477"/>
          <a:ext cx="535502" cy="53550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1B7A3-F52A-4D23-8718-E1EF1B07A689}">
      <dsp:nvSpPr>
        <dsp:cNvPr id="0" name=""/>
        <dsp:cNvSpPr/>
      </dsp:nvSpPr>
      <dsp:spPr>
        <a:xfrm rot="10800000">
          <a:off x="216653" y="2047513"/>
          <a:ext cx="4952008" cy="4144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775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</a:t>
          </a:r>
          <a:r>
            <a:rPr lang="ru-RU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ДЕВАН АЛ-ХАРАДЖ- ФИНАНСОВОЕ ВЕДОМСТВО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20273" y="2047513"/>
        <a:ext cx="4848388" cy="414482"/>
      </dsp:txXfrm>
    </dsp:sp>
    <dsp:sp modelId="{0988B2A0-7143-4AFF-A176-1BA13A3F13B2}">
      <dsp:nvSpPr>
        <dsp:cNvPr id="0" name=""/>
        <dsp:cNvSpPr/>
      </dsp:nvSpPr>
      <dsp:spPr>
        <a:xfrm>
          <a:off x="91518" y="1989515"/>
          <a:ext cx="454156" cy="53047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9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35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25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9" Type="http://schemas.openxmlformats.org/officeDocument/2006/relationships/slideLayout" Target="../slideLayouts/slideLayout202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193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10" Type="http://schemas.openxmlformats.org/officeDocument/2006/relationships/slideLayout" Target="../slideLayouts/slideLayout183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9" Type="http://schemas.openxmlformats.org/officeDocument/2006/relationships/slideLayout" Target="../slideLayouts/slideLayout260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51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41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9" Type="http://schemas.openxmlformats.org/officeDocument/2006/relationships/slideLayout" Target="../slideLayouts/slideLayout318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09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299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9" Type="http://schemas.openxmlformats.org/officeDocument/2006/relationships/slideLayout" Target="../slideLayouts/slideLayout376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67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10" Type="http://schemas.openxmlformats.org/officeDocument/2006/relationships/slideLayout" Target="../slideLayouts/slideLayout357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9" Type="http://schemas.openxmlformats.org/officeDocument/2006/relationships/slideLayout" Target="../slideLayouts/slideLayout434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25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10" Type="http://schemas.openxmlformats.org/officeDocument/2006/relationships/slideLayout" Target="../slideLayouts/slideLayout415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9" Type="http://schemas.openxmlformats.org/officeDocument/2006/relationships/slideLayout" Target="../slideLayouts/slideLayout492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83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10" Type="http://schemas.openxmlformats.org/officeDocument/2006/relationships/slideLayout" Target="../slideLayouts/slideLayout473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739552" y="1260004"/>
            <a:ext cx="4516437" cy="188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ХОРАСАН </a:t>
            </a:r>
            <a:r>
              <a:rPr lang="ru-RU" sz="2400" b="1" dirty="0" smtClean="0">
                <a:solidFill>
                  <a:srgbClr val="002060"/>
                </a:solidFill>
              </a:rPr>
              <a:t>И МАВЕРАННАХР В ПЕРИОД </a:t>
            </a:r>
            <a:r>
              <a:rPr lang="ru-RU" sz="2400" b="1" dirty="0">
                <a:solidFill>
                  <a:srgbClr val="002060"/>
                </a:solidFill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</a:rPr>
              <a:t>РАВЛЕНИЯ АББАСИДОВ.</a:t>
            </a:r>
          </a:p>
          <a:p>
            <a:pPr algn="ctr" eaLnBrk="1" hangingPunct="1">
              <a:spcBef>
                <a:spcPts val="113"/>
              </a:spcBef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431453" y="1516187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МУСЛИМ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91122"/>
            <a:ext cx="3816424" cy="2613098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746 году для руководства сторонниками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Хорасан был направлен Абу Муслим.</a:t>
            </a:r>
          </a:p>
          <a:p>
            <a:pPr marL="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Свою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деятельность на востоке он начал с обращения к высокопоставленной части населения Хорасана, призвав поддержать истинных потомков пророка Мухаммада.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5"/>
          <a:stretch/>
        </p:blipFill>
        <p:spPr bwMode="auto">
          <a:xfrm>
            <a:off x="3815829" y="1260004"/>
            <a:ext cx="187123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33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СБОР ОПОЛЧЕНИЯ АБУ МУСЛИМОМ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437" y="663129"/>
            <a:ext cx="5184576" cy="254109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Своей резиденцией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Абу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Муслим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выбрал селение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Сафизандж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 западу от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Мерва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Символом движения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был черный цвет. Поэтому Абу Муслим и его сподвижники, облачившись в черные одежды и встав под черное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знамя,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приступили к объединению всех недовольных господством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82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КАЗАРМА ШАВАЛ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437" y="634107"/>
            <a:ext cx="5112567" cy="2282081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Большая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часть людей принявших участие в восстании была из низшего сословия. Чтобы их отделить от остальных сословий Абу Муслим организовал специальную казарму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Шавал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а предводителе бедняков назначил Дауда.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СБОР ОПОЛЧЕНИЯ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683940"/>
            <a:ext cx="3672408" cy="2210073"/>
          </a:xfrm>
        </p:spPr>
        <p:txBody>
          <a:bodyPr/>
          <a:lstStyle/>
          <a:p>
            <a:pPr marL="0" indent="0"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itchFamily="34" charset="0"/>
              </a:rPr>
              <a:t>     На </a:t>
            </a:r>
            <a:r>
              <a:rPr lang="ru-RU" sz="1400" b="1" dirty="0" smtClean="0">
                <a:latin typeface="Arial" panose="020B0604020202020204" pitchFamily="34" charset="0"/>
                <a:cs typeface="Arial" pitchFamily="34" charset="0"/>
              </a:rPr>
              <a:t>призывы Абу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Муслима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откликнулась сначала арабская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знать,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а затем богатые землевладельцы в Хорасане,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Тохаристане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. На коне или пешие, вооруженные, или безоружные люди двигались к ставке Абу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Муслима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. Сбор ополчения проходил в крепости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Махуван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. Ополченцев заносили в список и выдавали им вначале по три дирхема, затем по пять.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766" y="1152924"/>
            <a:ext cx="1724271" cy="104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1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КРЕПОСТЬ </a:t>
            </a: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МАХУВАН-ЦИТАДЕЛЬ </a:t>
            </a: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ВОССТАВШИХ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67207"/>
            <a:ext cx="4104456" cy="2492997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     Крепость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Махуван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была окружена толстыми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стенами,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вокруг был ров с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водой.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Вход в крепость защищали сильно укрепленные ворота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Махуван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превратился в настоящую цитадель восставших. Здесь находились все предводители повстанцев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располагалось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войско, тысячники, начальники ночного дозора и даже судьи.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1471068"/>
            <a:ext cx="1554985" cy="87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773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ЦЕЛИ УЧАСТНИКОВ ВОССТАНИЯ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678555"/>
              </p:ext>
            </p:extLst>
          </p:nvPr>
        </p:nvGraphicFramePr>
        <p:xfrm>
          <a:off x="287338" y="755650"/>
          <a:ext cx="5184775" cy="213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993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ОТКРЫТОЙ БОРЬБЫ С ОМЕЙЯДАМИ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11932"/>
            <a:ext cx="3816423" cy="2720974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itchFamily="34" charset="0"/>
              </a:rPr>
              <a:t>     Летом </a:t>
            </a:r>
            <a:r>
              <a:rPr lang="ru-RU" sz="1400" dirty="0" smtClean="0">
                <a:latin typeface="Arial" panose="020B0604020202020204" pitchFamily="34" charset="0"/>
                <a:cs typeface="Arial" pitchFamily="34" charset="0"/>
              </a:rPr>
              <a:t>747 года Абу Муслим призвал своих сторонников к открытой борьбе против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Наместник Хорасана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Наср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ибн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Сайяр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не смог сопротивляться многочисленному войску Абу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Муслима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 в 748 году без боя сдал столицу Хорасана-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Мерв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отступил в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Нишапур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Преследовавшие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его повстанцы нанесли ему сильный удар, и это поражение окончательно решило судьбу династии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844" y="971972"/>
            <a:ext cx="1833442" cy="103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5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ВОССТАВШИМИ ЦЕНТРАЛЬНЫХ ОБЛАСТЕЙ ЭМИРАТА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0" y="683940"/>
            <a:ext cx="3600401" cy="237626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     В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749 году восставшие под предводительством Абу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Муслима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двинулись на центральные области халифата. За короткое время они нанесли несколько сокрушительных поражений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Омейядам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в Ираке и Алжире. Затем они двинулись на столицу халифата – Дамаск.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43" y="971972"/>
            <a:ext cx="183730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92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ВДАСТИ К АББАСИДАМ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4" y="683940"/>
            <a:ext cx="3888432" cy="2520280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После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падения Дамаска в 749 г.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Марван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был свергнут с престола и халифом стал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Аббасид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Абдул Аббас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Саффах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(750-754 г.) На местах были уничтожены сторонники свергнутой династии и их близкие. Таким образом власть в арабском халифате перешла в руки новой династии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1187996"/>
            <a:ext cx="172130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87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НАЗНАЧЕНИЕ АБУ МУСЛИМА НАМЕСТНИКОМ ХОРАСАНА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39924"/>
            <a:ext cx="4032448" cy="2520280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Высокий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авторитет Абу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Муслима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на востоке страны пугал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его лице они видели опасного соперника. В результате Абу Муслим был удален из столицы  и назначен наместником Хорасана 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1548036"/>
            <a:ext cx="172819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3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359345" y="683890"/>
            <a:ext cx="5400700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Усиление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недовольства народа.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Свержение </a:t>
            </a:r>
            <a:r>
              <a:rPr lang="ru-RU" altLang="ru-RU" sz="2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мейядов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эпоху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Управление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Мавераннахром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эпоху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МАВЕРАННАХР ПРИ АББАСИДАХ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0" y="683940"/>
            <a:ext cx="3888433" cy="2592288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С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вступлением на престол новой династии в халифате положение населения не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изменилось.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Ни одно обещание, данное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Аббасидами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не было выполнено. Забыв свои обещания они занялись дележом прибыльных должностей халифата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самую  высокую должность в Багдаде был назначен Абу Муслим.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683940"/>
            <a:ext cx="1344885" cy="89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535" y="1620044"/>
            <a:ext cx="1323535" cy="1522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9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МУСЛИМ – НАМЕСТНИК ХОРАСАНА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591122"/>
            <a:ext cx="3888431" cy="2685106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Став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наместником Хорасана Абу Муслим 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начал самостоятельную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политику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предпринимал практические меры по сохранению на востоке  халифата спокойствия и благополучия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Абу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Муслиме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поводятся крупные оросительные 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работы по благоустройству страны,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восстанавливаются караванные пути.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" t="14944" r="3270" b="23602"/>
          <a:stretch/>
        </p:blipFill>
        <p:spPr bwMode="auto">
          <a:xfrm>
            <a:off x="4031853" y="971972"/>
            <a:ext cx="1619677" cy="112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43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В БУХАРЕ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683940"/>
            <a:ext cx="3960440" cy="2664296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Халифы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новой династии не выполнили обещаний перед народом. Земледельческое население не получило ни уменьшения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хараджа,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ни снижения натуральных повинностей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народа возникает желание восстать против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Аббасидов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Одно из таких восстаний происходит в 750 г. в Бухаре. При помощи местных сил Абу Муслим с трудом подавил восстание.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683940"/>
            <a:ext cx="1362507" cy="212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1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КИТАЙСКИХ ВОЙСК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11932"/>
            <a:ext cx="3600399" cy="25202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Воспользовавшись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внутренней враждой в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Мавераннахре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войска китайского императора ворвались в Туркестан. В 751 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направленная Абу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Муслимом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военная сила дает отпор Китайским войскам в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Таласской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долине и изгоняет их с территории государства.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262" y="971972"/>
            <a:ext cx="1904767" cy="1382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57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УБИЙСТВО АБУ МУСЛИМА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11932"/>
            <a:ext cx="4046848" cy="24482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/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Абу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Муслим преданно служил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Аббасидам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но они не верили ему. В халифате приняли решение избавиться от Абу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Муслима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В 755 г. халиф ал-Мансур (754-755 г.) пригласил наместника Хорасана в новую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солицу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–Багдад. Там Абу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Муслим,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пришедший во дворец без оружия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охраны,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предательски убит.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270" y="899964"/>
            <a:ext cx="1380944" cy="164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АБУ МУСЛИМА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38" y="755650"/>
            <a:ext cx="3168451" cy="21383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Убийство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Абу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Муслима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послужило поводом для начала нового народного восстания в Хорасане 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Мавераннахре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теперь уже против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Аббасидов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1043980"/>
            <a:ext cx="2096942" cy="136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52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МАВЕРАННАХР В СОСТАВЕ АРАБСКОГО ХАЛИФАТА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683940"/>
            <a:ext cx="3528392" cy="24482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Несмотря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сопротивление,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середине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VIII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века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Мавераннахр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окончательно входит в состав Арабского халифата. Центральная власть была в Дамаске, затем разместилась в Багдаде.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" t="4124" r="3085" b="4045"/>
          <a:stretch/>
        </p:blipFill>
        <p:spPr bwMode="auto">
          <a:xfrm>
            <a:off x="3743146" y="683940"/>
            <a:ext cx="1800876" cy="100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145" y="1836069"/>
            <a:ext cx="1920213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58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МАВЕРАННАХРОМ В ЭПОХУ АББАСИДОВ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388352"/>
              </p:ext>
            </p:extLst>
          </p:nvPr>
        </p:nvGraphicFramePr>
        <p:xfrm>
          <a:off x="359445" y="647936"/>
          <a:ext cx="5112568" cy="2412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2879135" y="1764060"/>
            <a:ext cx="144016" cy="201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2878639" y="2412132"/>
            <a:ext cx="144016" cy="201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ГОСУДАРСТВЕННОЕ УПРАВЛЕНИЕ </a:t>
            </a: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227095"/>
              </p:ext>
            </p:extLst>
          </p:nvPr>
        </p:nvGraphicFramePr>
        <p:xfrm>
          <a:off x="143421" y="611932"/>
          <a:ext cx="5472807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716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270" y="921841"/>
            <a:ext cx="5184775" cy="21383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</a:t>
            </a:r>
            <a:r>
              <a:rPr lang="ru-RU" sz="2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§11 </a:t>
            </a:r>
            <a:r>
              <a:rPr lang="ru-RU" sz="2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стр</a:t>
            </a:r>
            <a:r>
              <a:rPr lang="ru-RU" sz="2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38-40</a:t>
            </a:r>
          </a:p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Письменно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1, 2, 3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стр. 40.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1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ПОНЯТИЯ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574823" y="395908"/>
            <a:ext cx="5329238" cy="2447925"/>
          </a:xfrm>
        </p:spPr>
        <p:txBody>
          <a:bodyPr/>
          <a:lstStyle/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Усиление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гнета.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Пропаганда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Абу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Муслима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Восстание 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Абу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Муслима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Аббасиды</a:t>
            </a: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43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НЕДОВОЛЬСТВО ПОЛИТИКОЙ ОМЕЙЯДОВ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539924"/>
            <a:ext cx="4032448" cy="2592288"/>
          </a:xfrm>
        </p:spPr>
        <p:txBody>
          <a:bodyPr/>
          <a:lstStyle/>
          <a:p>
            <a:pPr marL="0" indent="0"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Омейяды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правили в Арабском халифате с 661 года.  К 40-м годам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VIII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века против них в стране возникла оппозиция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Враждебные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настроения по отношению к власти халифата были сильны в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Мавераннахре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Хорасане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в других странах, подвластных халифату.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Политикой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Омейядов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были недовольны не только народы завоеванных стран, но и коренное население халифата.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731" y="899964"/>
            <a:ext cx="169430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ПРОТИВНИКИ ДИНАСТИИ ОМЕЙЯДОВ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13" y="611932"/>
            <a:ext cx="3968638" cy="2592288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Группу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деятельных противников династии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возглавил правнук Аббаса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(дяди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пророка) по имени Мухаммад ибн Али, обвинявший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уничтожении законных преемников Мухаммада. Выдвигалась идея, что правление нужно передать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Аббасидам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Начинается борьба за халифат.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548" y="523379"/>
            <a:ext cx="1548787" cy="107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051" y="1683351"/>
            <a:ext cx="1719399" cy="122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9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АББАСИДЫ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231" y="683940"/>
            <a:ext cx="3968638" cy="259228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Воспользовавшись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недовольством покоренных народов, ненавистью населения страны, направленной против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оппозиция сделала попытку свержения существующей власти.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612" y="1043980"/>
            <a:ext cx="16224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15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НЕДОВОЛЬСТВО ПОЛИТИКОЙ ОМЕЙЯДОВ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575" y="683940"/>
            <a:ext cx="5316438" cy="2592288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Общее недовольство политикой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особенно усилилось в 40-х годах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VIII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века, при халифе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Марване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(744-750 гг.). </a:t>
            </a:r>
          </a:p>
          <a:p>
            <a:pPr marL="0" indent="0" algn="ctr">
              <a:buNone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Причиной послужило увеличение норм поземельного налога хараджа и широкое использование принудительного труда населения на крупных оросительных и строительных работах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http://ansar.ru/uploads/illustration/files/1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://ansar.ru/uploads/illustration/files/13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://ansar.ru/uploads/illustration/files/13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47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ПРИЗЫВЫ К БОРЬБЕ С ОМЕЙЯДАМИ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2" y="663130"/>
            <a:ext cx="4104455" cy="26130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восточные области халифата были направлены пропагандисты . Агитаторы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старались привлечь на свою сторону представителей аристократии Хорасана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958" y="955277"/>
            <a:ext cx="152844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84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ОБЕЩАНИЯ АББАСИДОВ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430" y="591122"/>
            <a:ext cx="3744415" cy="26130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свержения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Омейядов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ббасиды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обещали местным аристократам предоставить участие в управлении государством, а народу уменьшить размер хараджа и сократить обязательные повинности</a:t>
            </a:r>
            <a:r>
              <a:rPr lang="ru-RU" dirty="0" smtClean="0"/>
              <a:t>.</a:t>
            </a:r>
            <a:endParaRPr lang="ru-R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"/>
          <a:stretch/>
        </p:blipFill>
        <p:spPr bwMode="auto">
          <a:xfrm>
            <a:off x="4175869" y="683940"/>
            <a:ext cx="1224136" cy="197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77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154265</TotalTime>
  <Words>1070</Words>
  <Application>Microsoft Office PowerPoint</Application>
  <PresentationFormat>Произвольный</PresentationFormat>
  <Paragraphs>91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КЛЮЧЕВЫЕ ПОНЯТИЯ</vt:lpstr>
      <vt:lpstr>НЕДОВОЛЬСТВО ПОЛИТИКОЙ ОМЕЙЯДОВ</vt:lpstr>
      <vt:lpstr>ПРОТИВНИКИ ДИНАСТИИ ОМЕЙЯДОВ</vt:lpstr>
      <vt:lpstr>АББАСИДЫ</vt:lpstr>
      <vt:lpstr>НЕДОВОЛЬСТВО ПОЛИТИКОЙ ОМЕЙЯДОВ</vt:lpstr>
      <vt:lpstr>ПРИЗЫВЫ К БОРЬБЕ С ОМЕЙЯДАМИ</vt:lpstr>
      <vt:lpstr>ОБЕЩАНИЯ АББАСИДОВ</vt:lpstr>
      <vt:lpstr>АБУ МУСЛИМ</vt:lpstr>
      <vt:lpstr>СБОР ОПОЛЧЕНИЯ АБУ МУСЛИМОМ</vt:lpstr>
      <vt:lpstr>КАЗАРМА ШАВАЛ</vt:lpstr>
      <vt:lpstr>СБОР ОПОЛЧЕНИЯ</vt:lpstr>
      <vt:lpstr>КРЕПОСТЬ МАХУВАН-ЦИТАДЕЛЬ ВОССТАВШИХ</vt:lpstr>
      <vt:lpstr>ЦЕЛИ УЧАСТНИКОВ ВОССТАНИЯ</vt:lpstr>
      <vt:lpstr>НАЧАЛО ОТКРЫТОЙ БОРЬБЫ С ОМЕЙЯДАМИ</vt:lpstr>
      <vt:lpstr>ЗАХВАТ ВОССТАВШИМИ ЦЕНТРАЛЬНЫХ ОБЛАСТЕЙ ЭМИРАТА</vt:lpstr>
      <vt:lpstr>ПЕРЕХОД ВДАСТИ К АББАСИДАМ</vt:lpstr>
      <vt:lpstr>НАЗНАЧЕНИЕ АБУ МУСЛИМА НАМЕСТНИКОМ ХОРАСАНА</vt:lpstr>
      <vt:lpstr>МАВЕРАННАХР ПРИ АББАСИДАХ</vt:lpstr>
      <vt:lpstr>АБУ МУСЛИМ – НАМЕСТНИК ХОРАСАНА</vt:lpstr>
      <vt:lpstr>ВОССТАНИЕ В БУХАРЕ</vt:lpstr>
      <vt:lpstr>ВТОРЖЕНИЕ КИТАЙСКИХ ВОЙСК</vt:lpstr>
      <vt:lpstr>УБИЙСТВО АБУ МУСЛИМА</vt:lpstr>
      <vt:lpstr>ГИБЕЛЬ АБУ МУСЛИМА</vt:lpstr>
      <vt:lpstr>МАВЕРАННАХР В СОСТАВЕ АРАБСКОГО ХАЛИФАТА</vt:lpstr>
      <vt:lpstr>УПРАВЛЕНИЕ МАВЕРАННАХРОМ В ЭПОХУ АББАСИДОВ</vt:lpstr>
      <vt:lpstr>ГОСУДАРСТВЕННОЕ УПРАВЛЕНИЕ 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User</cp:lastModifiedBy>
  <cp:revision>1726</cp:revision>
  <dcterms:created xsi:type="dcterms:W3CDTF">2014-10-08T23:03:32Z</dcterms:created>
  <dcterms:modified xsi:type="dcterms:W3CDTF">2020-10-26T06:50:43Z</dcterms:modified>
</cp:coreProperties>
</file>