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  <p:sldMasterId id="2147484452" r:id="rId10"/>
  </p:sldMasterIdLst>
  <p:notesMasterIdLst>
    <p:notesMasterId r:id="rId40"/>
  </p:notesMasterIdLst>
  <p:sldIdLst>
    <p:sldId id="1356" r:id="rId11"/>
    <p:sldId id="1414" r:id="rId12"/>
    <p:sldId id="1501" r:id="rId13"/>
    <p:sldId id="1472" r:id="rId14"/>
    <p:sldId id="1473" r:id="rId15"/>
    <p:sldId id="1502" r:id="rId16"/>
    <p:sldId id="1474" r:id="rId17"/>
    <p:sldId id="1475" r:id="rId18"/>
    <p:sldId id="1503" r:id="rId19"/>
    <p:sldId id="1476" r:id="rId20"/>
    <p:sldId id="1477" r:id="rId21"/>
    <p:sldId id="1483" r:id="rId22"/>
    <p:sldId id="1478" r:id="rId23"/>
    <p:sldId id="1481" r:id="rId24"/>
    <p:sldId id="1480" r:id="rId25"/>
    <p:sldId id="1482" r:id="rId26"/>
    <p:sldId id="1484" r:id="rId27"/>
    <p:sldId id="1485" r:id="rId28"/>
    <p:sldId id="1487" r:id="rId29"/>
    <p:sldId id="1486" r:id="rId30"/>
    <p:sldId id="1496" r:id="rId31"/>
    <p:sldId id="1488" r:id="rId32"/>
    <p:sldId id="1489" r:id="rId33"/>
    <p:sldId id="1490" r:id="rId34"/>
    <p:sldId id="1491" r:id="rId35"/>
    <p:sldId id="1498" r:id="rId36"/>
    <p:sldId id="1499" r:id="rId37"/>
    <p:sldId id="1500" r:id="rId38"/>
    <p:sldId id="1497" r:id="rId39"/>
  </p:sldIdLst>
  <p:sldSz cx="5759450" cy="3240088"/>
  <p:notesSz cx="6858000" cy="9144000"/>
  <p:defaultTextStyle>
    <a:defPPr>
      <a:defRPr lang="en-US"/>
    </a:defPPr>
    <a:lvl1pPr algn="l" defTabSz="574675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7338" indent="169863" algn="l" defTabSz="574675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74675" indent="339725" algn="l" defTabSz="574675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863600" indent="508000" algn="l" defTabSz="574675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150938" indent="677863" algn="l" defTabSz="574675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DDDDDD"/>
    <a:srgbClr val="B2B2B2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>
        <p:scale>
          <a:sx n="142" d="100"/>
          <a:sy n="142" d="100"/>
        </p:scale>
        <p:origin x="-858" y="-114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0D192-E359-40FB-B678-CF3411FD7B6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90E5BE-C058-4821-A452-E97C22CAD796}">
      <dgm:prSet phldrT="[Текст]"/>
      <dgm:spPr/>
      <dgm:t>
        <a:bodyPr/>
        <a:lstStyle/>
        <a:p>
          <a:r>
            <a:rPr lang="ru-RU" dirty="0" smtClean="0"/>
            <a:t>Оппозиционная группа арабов</a:t>
          </a:r>
          <a:endParaRPr lang="ru-RU" dirty="0"/>
        </a:p>
      </dgm:t>
    </dgm:pt>
    <dgm:pt modelId="{D50EF0FF-16DB-4FAA-84D3-DF050392F977}" type="parTrans" cxnId="{03A68DD0-E322-47B1-99F1-A3C808FE65B0}">
      <dgm:prSet/>
      <dgm:spPr/>
      <dgm:t>
        <a:bodyPr/>
        <a:lstStyle/>
        <a:p>
          <a:endParaRPr lang="ru-RU"/>
        </a:p>
      </dgm:t>
    </dgm:pt>
    <dgm:pt modelId="{ECACC3D9-871C-41AC-9497-BDAB0381DE55}" type="sibTrans" cxnId="{03A68DD0-E322-47B1-99F1-A3C808FE65B0}">
      <dgm:prSet/>
      <dgm:spPr/>
      <dgm:t>
        <a:bodyPr/>
        <a:lstStyle/>
        <a:p>
          <a:endParaRPr lang="ru-RU"/>
        </a:p>
      </dgm:t>
    </dgm:pt>
    <dgm:pt modelId="{50FC263D-AE26-4E70-A550-550FE5EDBC69}">
      <dgm:prSet phldrT="[Текст]"/>
      <dgm:spPr/>
      <dgm:t>
        <a:bodyPr/>
        <a:lstStyle/>
        <a:p>
          <a:r>
            <a:rPr lang="ru-RU" dirty="0" smtClean="0"/>
            <a:t> СТРЕМИЛАСЬ  ПЕРЕДАТЬ ВЛАСТЬ АББАСИДАМ</a:t>
          </a:r>
          <a:endParaRPr lang="ru-RU" dirty="0"/>
        </a:p>
      </dgm:t>
    </dgm:pt>
    <dgm:pt modelId="{03778D8D-E467-49B9-89C2-308E6CE39047}" type="parTrans" cxnId="{25C8DDD1-7F1D-4D69-9DD0-3B505996D3F0}">
      <dgm:prSet/>
      <dgm:spPr/>
      <dgm:t>
        <a:bodyPr/>
        <a:lstStyle/>
        <a:p>
          <a:endParaRPr lang="ru-RU"/>
        </a:p>
      </dgm:t>
    </dgm:pt>
    <dgm:pt modelId="{A79B16FB-D87D-4F1E-9ABD-D8E531958685}" type="sibTrans" cxnId="{25C8DDD1-7F1D-4D69-9DD0-3B505996D3F0}">
      <dgm:prSet/>
      <dgm:spPr/>
      <dgm:t>
        <a:bodyPr/>
        <a:lstStyle/>
        <a:p>
          <a:endParaRPr lang="ru-RU"/>
        </a:p>
      </dgm:t>
    </dgm:pt>
    <dgm:pt modelId="{88B9214C-371D-4776-8584-43535019D80B}">
      <dgm:prSet phldrT="[Текст]"/>
      <dgm:spPr/>
      <dgm:t>
        <a:bodyPr/>
        <a:lstStyle/>
        <a:p>
          <a:r>
            <a:rPr lang="ru-RU" dirty="0" smtClean="0"/>
            <a:t>МЕСТНЫЕ АРИСТОКРАТЫ</a:t>
          </a:r>
          <a:endParaRPr lang="ru-RU" dirty="0"/>
        </a:p>
      </dgm:t>
    </dgm:pt>
    <dgm:pt modelId="{837426BF-D7D7-4150-9487-27724A336BC0}" type="parTrans" cxnId="{E5B9A0C2-E285-47BB-A70A-C50289BB637F}">
      <dgm:prSet/>
      <dgm:spPr/>
      <dgm:t>
        <a:bodyPr/>
        <a:lstStyle/>
        <a:p>
          <a:endParaRPr lang="ru-RU"/>
        </a:p>
      </dgm:t>
    </dgm:pt>
    <dgm:pt modelId="{9E31B770-2CC2-4600-ADE6-026A37FD47FE}" type="sibTrans" cxnId="{E5B9A0C2-E285-47BB-A70A-C50289BB637F}">
      <dgm:prSet/>
      <dgm:spPr/>
      <dgm:t>
        <a:bodyPr/>
        <a:lstStyle/>
        <a:p>
          <a:endParaRPr lang="ru-RU"/>
        </a:p>
      </dgm:t>
    </dgm:pt>
    <dgm:pt modelId="{08A3D33B-CFD2-4DB2-BDE1-2B5DDAE14E1A}">
      <dgm:prSet phldrT="[Текст]"/>
      <dgm:spPr/>
      <dgm:t>
        <a:bodyPr/>
        <a:lstStyle/>
        <a:p>
          <a:r>
            <a:rPr lang="ru-RU" dirty="0" smtClean="0"/>
            <a:t> ХОТЕЛИ УРАВНЯТЬ СВОИ ПОЛИТИЧЕСКИЕ ПРАВА С АРАБАМИ</a:t>
          </a:r>
          <a:endParaRPr lang="ru-RU" dirty="0"/>
        </a:p>
      </dgm:t>
    </dgm:pt>
    <dgm:pt modelId="{0FCF4F16-CA49-442C-B5E1-ED49D06DFAFB}" type="parTrans" cxnId="{520714EF-88CE-489D-98A5-23E9A8C0D832}">
      <dgm:prSet/>
      <dgm:spPr/>
      <dgm:t>
        <a:bodyPr/>
        <a:lstStyle/>
        <a:p>
          <a:endParaRPr lang="ru-RU"/>
        </a:p>
      </dgm:t>
    </dgm:pt>
    <dgm:pt modelId="{125A93CF-4F21-49E8-9504-37CEA1DFED57}" type="sibTrans" cxnId="{520714EF-88CE-489D-98A5-23E9A8C0D832}">
      <dgm:prSet/>
      <dgm:spPr/>
      <dgm:t>
        <a:bodyPr/>
        <a:lstStyle/>
        <a:p>
          <a:endParaRPr lang="ru-RU"/>
        </a:p>
      </dgm:t>
    </dgm:pt>
    <dgm:pt modelId="{BC19CEE6-A783-44D4-89B9-F2D821AB6496}">
      <dgm:prSet phldrT="[Текст]"/>
      <dgm:spPr/>
      <dgm:t>
        <a:bodyPr/>
        <a:lstStyle/>
        <a:p>
          <a:r>
            <a:rPr lang="ru-RU" dirty="0" smtClean="0"/>
            <a:t> СТРЕМИЛИСЬ САМОСТОЯТЕЛЬНО ПРАВИТЬ СТРАНОЙ</a:t>
          </a:r>
          <a:endParaRPr lang="ru-RU" dirty="0"/>
        </a:p>
      </dgm:t>
    </dgm:pt>
    <dgm:pt modelId="{9F52ECF2-6255-4E8F-9267-A06D927BBFD8}" type="parTrans" cxnId="{29DDE4C2-F4EB-4BFE-A8D6-7994FAAE2D14}">
      <dgm:prSet/>
      <dgm:spPr/>
      <dgm:t>
        <a:bodyPr/>
        <a:lstStyle/>
        <a:p>
          <a:endParaRPr lang="ru-RU"/>
        </a:p>
      </dgm:t>
    </dgm:pt>
    <dgm:pt modelId="{C634856E-3E30-46DE-A372-0A4B11129425}" type="sibTrans" cxnId="{29DDE4C2-F4EB-4BFE-A8D6-7994FAAE2D14}">
      <dgm:prSet/>
      <dgm:spPr/>
      <dgm:t>
        <a:bodyPr/>
        <a:lstStyle/>
        <a:p>
          <a:endParaRPr lang="ru-RU"/>
        </a:p>
      </dgm:t>
    </dgm:pt>
    <dgm:pt modelId="{BC871019-A0B7-493F-8DC4-079B4DF0BFF2}">
      <dgm:prSet phldrT="[Текст]"/>
      <dgm:spPr/>
      <dgm:t>
        <a:bodyPr/>
        <a:lstStyle/>
        <a:p>
          <a:r>
            <a:rPr lang="ru-RU" dirty="0" smtClean="0"/>
            <a:t>НАРОД </a:t>
          </a:r>
          <a:endParaRPr lang="ru-RU" dirty="0"/>
        </a:p>
      </dgm:t>
    </dgm:pt>
    <dgm:pt modelId="{AA1F29C1-7E8E-498D-8F3E-D16A601CF7B1}" type="parTrans" cxnId="{33441ABC-80F0-4534-917D-8701341A5CDE}">
      <dgm:prSet/>
      <dgm:spPr/>
      <dgm:t>
        <a:bodyPr/>
        <a:lstStyle/>
        <a:p>
          <a:endParaRPr lang="ru-RU"/>
        </a:p>
      </dgm:t>
    </dgm:pt>
    <dgm:pt modelId="{FA6A6A52-3C87-4108-B4A3-47AAC7E8406D}" type="sibTrans" cxnId="{33441ABC-80F0-4534-917D-8701341A5CDE}">
      <dgm:prSet/>
      <dgm:spPr/>
      <dgm:t>
        <a:bodyPr/>
        <a:lstStyle/>
        <a:p>
          <a:endParaRPr lang="ru-RU"/>
        </a:p>
      </dgm:t>
    </dgm:pt>
    <dgm:pt modelId="{E92D8662-5DE0-43DD-9B61-336F86BE2D2E}">
      <dgm:prSet phldrT="[Текст]"/>
      <dgm:spPr/>
      <dgm:t>
        <a:bodyPr/>
        <a:lstStyle/>
        <a:p>
          <a:r>
            <a:rPr lang="ru-RU" dirty="0" smtClean="0"/>
            <a:t> МЕЧТАЛ </a:t>
          </a:r>
          <a:r>
            <a:rPr lang="ru-RU" dirty="0" smtClean="0"/>
            <a:t>ОСВОБОДИТЬСЯ ОТ НЕПОСИЛЬНЫХ НАЛОГОВ</a:t>
          </a:r>
          <a:endParaRPr lang="ru-RU" dirty="0"/>
        </a:p>
      </dgm:t>
    </dgm:pt>
    <dgm:pt modelId="{A312AABD-7658-43EE-934C-1689358C3998}" type="parTrans" cxnId="{1CD77F2B-9A19-4237-A75E-122017199E38}">
      <dgm:prSet/>
      <dgm:spPr/>
      <dgm:t>
        <a:bodyPr/>
        <a:lstStyle/>
        <a:p>
          <a:endParaRPr lang="ru-RU"/>
        </a:p>
      </dgm:t>
    </dgm:pt>
    <dgm:pt modelId="{7E76EC0B-FE70-4DCD-85A0-172D05E214F4}" type="sibTrans" cxnId="{1CD77F2B-9A19-4237-A75E-122017199E38}">
      <dgm:prSet/>
      <dgm:spPr/>
      <dgm:t>
        <a:bodyPr/>
        <a:lstStyle/>
        <a:p>
          <a:endParaRPr lang="ru-RU"/>
        </a:p>
      </dgm:t>
    </dgm:pt>
    <dgm:pt modelId="{6B970AEA-17CA-453E-BD19-48376A1F50D0}">
      <dgm:prSet phldrT="[Текст]"/>
      <dgm:spPr/>
      <dgm:t>
        <a:bodyPr/>
        <a:lstStyle/>
        <a:p>
          <a:r>
            <a:rPr lang="ru-RU" dirty="0" smtClean="0"/>
            <a:t> РАБЫ </a:t>
          </a:r>
          <a:r>
            <a:rPr lang="ru-RU" dirty="0" smtClean="0"/>
            <a:t>МЕЧТАЛИ ПОЛУЧИТЬ СВОБОДУ ОТ СВОИХ УГНЕТАТЕЛЕЙ</a:t>
          </a:r>
          <a:endParaRPr lang="ru-RU" dirty="0"/>
        </a:p>
      </dgm:t>
    </dgm:pt>
    <dgm:pt modelId="{8F9CD911-E236-4466-8BAB-CA4C974D080B}" type="parTrans" cxnId="{64BEF381-7198-455C-86FC-31D496622BA7}">
      <dgm:prSet/>
      <dgm:spPr/>
      <dgm:t>
        <a:bodyPr/>
        <a:lstStyle/>
        <a:p>
          <a:endParaRPr lang="ru-RU"/>
        </a:p>
      </dgm:t>
    </dgm:pt>
    <dgm:pt modelId="{048DD3F3-25DF-4C43-9FF4-16740CDC5FAE}" type="sibTrans" cxnId="{64BEF381-7198-455C-86FC-31D496622BA7}">
      <dgm:prSet/>
      <dgm:spPr/>
      <dgm:t>
        <a:bodyPr/>
        <a:lstStyle/>
        <a:p>
          <a:endParaRPr lang="ru-RU"/>
        </a:p>
      </dgm:t>
    </dgm:pt>
    <dgm:pt modelId="{B3083CA4-B0D1-4CB0-982D-36B004994DB1}">
      <dgm:prSet phldrT="[Текст]"/>
      <dgm:spPr/>
      <dgm:t>
        <a:bodyPr/>
        <a:lstStyle/>
        <a:p>
          <a:r>
            <a:rPr lang="ru-RU" dirty="0" smtClean="0"/>
            <a:t> УКРЕПИТЬ </a:t>
          </a:r>
          <a:r>
            <a:rPr lang="ru-RU" dirty="0" smtClean="0"/>
            <a:t>СВОИ ПОЛИТИЧЕСКИЕ ПОЗИЦИИ В ГОСУДАРСТВЕ </a:t>
          </a:r>
          <a:endParaRPr lang="ru-RU" dirty="0"/>
        </a:p>
      </dgm:t>
    </dgm:pt>
    <dgm:pt modelId="{3C1A5E49-BBEF-4718-A4E8-E0D6FF045BC1}" type="parTrans" cxnId="{14ACBE98-36AD-4D3E-9EB4-E79D9A2F97E0}">
      <dgm:prSet/>
      <dgm:spPr/>
      <dgm:t>
        <a:bodyPr/>
        <a:lstStyle/>
        <a:p>
          <a:endParaRPr lang="ru-RU"/>
        </a:p>
      </dgm:t>
    </dgm:pt>
    <dgm:pt modelId="{F9532058-0FE8-4C68-BABE-B1F782EC5EFA}" type="sibTrans" cxnId="{14ACBE98-36AD-4D3E-9EB4-E79D9A2F97E0}">
      <dgm:prSet/>
      <dgm:spPr/>
      <dgm:t>
        <a:bodyPr/>
        <a:lstStyle/>
        <a:p>
          <a:endParaRPr lang="ru-RU"/>
        </a:p>
      </dgm:t>
    </dgm:pt>
    <dgm:pt modelId="{95C362BA-FC77-4F54-8438-4D9B5F0337D7}" type="pres">
      <dgm:prSet presAssocID="{6C90D192-E359-40FB-B678-CF3411FD7B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18386-1DC9-4BDE-87DA-248130BE66CF}" type="pres">
      <dgm:prSet presAssocID="{DA90E5BE-C058-4821-A452-E97C22CAD796}" presName="comp" presStyleCnt="0"/>
      <dgm:spPr/>
    </dgm:pt>
    <dgm:pt modelId="{CE1D2E00-CC34-4FFD-A6A8-D88484ADCBA9}" type="pres">
      <dgm:prSet presAssocID="{DA90E5BE-C058-4821-A452-E97C22CAD796}" presName="box" presStyleLbl="node1" presStyleIdx="0" presStyleCnt="3"/>
      <dgm:spPr/>
      <dgm:t>
        <a:bodyPr/>
        <a:lstStyle/>
        <a:p>
          <a:endParaRPr lang="ru-RU"/>
        </a:p>
      </dgm:t>
    </dgm:pt>
    <dgm:pt modelId="{7631555B-D2F6-4856-A396-0842CDA2141D}" type="pres">
      <dgm:prSet presAssocID="{DA90E5BE-C058-4821-A452-E97C22CAD796}" presName="img" presStyleLbl="fgImgPlace1" presStyleIdx="0" presStyleCnt="3" custScaleX="82937" custScaleY="175553" custLinFactNeighborX="-7297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00C6D6-47D6-4C8A-8AC6-947CE923DEA4}" type="pres">
      <dgm:prSet presAssocID="{DA90E5BE-C058-4821-A452-E97C22CAD79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E4E92-B594-40D4-AEA3-6D3C34592847}" type="pres">
      <dgm:prSet presAssocID="{ECACC3D9-871C-41AC-9497-BDAB0381DE55}" presName="spacer" presStyleCnt="0"/>
      <dgm:spPr/>
    </dgm:pt>
    <dgm:pt modelId="{887DCED5-BA84-4576-A537-5AF8AF682215}" type="pres">
      <dgm:prSet presAssocID="{88B9214C-371D-4776-8584-43535019D80B}" presName="comp" presStyleCnt="0"/>
      <dgm:spPr/>
    </dgm:pt>
    <dgm:pt modelId="{874E2E0C-D5A2-46FF-89A6-D6DC9730D436}" type="pres">
      <dgm:prSet presAssocID="{88B9214C-371D-4776-8584-43535019D80B}" presName="box" presStyleLbl="node1" presStyleIdx="1" presStyleCnt="3"/>
      <dgm:spPr/>
      <dgm:t>
        <a:bodyPr/>
        <a:lstStyle/>
        <a:p>
          <a:endParaRPr lang="ru-RU"/>
        </a:p>
      </dgm:t>
    </dgm:pt>
    <dgm:pt modelId="{587B0710-D7E7-4986-8334-7681718F691F}" type="pres">
      <dgm:prSet presAssocID="{88B9214C-371D-4776-8584-43535019D80B}" presName="img" presStyleLbl="fgImgPlace1" presStyleIdx="1" presStyleCnt="3" custScaleX="83643" custScaleY="106107" custLinFactNeighborX="-7257" custLinFactNeighborY="-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4D9A57-C525-4290-AB88-7CD764D00211}" type="pres">
      <dgm:prSet presAssocID="{88B9214C-371D-4776-8584-43535019D80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B19C7-FA68-4464-AC0A-7F6F23E0B235}" type="pres">
      <dgm:prSet presAssocID="{9E31B770-2CC2-4600-ADE6-026A37FD47FE}" presName="spacer" presStyleCnt="0"/>
      <dgm:spPr/>
    </dgm:pt>
    <dgm:pt modelId="{92CFA495-7B30-428F-A42B-50E7E00E6181}" type="pres">
      <dgm:prSet presAssocID="{BC871019-A0B7-493F-8DC4-079B4DF0BFF2}" presName="comp" presStyleCnt="0"/>
      <dgm:spPr/>
    </dgm:pt>
    <dgm:pt modelId="{578A2EC7-63F1-4CA5-A251-91568034C83F}" type="pres">
      <dgm:prSet presAssocID="{BC871019-A0B7-493F-8DC4-079B4DF0BFF2}" presName="box" presStyleLbl="node1" presStyleIdx="2" presStyleCnt="3"/>
      <dgm:spPr/>
      <dgm:t>
        <a:bodyPr/>
        <a:lstStyle/>
        <a:p>
          <a:endParaRPr lang="ru-RU"/>
        </a:p>
      </dgm:t>
    </dgm:pt>
    <dgm:pt modelId="{669DA108-16B5-4339-A2E1-6A1F14FDE6B6}" type="pres">
      <dgm:prSet presAssocID="{BC871019-A0B7-493F-8DC4-079B4DF0BFF2}" presName="img" presStyleLbl="fgImgPlace1" presStyleIdx="2" presStyleCnt="3" custScaleX="83028" custScaleY="125524" custLinFactNeighborX="-7241" custLinFactNeighborY="42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3CB5F9-D37E-4B8F-9676-1D28986CAF59}" type="pres">
      <dgm:prSet presAssocID="{BC871019-A0B7-493F-8DC4-079B4DF0BFF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41ABC-80F0-4534-917D-8701341A5CDE}" srcId="{6C90D192-E359-40FB-B678-CF3411FD7B69}" destId="{BC871019-A0B7-493F-8DC4-079B4DF0BFF2}" srcOrd="2" destOrd="0" parTransId="{AA1F29C1-7E8E-498D-8F3E-D16A601CF7B1}" sibTransId="{FA6A6A52-3C87-4108-B4A3-47AAC7E8406D}"/>
    <dgm:cxn modelId="{520714EF-88CE-489D-98A5-23E9A8C0D832}" srcId="{88B9214C-371D-4776-8584-43535019D80B}" destId="{08A3D33B-CFD2-4DB2-BDE1-2B5DDAE14E1A}" srcOrd="0" destOrd="0" parTransId="{0FCF4F16-CA49-442C-B5E1-ED49D06DFAFB}" sibTransId="{125A93CF-4F21-49E8-9504-37CEA1DFED57}"/>
    <dgm:cxn modelId="{25E22DAC-6DF0-4567-8B57-28E279CF1AB2}" type="presOf" srcId="{6C90D192-E359-40FB-B678-CF3411FD7B69}" destId="{95C362BA-FC77-4F54-8438-4D9B5F0337D7}" srcOrd="0" destOrd="0" presId="urn:microsoft.com/office/officeart/2005/8/layout/vList4"/>
    <dgm:cxn modelId="{ADE37B50-F15C-4A79-A504-E3E9B7ABD89F}" type="presOf" srcId="{B3083CA4-B0D1-4CB0-982D-36B004994DB1}" destId="{FA00C6D6-47D6-4C8A-8AC6-947CE923DEA4}" srcOrd="1" destOrd="2" presId="urn:microsoft.com/office/officeart/2005/8/layout/vList4"/>
    <dgm:cxn modelId="{C609C83D-00E9-4BD2-A135-6DD656C67238}" type="presOf" srcId="{88B9214C-371D-4776-8584-43535019D80B}" destId="{774D9A57-C525-4290-AB88-7CD764D00211}" srcOrd="1" destOrd="0" presId="urn:microsoft.com/office/officeart/2005/8/layout/vList4"/>
    <dgm:cxn modelId="{2407EFB9-16B4-442D-9138-35B27D9D5CEF}" type="presOf" srcId="{BC871019-A0B7-493F-8DC4-079B4DF0BFF2}" destId="{578A2EC7-63F1-4CA5-A251-91568034C83F}" srcOrd="0" destOrd="0" presId="urn:microsoft.com/office/officeart/2005/8/layout/vList4"/>
    <dgm:cxn modelId="{7AECE13A-C68D-4266-B921-13E4523843EB}" type="presOf" srcId="{50FC263D-AE26-4E70-A550-550FE5EDBC69}" destId="{FA00C6D6-47D6-4C8A-8AC6-947CE923DEA4}" srcOrd="1" destOrd="1" presId="urn:microsoft.com/office/officeart/2005/8/layout/vList4"/>
    <dgm:cxn modelId="{03A68DD0-E322-47B1-99F1-A3C808FE65B0}" srcId="{6C90D192-E359-40FB-B678-CF3411FD7B69}" destId="{DA90E5BE-C058-4821-A452-E97C22CAD796}" srcOrd="0" destOrd="0" parTransId="{D50EF0FF-16DB-4FAA-84D3-DF050392F977}" sibTransId="{ECACC3D9-871C-41AC-9497-BDAB0381DE55}"/>
    <dgm:cxn modelId="{5D54C248-3BAD-48D6-883F-B45B7FF384AA}" type="presOf" srcId="{6B970AEA-17CA-453E-BD19-48376A1F50D0}" destId="{578A2EC7-63F1-4CA5-A251-91568034C83F}" srcOrd="0" destOrd="2" presId="urn:microsoft.com/office/officeart/2005/8/layout/vList4"/>
    <dgm:cxn modelId="{25C8DDD1-7F1D-4D69-9DD0-3B505996D3F0}" srcId="{DA90E5BE-C058-4821-A452-E97C22CAD796}" destId="{50FC263D-AE26-4E70-A550-550FE5EDBC69}" srcOrd="0" destOrd="0" parTransId="{03778D8D-E467-49B9-89C2-308E6CE39047}" sibTransId="{A79B16FB-D87D-4F1E-9ABD-D8E531958685}"/>
    <dgm:cxn modelId="{99D5B161-B3BD-4A60-AD30-4578112A0A41}" type="presOf" srcId="{50FC263D-AE26-4E70-A550-550FE5EDBC69}" destId="{CE1D2E00-CC34-4FFD-A6A8-D88484ADCBA9}" srcOrd="0" destOrd="1" presId="urn:microsoft.com/office/officeart/2005/8/layout/vList4"/>
    <dgm:cxn modelId="{F6194B39-36B7-48BF-BFAA-F148E438B184}" type="presOf" srcId="{BC871019-A0B7-493F-8DC4-079B4DF0BFF2}" destId="{973CB5F9-D37E-4B8F-9676-1D28986CAF59}" srcOrd="1" destOrd="0" presId="urn:microsoft.com/office/officeart/2005/8/layout/vList4"/>
    <dgm:cxn modelId="{B8D8AF1F-58E5-4FAF-B365-A4F24F20208B}" type="presOf" srcId="{BC19CEE6-A783-44D4-89B9-F2D821AB6496}" destId="{874E2E0C-D5A2-46FF-89A6-D6DC9730D436}" srcOrd="0" destOrd="2" presId="urn:microsoft.com/office/officeart/2005/8/layout/vList4"/>
    <dgm:cxn modelId="{B8EF1E24-92AA-4026-A824-8F556BE6A93E}" type="presOf" srcId="{DA90E5BE-C058-4821-A452-E97C22CAD796}" destId="{CE1D2E00-CC34-4FFD-A6A8-D88484ADCBA9}" srcOrd="0" destOrd="0" presId="urn:microsoft.com/office/officeart/2005/8/layout/vList4"/>
    <dgm:cxn modelId="{73C3D4F2-4409-46CE-9028-A4AB8BA0EEB6}" type="presOf" srcId="{DA90E5BE-C058-4821-A452-E97C22CAD796}" destId="{FA00C6D6-47D6-4C8A-8AC6-947CE923DEA4}" srcOrd="1" destOrd="0" presId="urn:microsoft.com/office/officeart/2005/8/layout/vList4"/>
    <dgm:cxn modelId="{371FB73D-9BF8-49B4-A17B-429760060C28}" type="presOf" srcId="{E92D8662-5DE0-43DD-9B61-336F86BE2D2E}" destId="{973CB5F9-D37E-4B8F-9676-1D28986CAF59}" srcOrd="1" destOrd="1" presId="urn:microsoft.com/office/officeart/2005/8/layout/vList4"/>
    <dgm:cxn modelId="{801D0E66-ABBB-4F06-9FB6-C1195E55C819}" type="presOf" srcId="{88B9214C-371D-4776-8584-43535019D80B}" destId="{874E2E0C-D5A2-46FF-89A6-D6DC9730D436}" srcOrd="0" destOrd="0" presId="urn:microsoft.com/office/officeart/2005/8/layout/vList4"/>
    <dgm:cxn modelId="{A0D19FE8-C45D-4900-9381-9727E314DA8B}" type="presOf" srcId="{E92D8662-5DE0-43DD-9B61-336F86BE2D2E}" destId="{578A2EC7-63F1-4CA5-A251-91568034C83F}" srcOrd="0" destOrd="1" presId="urn:microsoft.com/office/officeart/2005/8/layout/vList4"/>
    <dgm:cxn modelId="{E5B9A0C2-E285-47BB-A70A-C50289BB637F}" srcId="{6C90D192-E359-40FB-B678-CF3411FD7B69}" destId="{88B9214C-371D-4776-8584-43535019D80B}" srcOrd="1" destOrd="0" parTransId="{837426BF-D7D7-4150-9487-27724A336BC0}" sibTransId="{9E31B770-2CC2-4600-ADE6-026A37FD47FE}"/>
    <dgm:cxn modelId="{64BEF381-7198-455C-86FC-31D496622BA7}" srcId="{BC871019-A0B7-493F-8DC4-079B4DF0BFF2}" destId="{6B970AEA-17CA-453E-BD19-48376A1F50D0}" srcOrd="1" destOrd="0" parTransId="{8F9CD911-E236-4466-8BAB-CA4C974D080B}" sibTransId="{048DD3F3-25DF-4C43-9FF4-16740CDC5FAE}"/>
    <dgm:cxn modelId="{D813672B-7323-4FDA-BABF-207B1648B8A7}" type="presOf" srcId="{B3083CA4-B0D1-4CB0-982D-36B004994DB1}" destId="{CE1D2E00-CC34-4FFD-A6A8-D88484ADCBA9}" srcOrd="0" destOrd="2" presId="urn:microsoft.com/office/officeart/2005/8/layout/vList4"/>
    <dgm:cxn modelId="{29DDE4C2-F4EB-4BFE-A8D6-7994FAAE2D14}" srcId="{88B9214C-371D-4776-8584-43535019D80B}" destId="{BC19CEE6-A783-44D4-89B9-F2D821AB6496}" srcOrd="1" destOrd="0" parTransId="{9F52ECF2-6255-4E8F-9267-A06D927BBFD8}" sibTransId="{C634856E-3E30-46DE-A372-0A4B11129425}"/>
    <dgm:cxn modelId="{58F0A13C-4DE8-412F-8E2D-06E425D596A3}" type="presOf" srcId="{08A3D33B-CFD2-4DB2-BDE1-2B5DDAE14E1A}" destId="{874E2E0C-D5A2-46FF-89A6-D6DC9730D436}" srcOrd="0" destOrd="1" presId="urn:microsoft.com/office/officeart/2005/8/layout/vList4"/>
    <dgm:cxn modelId="{5A83C00F-B2C8-480B-BBC2-ED32ED10AE32}" type="presOf" srcId="{6B970AEA-17CA-453E-BD19-48376A1F50D0}" destId="{973CB5F9-D37E-4B8F-9676-1D28986CAF59}" srcOrd="1" destOrd="2" presId="urn:microsoft.com/office/officeart/2005/8/layout/vList4"/>
    <dgm:cxn modelId="{34653FAF-C80D-4B58-8688-F507174528EE}" type="presOf" srcId="{BC19CEE6-A783-44D4-89B9-F2D821AB6496}" destId="{774D9A57-C525-4290-AB88-7CD764D00211}" srcOrd="1" destOrd="2" presId="urn:microsoft.com/office/officeart/2005/8/layout/vList4"/>
    <dgm:cxn modelId="{1CD77F2B-9A19-4237-A75E-122017199E38}" srcId="{BC871019-A0B7-493F-8DC4-079B4DF0BFF2}" destId="{E92D8662-5DE0-43DD-9B61-336F86BE2D2E}" srcOrd="0" destOrd="0" parTransId="{A312AABD-7658-43EE-934C-1689358C3998}" sibTransId="{7E76EC0B-FE70-4DCD-85A0-172D05E214F4}"/>
    <dgm:cxn modelId="{14ACBE98-36AD-4D3E-9EB4-E79D9A2F97E0}" srcId="{DA90E5BE-C058-4821-A452-E97C22CAD796}" destId="{B3083CA4-B0D1-4CB0-982D-36B004994DB1}" srcOrd="1" destOrd="0" parTransId="{3C1A5E49-BBEF-4718-A4E8-E0D6FF045BC1}" sibTransId="{F9532058-0FE8-4C68-BABE-B1F782EC5EFA}"/>
    <dgm:cxn modelId="{8B43513B-7008-45B2-AD8A-EDF2FB41094D}" type="presOf" srcId="{08A3D33B-CFD2-4DB2-BDE1-2B5DDAE14E1A}" destId="{774D9A57-C525-4290-AB88-7CD764D00211}" srcOrd="1" destOrd="1" presId="urn:microsoft.com/office/officeart/2005/8/layout/vList4"/>
    <dgm:cxn modelId="{FDB67481-EAF7-4855-AAED-F4866C312273}" type="presParOf" srcId="{95C362BA-FC77-4F54-8438-4D9B5F0337D7}" destId="{08418386-1DC9-4BDE-87DA-248130BE66CF}" srcOrd="0" destOrd="0" presId="urn:microsoft.com/office/officeart/2005/8/layout/vList4"/>
    <dgm:cxn modelId="{9166BB13-BFAD-40D7-A7EB-E3B73FFBA8CD}" type="presParOf" srcId="{08418386-1DC9-4BDE-87DA-248130BE66CF}" destId="{CE1D2E00-CC34-4FFD-A6A8-D88484ADCBA9}" srcOrd="0" destOrd="0" presId="urn:microsoft.com/office/officeart/2005/8/layout/vList4"/>
    <dgm:cxn modelId="{E6667D0A-3439-4301-A48C-2AB4544C0D98}" type="presParOf" srcId="{08418386-1DC9-4BDE-87DA-248130BE66CF}" destId="{7631555B-D2F6-4856-A396-0842CDA2141D}" srcOrd="1" destOrd="0" presId="urn:microsoft.com/office/officeart/2005/8/layout/vList4"/>
    <dgm:cxn modelId="{234B8DBB-36D2-4963-8C66-B91A6DE2BFD3}" type="presParOf" srcId="{08418386-1DC9-4BDE-87DA-248130BE66CF}" destId="{FA00C6D6-47D6-4C8A-8AC6-947CE923DEA4}" srcOrd="2" destOrd="0" presId="urn:microsoft.com/office/officeart/2005/8/layout/vList4"/>
    <dgm:cxn modelId="{ACA7837B-2076-4849-8C8A-10B8EC22318C}" type="presParOf" srcId="{95C362BA-FC77-4F54-8438-4D9B5F0337D7}" destId="{FF5E4E92-B594-40D4-AEA3-6D3C34592847}" srcOrd="1" destOrd="0" presId="urn:microsoft.com/office/officeart/2005/8/layout/vList4"/>
    <dgm:cxn modelId="{ADE2C82D-A7DD-46B0-AB1F-AC6B29A2FAA4}" type="presParOf" srcId="{95C362BA-FC77-4F54-8438-4D9B5F0337D7}" destId="{887DCED5-BA84-4576-A537-5AF8AF682215}" srcOrd="2" destOrd="0" presId="urn:microsoft.com/office/officeart/2005/8/layout/vList4"/>
    <dgm:cxn modelId="{8917E4D6-4AF3-4250-85E6-E38F26687DEB}" type="presParOf" srcId="{887DCED5-BA84-4576-A537-5AF8AF682215}" destId="{874E2E0C-D5A2-46FF-89A6-D6DC9730D436}" srcOrd="0" destOrd="0" presId="urn:microsoft.com/office/officeart/2005/8/layout/vList4"/>
    <dgm:cxn modelId="{632EC6FF-1124-47E0-A691-3919A05DDB30}" type="presParOf" srcId="{887DCED5-BA84-4576-A537-5AF8AF682215}" destId="{587B0710-D7E7-4986-8334-7681718F691F}" srcOrd="1" destOrd="0" presId="urn:microsoft.com/office/officeart/2005/8/layout/vList4"/>
    <dgm:cxn modelId="{D38B32A8-F23A-44EA-841E-B79F45B0AB43}" type="presParOf" srcId="{887DCED5-BA84-4576-A537-5AF8AF682215}" destId="{774D9A57-C525-4290-AB88-7CD764D00211}" srcOrd="2" destOrd="0" presId="urn:microsoft.com/office/officeart/2005/8/layout/vList4"/>
    <dgm:cxn modelId="{DCC6F621-1C83-4087-92C5-A5EAB0B968E4}" type="presParOf" srcId="{95C362BA-FC77-4F54-8438-4D9B5F0337D7}" destId="{D90B19C7-FA68-4464-AC0A-7F6F23E0B235}" srcOrd="3" destOrd="0" presId="urn:microsoft.com/office/officeart/2005/8/layout/vList4"/>
    <dgm:cxn modelId="{FC8D6D34-88E6-49E6-8284-26AC1D392D20}" type="presParOf" srcId="{95C362BA-FC77-4F54-8438-4D9B5F0337D7}" destId="{92CFA495-7B30-428F-A42B-50E7E00E6181}" srcOrd="4" destOrd="0" presId="urn:microsoft.com/office/officeart/2005/8/layout/vList4"/>
    <dgm:cxn modelId="{C4C24379-9D7B-4F3F-B02B-D4064974A18B}" type="presParOf" srcId="{92CFA495-7B30-428F-A42B-50E7E00E6181}" destId="{578A2EC7-63F1-4CA5-A251-91568034C83F}" srcOrd="0" destOrd="0" presId="urn:microsoft.com/office/officeart/2005/8/layout/vList4"/>
    <dgm:cxn modelId="{B8FEA306-32E5-4E16-85F3-BC37C15DF343}" type="presParOf" srcId="{92CFA495-7B30-428F-A42B-50E7E00E6181}" destId="{669DA108-16B5-4339-A2E1-6A1F14FDE6B6}" srcOrd="1" destOrd="0" presId="urn:microsoft.com/office/officeart/2005/8/layout/vList4"/>
    <dgm:cxn modelId="{3D62898D-21BE-4B09-B658-B65F8B09453D}" type="presParOf" srcId="{92CFA495-7B30-428F-A42B-50E7E00E6181}" destId="{973CB5F9-D37E-4B8F-9676-1D28986CAF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DFD62-3861-418D-A586-508B49F01804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0DD2C6-2699-47EE-89FD-386CDB9CA247}">
      <dgm:prSet phldrT="[Текст]" custT="1"/>
      <dgm:spPr/>
      <dgm:t>
        <a:bodyPr/>
        <a:lstStyle/>
        <a:p>
          <a:r>
            <a:rPr lang="ru-RU" sz="1200" dirty="0" smtClean="0"/>
            <a:t>ХАЛИФ- ОБЛАДАЛ СВЕТСКОЙ И ДУХОВНОЙ ВЛАСТЬЮ, КОТОРАЯ ПЕРЕХОДИЛА ПО НАСЛЕДСТВУ. ОН НАЗНАЧАЛ И УВОЛЬНЯЛ НАМЕСТНИКОВ ОБЛАСТЕЙ, РЕШАЛ ПРАВОВЫЕ ВОПРОСЫ</a:t>
          </a:r>
          <a:endParaRPr lang="ru-RU" sz="1200" dirty="0"/>
        </a:p>
      </dgm:t>
    </dgm:pt>
    <dgm:pt modelId="{060B14C4-4F01-4C68-A045-953E081AFEC7}" type="parTrans" cxnId="{B6D9A13F-9E1F-419C-AB24-35B9FC0FEF35}">
      <dgm:prSet/>
      <dgm:spPr/>
      <dgm:t>
        <a:bodyPr/>
        <a:lstStyle/>
        <a:p>
          <a:endParaRPr lang="ru-RU"/>
        </a:p>
      </dgm:t>
    </dgm:pt>
    <dgm:pt modelId="{194630CC-E5C0-4708-92EC-4261315DDA9F}" type="sibTrans" cxnId="{B6D9A13F-9E1F-419C-AB24-35B9FC0FEF35}">
      <dgm:prSet/>
      <dgm:spPr/>
      <dgm:t>
        <a:bodyPr/>
        <a:lstStyle/>
        <a:p>
          <a:endParaRPr lang="ru-RU"/>
        </a:p>
      </dgm:t>
    </dgm:pt>
    <dgm:pt modelId="{1BDE2496-CDE3-45CE-8578-CE2F1182C389}">
      <dgm:prSet phldrT="[Текст]"/>
      <dgm:spPr/>
      <dgm:t>
        <a:bodyPr/>
        <a:lstStyle/>
        <a:p>
          <a:r>
            <a:rPr lang="ru-RU" dirty="0" smtClean="0"/>
            <a:t>   ВЕЗИРЬ – ПОМОЩЬ </a:t>
          </a:r>
          <a:r>
            <a:rPr lang="ru-RU" dirty="0" smtClean="0"/>
            <a:t>В УПРАВЛЕНИИ ГОСУДАРСТВОМ</a:t>
          </a:r>
          <a:endParaRPr lang="ru-RU" dirty="0"/>
        </a:p>
      </dgm:t>
    </dgm:pt>
    <dgm:pt modelId="{5023F8E6-6143-459A-BD23-0FACBB395AC9}" type="parTrans" cxnId="{1B19C7D4-5B00-43FC-B29A-0CEC10810C51}">
      <dgm:prSet/>
      <dgm:spPr/>
      <dgm:t>
        <a:bodyPr/>
        <a:lstStyle/>
        <a:p>
          <a:endParaRPr lang="ru-RU"/>
        </a:p>
      </dgm:t>
    </dgm:pt>
    <dgm:pt modelId="{7236F5C3-2D4B-4E52-974D-43770D67E325}" type="sibTrans" cxnId="{1B19C7D4-5B00-43FC-B29A-0CEC10810C51}">
      <dgm:prSet/>
      <dgm:spPr/>
      <dgm:t>
        <a:bodyPr/>
        <a:lstStyle/>
        <a:p>
          <a:endParaRPr lang="ru-RU"/>
        </a:p>
      </dgm:t>
    </dgm:pt>
    <dgm:pt modelId="{7EAA6636-5B54-42C8-8B67-0C2A67011455}">
      <dgm:prSet phldrT="[Текст]"/>
      <dgm:spPr/>
      <dgm:t>
        <a:bodyPr/>
        <a:lstStyle/>
        <a:p>
          <a:r>
            <a:rPr lang="ru-RU" dirty="0" smtClean="0"/>
            <a:t>АМИР УЛ УМАРО – ОТВЕТСТВЕННЫЙ ЗА ВОЕННОЕ ДЕЛО</a:t>
          </a:r>
          <a:endParaRPr lang="ru-RU" dirty="0"/>
        </a:p>
      </dgm:t>
    </dgm:pt>
    <dgm:pt modelId="{B33F9C06-5129-4469-AFD6-7A15E7480E8B}" type="parTrans" cxnId="{C28191AA-FCD0-41A5-9AE6-7BDB52E5108B}">
      <dgm:prSet/>
      <dgm:spPr/>
      <dgm:t>
        <a:bodyPr/>
        <a:lstStyle/>
        <a:p>
          <a:endParaRPr lang="ru-RU"/>
        </a:p>
      </dgm:t>
    </dgm:pt>
    <dgm:pt modelId="{D554AAB8-D750-4E6B-88FA-2FB2275B74B6}" type="sibTrans" cxnId="{C28191AA-FCD0-41A5-9AE6-7BDB52E5108B}">
      <dgm:prSet/>
      <dgm:spPr/>
      <dgm:t>
        <a:bodyPr/>
        <a:lstStyle/>
        <a:p>
          <a:endParaRPr lang="ru-RU"/>
        </a:p>
      </dgm:t>
    </dgm:pt>
    <dgm:pt modelId="{D6DEF98E-42CD-4F62-AF45-83A15560075D}" type="pres">
      <dgm:prSet presAssocID="{9C1DFD62-3861-418D-A586-508B49F0180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31C2A6-F6D5-4860-AF9E-760C9C7B3254}" type="pres">
      <dgm:prSet presAssocID="{7C0DD2C6-2699-47EE-89FD-386CDB9CA247}" presName="composite" presStyleCnt="0"/>
      <dgm:spPr/>
    </dgm:pt>
    <dgm:pt modelId="{5893B96A-0BD4-45EA-A16F-17C8F18825FC}" type="pres">
      <dgm:prSet presAssocID="{7C0DD2C6-2699-47EE-89FD-386CDB9CA247}" presName="imgShp" presStyleLbl="fgImgPlace1" presStyleIdx="0" presStyleCnt="3" custScaleX="124608" custScaleY="150570" custLinFactX="-37709" custLinFactNeighborX="-100000" custLinFactNeighborY="-141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931458-023B-44FB-AE66-7249EE763505}" type="pres">
      <dgm:prSet presAssocID="{7C0DD2C6-2699-47EE-89FD-386CDB9CA247}" presName="txShp" presStyleLbl="node1" presStyleIdx="0" presStyleCnt="3" custScaleX="145602" custScaleY="210728" custLinFactNeighborX="4774" custLinFactNeighborY="-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A5CAA-A636-4A64-87C6-282A39658CD1}" type="pres">
      <dgm:prSet presAssocID="{194630CC-E5C0-4708-92EC-4261315DDA9F}" presName="spacing" presStyleCnt="0"/>
      <dgm:spPr/>
    </dgm:pt>
    <dgm:pt modelId="{EE250F9D-DF29-4C3D-B8CF-5913D65ABCA8}" type="pres">
      <dgm:prSet presAssocID="{1BDE2496-CDE3-45CE-8578-CE2F1182C389}" presName="composite" presStyleCnt="0"/>
      <dgm:spPr/>
    </dgm:pt>
    <dgm:pt modelId="{F4CFE196-A894-4FC3-AA40-8C43E3D3A049}" type="pres">
      <dgm:prSet presAssocID="{1BDE2496-CDE3-45CE-8578-CE2F1182C389}" presName="imgShp" presStyleLbl="fgImgPlace1" presStyleIdx="1" presStyleCnt="3" custScaleX="119665" custScaleY="123502" custLinFactX="-8312" custLinFactNeighborX="-100000" custLinFactNeighborY="-754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3AFB519-F05A-4517-A8D8-51B289EB27F4}" type="pres">
      <dgm:prSet presAssocID="{1BDE2496-CDE3-45CE-8578-CE2F1182C389}" presName="txShp" presStyleLbl="node1" presStyleIdx="1" presStyleCnt="3" custScaleX="147444" custLinFactNeighborX="1466" custLinFactNeighborY="-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AA80A-F3BC-4265-9629-A07718413D97}" type="pres">
      <dgm:prSet presAssocID="{7236F5C3-2D4B-4E52-974D-43770D67E325}" presName="spacing" presStyleCnt="0"/>
      <dgm:spPr/>
    </dgm:pt>
    <dgm:pt modelId="{C4DB33F4-E6E6-4CAA-AC35-CF162074A2A0}" type="pres">
      <dgm:prSet presAssocID="{7EAA6636-5B54-42C8-8B67-0C2A67011455}" presName="composite" presStyleCnt="0"/>
      <dgm:spPr/>
    </dgm:pt>
    <dgm:pt modelId="{2188FB57-3C26-440B-BCE9-22BF89E54640}" type="pres">
      <dgm:prSet presAssocID="{7EAA6636-5B54-42C8-8B67-0C2A67011455}" presName="imgShp" presStyleLbl="fgImgPlace1" presStyleIdx="2" presStyleCnt="3" custLinFactX="-35818" custLinFactNeighborX="-100000" custLinFactNeighborY="-178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4396E87-A568-442E-A78E-32C4FBB12A29}" type="pres">
      <dgm:prSet presAssocID="{7EAA6636-5B54-42C8-8B67-0C2A67011455}" presName="txShp" presStyleLbl="node1" presStyleIdx="2" presStyleCnt="3" custScaleX="150376" custLinFactNeighborX="-12225" custLinFactNeighborY="-1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1D0D0-EC9C-4A92-9881-77C24E9D916C}" type="presOf" srcId="{7C0DD2C6-2699-47EE-89FD-386CDB9CA247}" destId="{3E931458-023B-44FB-AE66-7249EE763505}" srcOrd="0" destOrd="0" presId="urn:microsoft.com/office/officeart/2005/8/layout/vList3"/>
    <dgm:cxn modelId="{C28191AA-FCD0-41A5-9AE6-7BDB52E5108B}" srcId="{9C1DFD62-3861-418D-A586-508B49F01804}" destId="{7EAA6636-5B54-42C8-8B67-0C2A67011455}" srcOrd="2" destOrd="0" parTransId="{B33F9C06-5129-4469-AFD6-7A15E7480E8B}" sibTransId="{D554AAB8-D750-4E6B-88FA-2FB2275B74B6}"/>
    <dgm:cxn modelId="{B6D9A13F-9E1F-419C-AB24-35B9FC0FEF35}" srcId="{9C1DFD62-3861-418D-A586-508B49F01804}" destId="{7C0DD2C6-2699-47EE-89FD-386CDB9CA247}" srcOrd="0" destOrd="0" parTransId="{060B14C4-4F01-4C68-A045-953E081AFEC7}" sibTransId="{194630CC-E5C0-4708-92EC-4261315DDA9F}"/>
    <dgm:cxn modelId="{5739AD64-E55E-4A69-88C3-4B2B00C5FA33}" type="presOf" srcId="{1BDE2496-CDE3-45CE-8578-CE2F1182C389}" destId="{23AFB519-F05A-4517-A8D8-51B289EB27F4}" srcOrd="0" destOrd="0" presId="urn:microsoft.com/office/officeart/2005/8/layout/vList3"/>
    <dgm:cxn modelId="{9CB544A6-59C4-4E0E-9320-2491D7CDBFC1}" type="presOf" srcId="{7EAA6636-5B54-42C8-8B67-0C2A67011455}" destId="{14396E87-A568-442E-A78E-32C4FBB12A29}" srcOrd="0" destOrd="0" presId="urn:microsoft.com/office/officeart/2005/8/layout/vList3"/>
    <dgm:cxn modelId="{1848A5D8-ABFD-446C-B15C-CACA78A5EBAF}" type="presOf" srcId="{9C1DFD62-3861-418D-A586-508B49F01804}" destId="{D6DEF98E-42CD-4F62-AF45-83A15560075D}" srcOrd="0" destOrd="0" presId="urn:microsoft.com/office/officeart/2005/8/layout/vList3"/>
    <dgm:cxn modelId="{1B19C7D4-5B00-43FC-B29A-0CEC10810C51}" srcId="{9C1DFD62-3861-418D-A586-508B49F01804}" destId="{1BDE2496-CDE3-45CE-8578-CE2F1182C389}" srcOrd="1" destOrd="0" parTransId="{5023F8E6-6143-459A-BD23-0FACBB395AC9}" sibTransId="{7236F5C3-2D4B-4E52-974D-43770D67E325}"/>
    <dgm:cxn modelId="{E211D20B-9EC5-40BC-8DE8-504DA88B2D71}" type="presParOf" srcId="{D6DEF98E-42CD-4F62-AF45-83A15560075D}" destId="{5031C2A6-F6D5-4860-AF9E-760C9C7B3254}" srcOrd="0" destOrd="0" presId="urn:microsoft.com/office/officeart/2005/8/layout/vList3"/>
    <dgm:cxn modelId="{4FBC20FC-AC75-4DB6-AD20-DD4AA64F6675}" type="presParOf" srcId="{5031C2A6-F6D5-4860-AF9E-760C9C7B3254}" destId="{5893B96A-0BD4-45EA-A16F-17C8F18825FC}" srcOrd="0" destOrd="0" presId="urn:microsoft.com/office/officeart/2005/8/layout/vList3"/>
    <dgm:cxn modelId="{179E7DDF-BE68-4D02-B804-0A2CB0EBD127}" type="presParOf" srcId="{5031C2A6-F6D5-4860-AF9E-760C9C7B3254}" destId="{3E931458-023B-44FB-AE66-7249EE763505}" srcOrd="1" destOrd="0" presId="urn:microsoft.com/office/officeart/2005/8/layout/vList3"/>
    <dgm:cxn modelId="{EEE31A20-6C97-46C6-A65E-2C8926BC7118}" type="presParOf" srcId="{D6DEF98E-42CD-4F62-AF45-83A15560075D}" destId="{082A5CAA-A636-4A64-87C6-282A39658CD1}" srcOrd="1" destOrd="0" presId="urn:microsoft.com/office/officeart/2005/8/layout/vList3"/>
    <dgm:cxn modelId="{DC9AB183-BCDC-49EB-BCC4-3D5CB0549697}" type="presParOf" srcId="{D6DEF98E-42CD-4F62-AF45-83A15560075D}" destId="{EE250F9D-DF29-4C3D-B8CF-5913D65ABCA8}" srcOrd="2" destOrd="0" presId="urn:microsoft.com/office/officeart/2005/8/layout/vList3"/>
    <dgm:cxn modelId="{A503A457-C429-4A3C-A7BE-34767630A1CC}" type="presParOf" srcId="{EE250F9D-DF29-4C3D-B8CF-5913D65ABCA8}" destId="{F4CFE196-A894-4FC3-AA40-8C43E3D3A049}" srcOrd="0" destOrd="0" presId="urn:microsoft.com/office/officeart/2005/8/layout/vList3"/>
    <dgm:cxn modelId="{D7526DE3-7CF6-4A11-93CD-65C4DDF08D17}" type="presParOf" srcId="{EE250F9D-DF29-4C3D-B8CF-5913D65ABCA8}" destId="{23AFB519-F05A-4517-A8D8-51B289EB27F4}" srcOrd="1" destOrd="0" presId="urn:microsoft.com/office/officeart/2005/8/layout/vList3"/>
    <dgm:cxn modelId="{DA1D3F0F-A8CF-42D0-A243-63FBF4A1AD64}" type="presParOf" srcId="{D6DEF98E-42CD-4F62-AF45-83A15560075D}" destId="{45DAA80A-F3BC-4265-9629-A07718413D97}" srcOrd="3" destOrd="0" presId="urn:microsoft.com/office/officeart/2005/8/layout/vList3"/>
    <dgm:cxn modelId="{FB511AD9-3132-4AFB-BC13-3ADAB45BEC0E}" type="presParOf" srcId="{D6DEF98E-42CD-4F62-AF45-83A15560075D}" destId="{C4DB33F4-E6E6-4CAA-AC35-CF162074A2A0}" srcOrd="4" destOrd="0" presId="urn:microsoft.com/office/officeart/2005/8/layout/vList3"/>
    <dgm:cxn modelId="{16BA2D1B-3ED6-4F25-B645-CCCD83B112F9}" type="presParOf" srcId="{C4DB33F4-E6E6-4CAA-AC35-CF162074A2A0}" destId="{2188FB57-3C26-440B-BCE9-22BF89E54640}" srcOrd="0" destOrd="0" presId="urn:microsoft.com/office/officeart/2005/8/layout/vList3"/>
    <dgm:cxn modelId="{E104537C-6CBB-4457-9988-714E04A35136}" type="presParOf" srcId="{C4DB33F4-E6E6-4CAA-AC35-CF162074A2A0}" destId="{14396E87-A568-442E-A78E-32C4FBB12A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FA844-EA9A-4225-85D3-1B60632D00B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C55DCBA-0FE4-4B96-949A-2F84357E67F2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ГОСУДАРСТВЕННЫЙ СОВЕТ ДЕВОН АД-ДАР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B32FEC-C54C-433B-A242-D75E5ECEB8AF}" type="parTrans" cxnId="{7D0D7A17-9C99-462A-8FA6-0F6A77295234}">
      <dgm:prSet/>
      <dgm:spPr/>
      <dgm:t>
        <a:bodyPr/>
        <a:lstStyle/>
        <a:p>
          <a:endParaRPr lang="ru-RU"/>
        </a:p>
      </dgm:t>
    </dgm:pt>
    <dgm:pt modelId="{0BE1B47B-3207-4844-91F7-57106A5BF10C}" type="sibTrans" cxnId="{7D0D7A17-9C99-462A-8FA6-0F6A77295234}">
      <dgm:prSet/>
      <dgm:spPr/>
      <dgm:t>
        <a:bodyPr/>
        <a:lstStyle/>
        <a:p>
          <a:endParaRPr lang="ru-RU"/>
        </a:p>
      </dgm:t>
    </dgm:pt>
    <dgm:pt modelId="{EBFACC1C-1045-49F2-BD93-0296A3D9E18A}">
      <dgm:prSet phldrT="[Текст]" custT="1"/>
      <dgm:spPr/>
      <dgm:t>
        <a:bodyPr/>
        <a:lstStyle/>
        <a:p>
          <a:r>
            <a:rPr lang="ru-RU" sz="1100" b="1" dirty="0" smtClean="0"/>
            <a:t>       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ДЕВАН АЛ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МАШРИК, РАССАМАТРИВАЛ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ВОПРОСЫ, КАСАЮЩИЕСЯ МАВЕРАННАХРА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90CA9-2101-4B60-8F18-0D7E57D9C912}" type="parTrans" cxnId="{CD1E69B4-6080-4185-8C53-D4FA44157721}">
      <dgm:prSet/>
      <dgm:spPr/>
      <dgm:t>
        <a:bodyPr/>
        <a:lstStyle/>
        <a:p>
          <a:endParaRPr lang="ru-RU"/>
        </a:p>
      </dgm:t>
    </dgm:pt>
    <dgm:pt modelId="{A6CE6425-66A2-4B21-95D2-AEB6B8C581EE}" type="sibTrans" cxnId="{CD1E69B4-6080-4185-8C53-D4FA44157721}">
      <dgm:prSet/>
      <dgm:spPr/>
      <dgm:t>
        <a:bodyPr/>
        <a:lstStyle/>
        <a:p>
          <a:endParaRPr lang="ru-RU"/>
        </a:p>
      </dgm:t>
    </dgm:pt>
    <dgm:pt modelId="{2CA2209E-BDDE-40BB-8BA9-7F905965481C}">
      <dgm:prSet phldrT="[Текст]" custT="1"/>
      <dgm:spPr/>
      <dgm:t>
        <a:bodyPr/>
        <a:lstStyle/>
        <a:p>
          <a:r>
            <a:rPr lang="ru-RU" sz="900" dirty="0" smtClean="0"/>
            <a:t>                            </a:t>
          </a:r>
          <a:r>
            <a:rPr lang="ru-RU" sz="1050" b="1" dirty="0" smtClean="0"/>
            <a:t>ДЕВАН АЛ МАГРИБ</a:t>
          </a:r>
          <a:r>
            <a:rPr lang="ru-RU" sz="1050" b="1" dirty="0" smtClean="0"/>
            <a:t>, РАССМАТРИВАЛ </a:t>
          </a:r>
          <a:r>
            <a:rPr lang="ru-RU" sz="1050" b="1" dirty="0" smtClean="0"/>
            <a:t>ВОПРОСЫ ЗАПАДНОЙ         ЧАСТИ АРАБСКОГО ХАЛИФАТА К ВОСТОКУ ОТ </a:t>
          </a:r>
          <a:r>
            <a:rPr lang="ru-RU" sz="1050" b="1" dirty="0" smtClean="0"/>
            <a:t>ЕГИПТА</a:t>
          </a:r>
          <a:endParaRPr lang="ru-RU" sz="1050" b="1" dirty="0"/>
        </a:p>
      </dgm:t>
    </dgm:pt>
    <dgm:pt modelId="{807E10E6-09D5-452A-808E-7C978CF18228}" type="parTrans" cxnId="{7893350B-CC53-4FC9-BC19-991CBCD3A568}">
      <dgm:prSet/>
      <dgm:spPr/>
      <dgm:t>
        <a:bodyPr/>
        <a:lstStyle/>
        <a:p>
          <a:endParaRPr lang="ru-RU"/>
        </a:p>
      </dgm:t>
    </dgm:pt>
    <dgm:pt modelId="{4E2DF001-E072-4A11-B72D-61884BFE3484}" type="sibTrans" cxnId="{7893350B-CC53-4FC9-BC19-991CBCD3A568}">
      <dgm:prSet/>
      <dgm:spPr/>
      <dgm:t>
        <a:bodyPr/>
        <a:lstStyle/>
        <a:p>
          <a:endParaRPr lang="ru-RU"/>
        </a:p>
      </dgm:t>
    </dgm:pt>
    <dgm:pt modelId="{DE8F858F-B19D-4EEC-B370-E1A2EDE4251C}">
      <dgm:prSet custT="1"/>
      <dgm:spPr/>
      <dgm:t>
        <a:bodyPr/>
        <a:lstStyle/>
        <a:p>
          <a:r>
            <a:rPr lang="ru-RU" sz="1400" dirty="0" smtClean="0"/>
            <a:t>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ДЕВАН АЛ-ХАРАДЖ- ФИНАНСОВОЕ ВЕДОМСТВО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F14F82-3F94-4B2F-828D-6BF98EB8E633}" type="parTrans" cxnId="{D1BE16BD-9CA9-497E-9DB3-DD38696BA64F}">
      <dgm:prSet/>
      <dgm:spPr/>
      <dgm:t>
        <a:bodyPr/>
        <a:lstStyle/>
        <a:p>
          <a:endParaRPr lang="ru-RU"/>
        </a:p>
      </dgm:t>
    </dgm:pt>
    <dgm:pt modelId="{D986F525-3306-4390-978B-6FC14A2DA826}" type="sibTrans" cxnId="{D1BE16BD-9CA9-497E-9DB3-DD38696BA64F}">
      <dgm:prSet/>
      <dgm:spPr/>
      <dgm:t>
        <a:bodyPr/>
        <a:lstStyle/>
        <a:p>
          <a:endParaRPr lang="ru-RU"/>
        </a:p>
      </dgm:t>
    </dgm:pt>
    <dgm:pt modelId="{3132CE3F-66F5-4BC4-B0E7-304B4074D878}" type="pres">
      <dgm:prSet presAssocID="{945FA844-EA9A-4225-85D3-1B60632D00B8}" presName="linearFlow" presStyleCnt="0">
        <dgm:presLayoutVars>
          <dgm:dir/>
          <dgm:resizeHandles val="exact"/>
        </dgm:presLayoutVars>
      </dgm:prSet>
      <dgm:spPr/>
    </dgm:pt>
    <dgm:pt modelId="{2B2FCDDC-CD14-4638-8193-6BCF0FE5D816}" type="pres">
      <dgm:prSet presAssocID="{0C55DCBA-0FE4-4B96-949A-2F84357E67F2}" presName="composite" presStyleCnt="0"/>
      <dgm:spPr/>
    </dgm:pt>
    <dgm:pt modelId="{E931E4D9-19BA-4200-9ABC-9163584EECE7}" type="pres">
      <dgm:prSet presAssocID="{0C55DCBA-0FE4-4B96-949A-2F84357E67F2}" presName="imgShp" presStyleLbl="fgImgPlace1" presStyleIdx="0" presStyleCnt="4" custScaleX="123535" custScaleY="119020" custLinFactX="-32326" custLinFactNeighborX="-100000" custLinFactNeighborY="-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78E0AC3-B257-426A-B77F-BCA53A77B5A7}" type="pres">
      <dgm:prSet presAssocID="{0C55DCBA-0FE4-4B96-949A-2F84357E67F2}" presName="txShp" presStyleLbl="node1" presStyleIdx="0" presStyleCnt="4" custScaleX="129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26A14-0C9B-4C41-BE04-691A6569B657}" type="pres">
      <dgm:prSet presAssocID="{0BE1B47B-3207-4844-91F7-57106A5BF10C}" presName="spacing" presStyleCnt="0"/>
      <dgm:spPr/>
    </dgm:pt>
    <dgm:pt modelId="{63DF4A13-0B01-440E-9DEA-E66F0F770C5D}" type="pres">
      <dgm:prSet presAssocID="{EBFACC1C-1045-49F2-BD93-0296A3D9E18A}" presName="composite" presStyleCnt="0"/>
      <dgm:spPr/>
    </dgm:pt>
    <dgm:pt modelId="{BE5D55BE-2BFB-4565-8E9B-DE2AB35F9B83}" type="pres">
      <dgm:prSet presAssocID="{EBFACC1C-1045-49F2-BD93-0296A3D9E18A}" presName="imgShp" presStyleLbl="fgImgPlace1" presStyleIdx="1" presStyleCnt="4" custScaleX="142127" custScaleY="142126" custLinFactX="-32326" custLinFactNeighborX="-100000" custLinFactNeighborY="-143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3606FB2-D0C1-4934-817C-4F4D3D83E675}" type="pres">
      <dgm:prSet presAssocID="{EBFACC1C-1045-49F2-BD93-0296A3D9E18A}" presName="txShp" presStyleLbl="node1" presStyleIdx="1" presStyleCnt="4" custScaleX="133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B863B-1CA7-412A-8687-0B85067CC69F}" type="pres">
      <dgm:prSet presAssocID="{A6CE6425-66A2-4B21-95D2-AEB6B8C581EE}" presName="spacing" presStyleCnt="0"/>
      <dgm:spPr/>
    </dgm:pt>
    <dgm:pt modelId="{89686EBF-7AE0-4AA8-8E4E-347DE916D6E2}" type="pres">
      <dgm:prSet presAssocID="{2CA2209E-BDDE-40BB-8BA9-7F905965481C}" presName="composite" presStyleCnt="0"/>
      <dgm:spPr/>
    </dgm:pt>
    <dgm:pt modelId="{09D1F09F-70A0-493F-99E2-A82DADBA869A}" type="pres">
      <dgm:prSet presAssocID="{2CA2209E-BDDE-40BB-8BA9-7F905965481C}" presName="imgShp" presStyleLbl="fgImgPlace1" presStyleIdx="2" presStyleCnt="4" custScaleX="129198" custScaleY="129199" custLinFactX="-36682" custLinFactNeighborX="-100000" custLinFactNeighborY="-54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6576C4-AB7C-4731-9077-BDC2A0E781D7}" type="pres">
      <dgm:prSet presAssocID="{2CA2209E-BDDE-40BB-8BA9-7F905965481C}" presName="txShp" presStyleLbl="node1" presStyleIdx="2" presStyleCnt="4" custScaleX="133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A7E6F-518B-4D92-AE0F-851A281CB8F2}" type="pres">
      <dgm:prSet presAssocID="{4E2DF001-E072-4A11-B72D-61884BFE3484}" presName="spacing" presStyleCnt="0"/>
      <dgm:spPr/>
    </dgm:pt>
    <dgm:pt modelId="{843EDBF3-4965-41EB-8920-CE9EEEF6DD75}" type="pres">
      <dgm:prSet presAssocID="{DE8F858F-B19D-4EEC-B370-E1A2EDE4251C}" presName="composite" presStyleCnt="0"/>
      <dgm:spPr/>
    </dgm:pt>
    <dgm:pt modelId="{0988B2A0-7143-4AFF-A176-1BA13A3F13B2}" type="pres">
      <dgm:prSet presAssocID="{DE8F858F-B19D-4EEC-B370-E1A2EDE4251C}" presName="imgShp" presStyleLbl="fgImgPlace1" presStyleIdx="3" presStyleCnt="4" custScaleX="109572" custScaleY="127986" custLinFactX="-44300" custLinFactNeighborX="-100000" custLinFactNeighborY="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21B7A3-F52A-4D23-8718-E1EF1B07A689}" type="pres">
      <dgm:prSet presAssocID="{DE8F858F-B19D-4EEC-B370-E1A2EDE4251C}" presName="txShp" presStyleLbl="node1" presStyleIdx="3" presStyleCnt="4" custScaleX="136066" custLinFactNeighborX="-1202" custLinFactNeighborY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93350B-CC53-4FC9-BC19-991CBCD3A568}" srcId="{945FA844-EA9A-4225-85D3-1B60632D00B8}" destId="{2CA2209E-BDDE-40BB-8BA9-7F905965481C}" srcOrd="2" destOrd="0" parTransId="{807E10E6-09D5-452A-808E-7C978CF18228}" sibTransId="{4E2DF001-E072-4A11-B72D-61884BFE3484}"/>
    <dgm:cxn modelId="{D1BE16BD-9CA9-497E-9DB3-DD38696BA64F}" srcId="{945FA844-EA9A-4225-85D3-1B60632D00B8}" destId="{DE8F858F-B19D-4EEC-B370-E1A2EDE4251C}" srcOrd="3" destOrd="0" parTransId="{30F14F82-3F94-4B2F-828D-6BF98EB8E633}" sibTransId="{D986F525-3306-4390-978B-6FC14A2DA826}"/>
    <dgm:cxn modelId="{B76E287D-30B2-4CC7-87A2-CEB0FFE232F9}" type="presOf" srcId="{DE8F858F-B19D-4EEC-B370-E1A2EDE4251C}" destId="{CB21B7A3-F52A-4D23-8718-E1EF1B07A689}" srcOrd="0" destOrd="0" presId="urn:microsoft.com/office/officeart/2005/8/layout/vList3"/>
    <dgm:cxn modelId="{766519DD-013F-4C84-B25A-16A3B70064CC}" type="presOf" srcId="{2CA2209E-BDDE-40BB-8BA9-7F905965481C}" destId="{876576C4-AB7C-4731-9077-BDC2A0E781D7}" srcOrd="0" destOrd="0" presId="urn:microsoft.com/office/officeart/2005/8/layout/vList3"/>
    <dgm:cxn modelId="{E4F60C19-1AFB-4B81-8733-AF1B7CB62EC4}" type="presOf" srcId="{945FA844-EA9A-4225-85D3-1B60632D00B8}" destId="{3132CE3F-66F5-4BC4-B0E7-304B4074D878}" srcOrd="0" destOrd="0" presId="urn:microsoft.com/office/officeart/2005/8/layout/vList3"/>
    <dgm:cxn modelId="{7D0D7A17-9C99-462A-8FA6-0F6A77295234}" srcId="{945FA844-EA9A-4225-85D3-1B60632D00B8}" destId="{0C55DCBA-0FE4-4B96-949A-2F84357E67F2}" srcOrd="0" destOrd="0" parTransId="{AFB32FEC-C54C-433B-A242-D75E5ECEB8AF}" sibTransId="{0BE1B47B-3207-4844-91F7-57106A5BF10C}"/>
    <dgm:cxn modelId="{66274616-9D3F-43FB-93DF-129E92BA5801}" type="presOf" srcId="{EBFACC1C-1045-49F2-BD93-0296A3D9E18A}" destId="{A3606FB2-D0C1-4934-817C-4F4D3D83E675}" srcOrd="0" destOrd="0" presId="urn:microsoft.com/office/officeart/2005/8/layout/vList3"/>
    <dgm:cxn modelId="{6FADA431-8950-4D76-B1D8-27984C2D6746}" type="presOf" srcId="{0C55DCBA-0FE4-4B96-949A-2F84357E67F2}" destId="{078E0AC3-B257-426A-B77F-BCA53A77B5A7}" srcOrd="0" destOrd="0" presId="urn:microsoft.com/office/officeart/2005/8/layout/vList3"/>
    <dgm:cxn modelId="{CD1E69B4-6080-4185-8C53-D4FA44157721}" srcId="{945FA844-EA9A-4225-85D3-1B60632D00B8}" destId="{EBFACC1C-1045-49F2-BD93-0296A3D9E18A}" srcOrd="1" destOrd="0" parTransId="{7D290CA9-2101-4B60-8F18-0D7E57D9C912}" sibTransId="{A6CE6425-66A2-4B21-95D2-AEB6B8C581EE}"/>
    <dgm:cxn modelId="{788EC455-B8D2-4CDA-A82C-A85F123BB01A}" type="presParOf" srcId="{3132CE3F-66F5-4BC4-B0E7-304B4074D878}" destId="{2B2FCDDC-CD14-4638-8193-6BCF0FE5D816}" srcOrd="0" destOrd="0" presId="urn:microsoft.com/office/officeart/2005/8/layout/vList3"/>
    <dgm:cxn modelId="{6CC4F702-0C44-427F-A888-A9CDE96D497C}" type="presParOf" srcId="{2B2FCDDC-CD14-4638-8193-6BCF0FE5D816}" destId="{E931E4D9-19BA-4200-9ABC-9163584EECE7}" srcOrd="0" destOrd="0" presId="urn:microsoft.com/office/officeart/2005/8/layout/vList3"/>
    <dgm:cxn modelId="{11CB01B8-10D8-45A2-A3B0-9BA1D3C3D5BD}" type="presParOf" srcId="{2B2FCDDC-CD14-4638-8193-6BCF0FE5D816}" destId="{078E0AC3-B257-426A-B77F-BCA53A77B5A7}" srcOrd="1" destOrd="0" presId="urn:microsoft.com/office/officeart/2005/8/layout/vList3"/>
    <dgm:cxn modelId="{5299CFEF-ECC2-426B-A9FB-4938BC19881E}" type="presParOf" srcId="{3132CE3F-66F5-4BC4-B0E7-304B4074D878}" destId="{EAE26A14-0C9B-4C41-BE04-691A6569B657}" srcOrd="1" destOrd="0" presId="urn:microsoft.com/office/officeart/2005/8/layout/vList3"/>
    <dgm:cxn modelId="{C91B4528-3D2A-44F4-9565-4B9A93062AA7}" type="presParOf" srcId="{3132CE3F-66F5-4BC4-B0E7-304B4074D878}" destId="{63DF4A13-0B01-440E-9DEA-E66F0F770C5D}" srcOrd="2" destOrd="0" presId="urn:microsoft.com/office/officeart/2005/8/layout/vList3"/>
    <dgm:cxn modelId="{A739E28A-15CB-4190-978D-1BFD0230C737}" type="presParOf" srcId="{63DF4A13-0B01-440E-9DEA-E66F0F770C5D}" destId="{BE5D55BE-2BFB-4565-8E9B-DE2AB35F9B83}" srcOrd="0" destOrd="0" presId="urn:microsoft.com/office/officeart/2005/8/layout/vList3"/>
    <dgm:cxn modelId="{78856CCD-A847-4511-AF76-D802ADE8AEAA}" type="presParOf" srcId="{63DF4A13-0B01-440E-9DEA-E66F0F770C5D}" destId="{A3606FB2-D0C1-4934-817C-4F4D3D83E675}" srcOrd="1" destOrd="0" presId="urn:microsoft.com/office/officeart/2005/8/layout/vList3"/>
    <dgm:cxn modelId="{4BF7FEA4-96F1-44EC-ACBB-AA999448EFE6}" type="presParOf" srcId="{3132CE3F-66F5-4BC4-B0E7-304B4074D878}" destId="{C6CB863B-1CA7-412A-8687-0B85067CC69F}" srcOrd="3" destOrd="0" presId="urn:microsoft.com/office/officeart/2005/8/layout/vList3"/>
    <dgm:cxn modelId="{F6BE1738-96C0-4318-AE45-5C515289B9BE}" type="presParOf" srcId="{3132CE3F-66F5-4BC4-B0E7-304B4074D878}" destId="{89686EBF-7AE0-4AA8-8E4E-347DE916D6E2}" srcOrd="4" destOrd="0" presId="urn:microsoft.com/office/officeart/2005/8/layout/vList3"/>
    <dgm:cxn modelId="{FAA8BBE8-6941-49B9-A5CC-2CAD12E88102}" type="presParOf" srcId="{89686EBF-7AE0-4AA8-8E4E-347DE916D6E2}" destId="{09D1F09F-70A0-493F-99E2-A82DADBA869A}" srcOrd="0" destOrd="0" presId="urn:microsoft.com/office/officeart/2005/8/layout/vList3"/>
    <dgm:cxn modelId="{62054405-7F1D-400A-8AF4-47C73E1E1E28}" type="presParOf" srcId="{89686EBF-7AE0-4AA8-8E4E-347DE916D6E2}" destId="{876576C4-AB7C-4731-9077-BDC2A0E781D7}" srcOrd="1" destOrd="0" presId="urn:microsoft.com/office/officeart/2005/8/layout/vList3"/>
    <dgm:cxn modelId="{2DB7C173-5C21-457B-B01A-5445EF578556}" type="presParOf" srcId="{3132CE3F-66F5-4BC4-B0E7-304B4074D878}" destId="{46CA7E6F-518B-4D92-AE0F-851A281CB8F2}" srcOrd="5" destOrd="0" presId="urn:microsoft.com/office/officeart/2005/8/layout/vList3"/>
    <dgm:cxn modelId="{7B63B2B8-F177-4F3A-9E7E-E988B6C57C2E}" type="presParOf" srcId="{3132CE3F-66F5-4BC4-B0E7-304B4074D878}" destId="{843EDBF3-4965-41EB-8920-CE9EEEF6DD75}" srcOrd="6" destOrd="0" presId="urn:microsoft.com/office/officeart/2005/8/layout/vList3"/>
    <dgm:cxn modelId="{985793C0-41EB-4F1C-98BE-A21141D69988}" type="presParOf" srcId="{843EDBF3-4965-41EB-8920-CE9EEEF6DD75}" destId="{0988B2A0-7143-4AFF-A176-1BA13A3F13B2}" srcOrd="0" destOrd="0" presId="urn:microsoft.com/office/officeart/2005/8/layout/vList3"/>
    <dgm:cxn modelId="{001C88B4-6D67-464E-B3F2-C3608F1DCBE5}" type="presParOf" srcId="{843EDBF3-4965-41EB-8920-CE9EEEF6DD75}" destId="{CB21B7A3-F52A-4D23-8718-E1EF1B07A6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D2E00-CC34-4FFD-A6A8-D88484ADCBA9}">
      <dsp:nvSpPr>
        <dsp:cNvPr id="0" name=""/>
        <dsp:cNvSpPr/>
      </dsp:nvSpPr>
      <dsp:spPr>
        <a:xfrm>
          <a:off x="0" y="119713"/>
          <a:ext cx="5184775" cy="592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Оппозиционная группа арабов</a:t>
          </a:r>
          <a:endParaRPr lang="ru-R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СТРЕМИЛАСЬ  ПЕРЕДАТЬ ВЛАСТЬ АББАСИДАМ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УКРЕПИТЬ </a:t>
          </a:r>
          <a:r>
            <a:rPr lang="ru-RU" sz="900" kern="1200" dirty="0" smtClean="0"/>
            <a:t>СВОИ ПОЛИТИЧЕСКИЕ ПОЗИЦИИ В ГОСУДАРСТВЕ </a:t>
          </a:r>
          <a:endParaRPr lang="ru-RU" sz="900" kern="1200" dirty="0"/>
        </a:p>
      </dsp:txBody>
      <dsp:txXfrm>
        <a:off x="1096156" y="119713"/>
        <a:ext cx="4088618" cy="592017"/>
      </dsp:txXfrm>
    </dsp:sp>
    <dsp:sp modelId="{7631555B-D2F6-4856-A396-0842CDA2141D}">
      <dsp:nvSpPr>
        <dsp:cNvPr id="0" name=""/>
        <dsp:cNvSpPr/>
      </dsp:nvSpPr>
      <dsp:spPr>
        <a:xfrm>
          <a:off x="72002" y="0"/>
          <a:ext cx="860019" cy="831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E2E0C-D5A2-46FF-89A6-D6DC9730D436}">
      <dsp:nvSpPr>
        <dsp:cNvPr id="0" name=""/>
        <dsp:cNvSpPr/>
      </dsp:nvSpPr>
      <dsp:spPr>
        <a:xfrm>
          <a:off x="0" y="890645"/>
          <a:ext cx="5184775" cy="592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МЕСТНЫЕ АРИСТОКРАТЫ</a:t>
          </a:r>
          <a:endParaRPr lang="ru-R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ХОТЕЛИ УРАВНЯТЬ СВОИ ПОЛИТИЧЕСКИЕ ПРАВА С АРАБАМИ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СТРЕМИЛИСЬ САМОСТОЯТЕЛЬНО ПРАВИТЬ СТРАНОЙ</a:t>
          </a:r>
          <a:endParaRPr lang="ru-RU" sz="900" kern="1200" dirty="0"/>
        </a:p>
      </dsp:txBody>
      <dsp:txXfrm>
        <a:off x="1096156" y="890645"/>
        <a:ext cx="4088618" cy="592017"/>
      </dsp:txXfrm>
    </dsp:sp>
    <dsp:sp modelId="{587B0710-D7E7-4986-8334-7681718F691F}">
      <dsp:nvSpPr>
        <dsp:cNvPr id="0" name=""/>
        <dsp:cNvSpPr/>
      </dsp:nvSpPr>
      <dsp:spPr>
        <a:xfrm>
          <a:off x="68757" y="934755"/>
          <a:ext cx="867340" cy="5025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A2EC7-63F1-4CA5-A251-91568034C83F}">
      <dsp:nvSpPr>
        <dsp:cNvPr id="0" name=""/>
        <dsp:cNvSpPr/>
      </dsp:nvSpPr>
      <dsp:spPr>
        <a:xfrm>
          <a:off x="0" y="1543105"/>
          <a:ext cx="5184775" cy="592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НАРОД </a:t>
          </a:r>
          <a:endParaRPr lang="ru-RU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МЕЧТАЛ </a:t>
          </a:r>
          <a:r>
            <a:rPr lang="ru-RU" sz="900" kern="1200" dirty="0" smtClean="0"/>
            <a:t>ОСВОБОДИТЬСЯ ОТ НЕПОСИЛЬНЫХ НАЛОГОВ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РАБЫ </a:t>
          </a:r>
          <a:r>
            <a:rPr lang="ru-RU" sz="900" kern="1200" dirty="0" smtClean="0"/>
            <a:t>МЕЧТАЛИ ПОЛУЧИТЬ СВОБОДУ ОТ СВОИХ УГНЕТАТЕЛЕЙ</a:t>
          </a:r>
          <a:endParaRPr lang="ru-RU" sz="900" kern="1200" dirty="0"/>
        </a:p>
      </dsp:txBody>
      <dsp:txXfrm>
        <a:off x="1096156" y="1543105"/>
        <a:ext cx="4088618" cy="592017"/>
      </dsp:txXfrm>
    </dsp:sp>
    <dsp:sp modelId="{669DA108-16B5-4339-A2E1-6A1F14FDE6B6}">
      <dsp:nvSpPr>
        <dsp:cNvPr id="0" name=""/>
        <dsp:cNvSpPr/>
      </dsp:nvSpPr>
      <dsp:spPr>
        <a:xfrm>
          <a:off x="72111" y="1543863"/>
          <a:ext cx="860962" cy="5944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31458-023B-44FB-AE66-7249EE763505}">
      <dsp:nvSpPr>
        <dsp:cNvPr id="0" name=""/>
        <dsp:cNvSpPr/>
      </dsp:nvSpPr>
      <dsp:spPr>
        <a:xfrm rot="10800000">
          <a:off x="162307" y="1979"/>
          <a:ext cx="4950260" cy="102741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99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ХАЛИФ- ОБЛАДАЛ СВЕТСКОЙ И ДУХОВНОЙ ВЛАСТЬЮ, КОТОРАЯ ПЕРЕХОДИЛА ПО НАСЛЕДСТВУ. ОН НАЗНАЧАЛ И УВОЛЬНЯЛ НАМЕСТНИКОВ ОБЛАСТЕЙ, РЕШАЛ ПРАВОВЫЕ ВОПРОСЫ</a:t>
          </a:r>
          <a:endParaRPr lang="ru-RU" sz="1200" kern="1200" dirty="0"/>
        </a:p>
      </dsp:txBody>
      <dsp:txXfrm rot="10800000">
        <a:off x="419160" y="1979"/>
        <a:ext cx="4693407" cy="1027412"/>
      </dsp:txXfrm>
    </dsp:sp>
    <dsp:sp modelId="{5893B96A-0BD4-45EA-A16F-17C8F18825FC}">
      <dsp:nvSpPr>
        <dsp:cNvPr id="0" name=""/>
        <dsp:cNvSpPr/>
      </dsp:nvSpPr>
      <dsp:spPr>
        <a:xfrm>
          <a:off x="0" y="79671"/>
          <a:ext cx="607530" cy="7341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AFB519-F05A-4517-A8D8-51B289EB27F4}">
      <dsp:nvSpPr>
        <dsp:cNvPr id="0" name=""/>
        <dsp:cNvSpPr/>
      </dsp:nvSpPr>
      <dsp:spPr>
        <a:xfrm rot="10800000">
          <a:off x="99681" y="1228956"/>
          <a:ext cx="5012886" cy="48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99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ВЕЗИРЬ – ПОМОЩЬ </a:t>
          </a:r>
          <a:r>
            <a:rPr lang="ru-RU" sz="1400" kern="1200" dirty="0" smtClean="0"/>
            <a:t>В УПРАВЛЕНИИ ГОСУДАРСТВОМ</a:t>
          </a:r>
          <a:endParaRPr lang="ru-RU" sz="1400" kern="1200" dirty="0"/>
        </a:p>
      </dsp:txBody>
      <dsp:txXfrm rot="10800000">
        <a:off x="221569" y="1228956"/>
        <a:ext cx="4890998" cy="487553"/>
      </dsp:txXfrm>
    </dsp:sp>
    <dsp:sp modelId="{F4CFE196-A894-4FC3-AA40-8C43E3D3A049}">
      <dsp:nvSpPr>
        <dsp:cNvPr id="0" name=""/>
        <dsp:cNvSpPr/>
      </dsp:nvSpPr>
      <dsp:spPr>
        <a:xfrm>
          <a:off x="36560" y="1138203"/>
          <a:ext cx="583431" cy="60213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96E87-A568-442E-A78E-32C4FBB12A29}">
      <dsp:nvSpPr>
        <dsp:cNvPr id="0" name=""/>
        <dsp:cNvSpPr/>
      </dsp:nvSpPr>
      <dsp:spPr>
        <a:xfrm rot="10800000">
          <a:off x="-1" y="1866475"/>
          <a:ext cx="5112570" cy="48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99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АМИР УЛ УМАРО – ОТВЕТСТВЕННЫЙ ЗА ВОЕННОЕ ДЕЛО</a:t>
          </a:r>
          <a:endParaRPr lang="ru-RU" sz="1400" kern="1200" dirty="0"/>
        </a:p>
      </dsp:txBody>
      <dsp:txXfrm rot="10800000">
        <a:off x="121887" y="1866475"/>
        <a:ext cx="4990682" cy="487553"/>
      </dsp:txXfrm>
    </dsp:sp>
    <dsp:sp modelId="{2188FB57-3C26-440B-BCE9-22BF89E54640}">
      <dsp:nvSpPr>
        <dsp:cNvPr id="0" name=""/>
        <dsp:cNvSpPr/>
      </dsp:nvSpPr>
      <dsp:spPr>
        <a:xfrm>
          <a:off x="0" y="1835667"/>
          <a:ext cx="487553" cy="48755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E0AC3-B257-426A-B77F-BCA53A77B5A7}">
      <dsp:nvSpPr>
        <dsp:cNvPr id="0" name=""/>
        <dsp:cNvSpPr/>
      </dsp:nvSpPr>
      <dsp:spPr>
        <a:xfrm rot="10800000">
          <a:off x="380154" y="39773"/>
          <a:ext cx="4712498" cy="414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7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ГОСУДАРСТВЕННЫЙ СОВЕТ ДЕВОН АД-ДАР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83774" y="39773"/>
        <a:ext cx="4608878" cy="414482"/>
      </dsp:txXfrm>
    </dsp:sp>
    <dsp:sp modelId="{E931E4D9-19BA-4200-9ABC-9163584EECE7}">
      <dsp:nvSpPr>
        <dsp:cNvPr id="0" name=""/>
        <dsp:cNvSpPr/>
      </dsp:nvSpPr>
      <dsp:spPr>
        <a:xfrm>
          <a:off x="112211" y="285"/>
          <a:ext cx="512030" cy="4933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06FB2-D0C1-4934-817C-4F4D3D83E675}">
      <dsp:nvSpPr>
        <dsp:cNvPr id="0" name=""/>
        <dsp:cNvSpPr/>
      </dsp:nvSpPr>
      <dsp:spPr>
        <a:xfrm rot="10800000">
          <a:off x="304144" y="704701"/>
          <a:ext cx="4864517" cy="414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775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      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ДЕВАН АЛ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МАШРИК, РАССАМАТРИВАЛ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ВОПРОСЫ, КАСАЮЩИЕСЯ МАВЕРАННАХРА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7764" y="704701"/>
        <a:ext cx="4760897" cy="414482"/>
      </dsp:txXfrm>
    </dsp:sp>
    <dsp:sp modelId="{BE5D55BE-2BFB-4565-8E9B-DE2AB35F9B83}">
      <dsp:nvSpPr>
        <dsp:cNvPr id="0" name=""/>
        <dsp:cNvSpPr/>
      </dsp:nvSpPr>
      <dsp:spPr>
        <a:xfrm>
          <a:off x="73681" y="557738"/>
          <a:ext cx="589091" cy="5890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576C4-AB7C-4731-9077-BDC2A0E781D7}">
      <dsp:nvSpPr>
        <dsp:cNvPr id="0" name=""/>
        <dsp:cNvSpPr/>
      </dsp:nvSpPr>
      <dsp:spPr>
        <a:xfrm rot="10800000">
          <a:off x="304144" y="1390724"/>
          <a:ext cx="4864517" cy="414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77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                           </a:t>
          </a:r>
          <a:r>
            <a:rPr lang="ru-RU" sz="1050" b="1" kern="1200" dirty="0" smtClean="0"/>
            <a:t>ДЕВАН АЛ МАГРИБ</a:t>
          </a:r>
          <a:r>
            <a:rPr lang="ru-RU" sz="1050" b="1" kern="1200" dirty="0" smtClean="0"/>
            <a:t>, РАССМАТРИВАЛ </a:t>
          </a:r>
          <a:r>
            <a:rPr lang="ru-RU" sz="1050" b="1" kern="1200" dirty="0" smtClean="0"/>
            <a:t>ВОПРОСЫ ЗАПАДНОЙ         ЧАСТИ АРАБСКОГО ХАЛИФАТА К ВОСТОКУ ОТ </a:t>
          </a:r>
          <a:r>
            <a:rPr lang="ru-RU" sz="1050" b="1" kern="1200" dirty="0" smtClean="0"/>
            <a:t>ЕГИПТА</a:t>
          </a:r>
          <a:endParaRPr lang="ru-RU" sz="1050" b="1" kern="1200" dirty="0"/>
        </a:p>
      </dsp:txBody>
      <dsp:txXfrm rot="10800000">
        <a:off x="407764" y="1390724"/>
        <a:ext cx="4760897" cy="414482"/>
      </dsp:txXfrm>
    </dsp:sp>
    <dsp:sp modelId="{09D1F09F-70A0-493F-99E2-A82DADBA869A}">
      <dsp:nvSpPr>
        <dsp:cNvPr id="0" name=""/>
        <dsp:cNvSpPr/>
      </dsp:nvSpPr>
      <dsp:spPr>
        <a:xfrm>
          <a:off x="82421" y="1307477"/>
          <a:ext cx="535502" cy="5355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1B7A3-F52A-4D23-8718-E1EF1B07A689}">
      <dsp:nvSpPr>
        <dsp:cNvPr id="0" name=""/>
        <dsp:cNvSpPr/>
      </dsp:nvSpPr>
      <dsp:spPr>
        <a:xfrm rot="10800000">
          <a:off x="216653" y="2047513"/>
          <a:ext cx="4952008" cy="414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77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ДЕВАН АЛ-ХАРАДЖ- ФИНАНСОВОЕ ВЕДОМСТВО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20273" y="2047513"/>
        <a:ext cx="4848388" cy="414482"/>
      </dsp:txXfrm>
    </dsp:sp>
    <dsp:sp modelId="{0988B2A0-7143-4AFF-A176-1BA13A3F13B2}">
      <dsp:nvSpPr>
        <dsp:cNvPr id="0" name=""/>
        <dsp:cNvSpPr/>
      </dsp:nvSpPr>
      <dsp:spPr>
        <a:xfrm>
          <a:off x="91518" y="1989515"/>
          <a:ext cx="454156" cy="5304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7586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7586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D23523-EC53-434E-9815-70354B215AAE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7586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D50B41A-3BF8-47FF-8EFC-0FBE9D43B1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8458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8733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338" algn="l" defTabSz="28733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4675" algn="l" defTabSz="28733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3600" algn="l" defTabSz="28733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50938" algn="l" defTabSz="28733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9661" algn="l" defTabSz="2879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7593" algn="l" defTabSz="2879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5526" algn="l" defTabSz="2879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03458" algn="l" defTabSz="2879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7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7412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615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40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6358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67838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3854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26328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72734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69803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73914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6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99699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01441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49021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60947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4543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12896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508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602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287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31256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963" indent="-11698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61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13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964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10252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79974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476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947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1897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48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67478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9542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21110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53423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68066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41727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869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19173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887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45831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59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12549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968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63793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2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37938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06395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754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75224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0680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53259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26642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22971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74024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53959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0497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4407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56625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34743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04434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0702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50006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217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69774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15039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698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2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8319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57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9360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03547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57154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3261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36064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78591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761036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647919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0802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26395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948792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80253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79771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294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8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672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72361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963" indent="-11698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69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964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97665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079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133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78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6562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72136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676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89595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62989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3755240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121299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466896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2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9982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03733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019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67598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068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455123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16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7107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91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704092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4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224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61983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41355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860614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707233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766482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53850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49925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351222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1670026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28650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67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64151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991824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85551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16503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877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776850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808690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5940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626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47880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2496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344110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928137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012954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591840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726943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7506268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783891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340338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089776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9220018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6161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41731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183851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5182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1896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3370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462123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963" indent="-11698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3876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964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17845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318878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165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97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38499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404713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4287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056221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05554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842475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641226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259631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0728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350966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66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495400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851988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6800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352095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2391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05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2818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518140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9014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24012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6504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74706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482406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198398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175115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110460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87774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9889789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330085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500830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327719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1729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17694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43853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8671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780278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89739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3361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5886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911476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608595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129052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0691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964508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967213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310067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105469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218941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593895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439839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94956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366431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87566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43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970852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389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6610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504011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963" indent="-11698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9969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964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212872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510076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0617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9134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223662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1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5463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250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71401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91265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127922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104137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048394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6770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510666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15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747089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52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469117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701735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0501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715993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0434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274798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3043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948531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062821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41862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2102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813582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7959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66664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79663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9399972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7315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2298609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757169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388351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53102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95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586605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232020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548840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3958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3526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553829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354831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20947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331874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831219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7560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46998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24068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672315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325810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136860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105202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183960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626362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267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2012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27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147610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894290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963" indent="-11698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7935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964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14407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193005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2727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5883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358761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390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022539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233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60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60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60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101213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867435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8883367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088637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8304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057860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3574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441731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2687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361519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57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60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60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60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367628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920039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3750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827571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9041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99530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686120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37668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549212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838765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2423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0774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0774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427326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937681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909786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161352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3768671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686966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580979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035138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2283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9513584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38905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0774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0774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05363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785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271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360764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125737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822523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730614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849560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158261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97176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87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963" indent="-11698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3529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8795836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4750780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7692863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93367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153400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3934852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9912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4638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4118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850745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963" indent="-11698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30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047793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964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194279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560632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9211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7939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349113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857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6028207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48367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477533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5589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20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20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20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104707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754996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6482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299995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4663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2616484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07254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843691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1048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006153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94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20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20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20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23823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1239509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78169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59842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520579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007625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488708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501699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4714507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3803404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9228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41410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41410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90744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82015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126626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137495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1306706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57910505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8450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1125504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281636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976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26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41410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41410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365126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6966781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2719801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0017064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7879175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36347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364510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9707313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250356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067944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9182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434781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390890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489783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637238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1833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25519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3617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2090171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963" indent="-11698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4640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964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704139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9455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530614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30496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92532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4876035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2068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536821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78893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4766236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805341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8778043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88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21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4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21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4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21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4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6928856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850359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22570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374529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0276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0455710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6331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949925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78420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3091177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4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21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4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21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4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21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4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329035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800469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7151877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6546917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89006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115784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031130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159957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775358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523471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4903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964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8750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21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4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21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4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1180162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2810093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639008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6580090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63830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4893301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181193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98677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2075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41409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41409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68324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878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21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4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21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4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0779307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9696451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3945730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1725890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91912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117512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7454564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939752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2287219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1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89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3664942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2618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842935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6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2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3358216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40" indent="-71240">
              <a:defRPr sz="700"/>
            </a:lvl3pPr>
            <a:lvl4pPr marL="189724" indent="-98237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446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6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EC5C-5864-441D-A2E3-BBE38CF46ED4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840F-503B-4BC4-92BE-038FA4C9B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710519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E4E2-54BD-4DFB-856C-339EB6ED85FC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7DDE-2654-420A-8057-D26BC0521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73277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59" y="2082057"/>
            <a:ext cx="4895533" cy="643517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59" y="1373290"/>
            <a:ext cx="4895533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0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2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3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4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5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261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9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68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E3FA-910D-46F0-B0C7-77122DDA910B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8FAF-E536-477F-8921-1CD31CB00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98175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0984" y="357010"/>
            <a:ext cx="1584848" cy="1010278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61822" y="357010"/>
            <a:ext cx="1584849" cy="1010278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A7AB-6497-4076-B179-2AACC9C3223E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326C-18FA-48F6-946D-612E722B71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51430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74" y="129756"/>
            <a:ext cx="5183505" cy="54001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973" y="725270"/>
            <a:ext cx="2544757" cy="30225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01" indent="0">
              <a:buNone/>
              <a:defRPr sz="1100" b="1"/>
            </a:lvl2pPr>
            <a:lvl3pPr marL="514205" indent="0">
              <a:buNone/>
              <a:defRPr sz="1000" b="1"/>
            </a:lvl3pPr>
            <a:lvl4pPr marL="771306" indent="0">
              <a:buNone/>
              <a:defRPr sz="900" b="1"/>
            </a:lvl4pPr>
            <a:lvl5pPr marL="1028409" indent="0">
              <a:buNone/>
              <a:defRPr sz="900" b="1"/>
            </a:lvl5pPr>
            <a:lvl6pPr marL="1285510" indent="0">
              <a:buNone/>
              <a:defRPr sz="900" b="1"/>
            </a:lvl6pPr>
            <a:lvl7pPr marL="1542614" indent="0">
              <a:buNone/>
              <a:defRPr sz="900" b="1"/>
            </a:lvl7pPr>
            <a:lvl8pPr marL="1799715" indent="0">
              <a:buNone/>
              <a:defRPr sz="900" b="1"/>
            </a:lvl8pPr>
            <a:lvl9pPr marL="2056817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7973" y="1027528"/>
            <a:ext cx="2544757" cy="186680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5723" y="725270"/>
            <a:ext cx="2545757" cy="30225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01" indent="0">
              <a:buNone/>
              <a:defRPr sz="1100" b="1"/>
            </a:lvl2pPr>
            <a:lvl3pPr marL="514205" indent="0">
              <a:buNone/>
              <a:defRPr sz="1000" b="1"/>
            </a:lvl3pPr>
            <a:lvl4pPr marL="771306" indent="0">
              <a:buNone/>
              <a:defRPr sz="900" b="1"/>
            </a:lvl4pPr>
            <a:lvl5pPr marL="1028409" indent="0">
              <a:buNone/>
              <a:defRPr sz="900" b="1"/>
            </a:lvl5pPr>
            <a:lvl6pPr marL="1285510" indent="0">
              <a:buNone/>
              <a:defRPr sz="900" b="1"/>
            </a:lvl6pPr>
            <a:lvl7pPr marL="1542614" indent="0">
              <a:buNone/>
              <a:defRPr sz="900" b="1"/>
            </a:lvl7pPr>
            <a:lvl8pPr marL="1799715" indent="0">
              <a:buNone/>
              <a:defRPr sz="900" b="1"/>
            </a:lvl8pPr>
            <a:lvl9pPr marL="2056817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5723" y="1027528"/>
            <a:ext cx="2545757" cy="186680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4C4E-A892-477A-941E-1005C9E677C4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7F1F-8D0B-4B19-9954-D1F7D594BE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12879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F4865-87F2-4AB5-BDFF-C53CBE615F6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4DFF-D4EA-4D30-839B-69299E63F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503655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ADB6-E4D0-43AB-8776-7CEC33D1AD83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2035-CFCA-4514-840E-86B329EB98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8805134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74" y="129003"/>
            <a:ext cx="189481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1787" y="129004"/>
            <a:ext cx="321969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974" y="678019"/>
            <a:ext cx="189481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101" indent="0">
              <a:buNone/>
              <a:defRPr sz="700"/>
            </a:lvl2pPr>
            <a:lvl3pPr marL="514205" indent="0">
              <a:buNone/>
              <a:defRPr sz="600"/>
            </a:lvl3pPr>
            <a:lvl4pPr marL="771306" indent="0">
              <a:buNone/>
              <a:defRPr sz="500"/>
            </a:lvl4pPr>
            <a:lvl5pPr marL="1028409" indent="0">
              <a:buNone/>
              <a:defRPr sz="500"/>
            </a:lvl5pPr>
            <a:lvl6pPr marL="1285510" indent="0">
              <a:buNone/>
              <a:defRPr sz="500"/>
            </a:lvl6pPr>
            <a:lvl7pPr marL="1542614" indent="0">
              <a:buNone/>
              <a:defRPr sz="500"/>
            </a:lvl7pPr>
            <a:lvl8pPr marL="1799715" indent="0">
              <a:buNone/>
              <a:defRPr sz="500"/>
            </a:lvl8pPr>
            <a:lvl9pPr marL="205681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113E-7373-4642-836C-397EF6341131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EE79-7B73-47BC-A733-7E03DCEDC4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572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0368516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893" y="2268061"/>
            <a:ext cx="3455670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8893" y="289510"/>
            <a:ext cx="3455670" cy="1944053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01" indent="0">
              <a:buNone/>
              <a:defRPr sz="1600"/>
            </a:lvl2pPr>
            <a:lvl3pPr marL="514205" indent="0">
              <a:buNone/>
              <a:defRPr sz="1300"/>
            </a:lvl3pPr>
            <a:lvl4pPr marL="771306" indent="0">
              <a:buNone/>
              <a:defRPr sz="1100"/>
            </a:lvl4pPr>
            <a:lvl5pPr marL="1028409" indent="0">
              <a:buNone/>
              <a:defRPr sz="1100"/>
            </a:lvl5pPr>
            <a:lvl6pPr marL="1285510" indent="0">
              <a:buNone/>
              <a:defRPr sz="1100"/>
            </a:lvl6pPr>
            <a:lvl7pPr marL="1542614" indent="0">
              <a:buNone/>
              <a:defRPr sz="1100"/>
            </a:lvl7pPr>
            <a:lvl8pPr marL="1799715" indent="0">
              <a:buNone/>
              <a:defRPr sz="1100"/>
            </a:lvl8pPr>
            <a:lvl9pPr marL="2056817" indent="0">
              <a:buNone/>
              <a:defRPr sz="1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8893" y="2535819"/>
            <a:ext cx="3455670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101" indent="0">
              <a:buNone/>
              <a:defRPr sz="700"/>
            </a:lvl2pPr>
            <a:lvl3pPr marL="514205" indent="0">
              <a:buNone/>
              <a:defRPr sz="600"/>
            </a:lvl3pPr>
            <a:lvl4pPr marL="771306" indent="0">
              <a:buNone/>
              <a:defRPr sz="500"/>
            </a:lvl4pPr>
            <a:lvl5pPr marL="1028409" indent="0">
              <a:buNone/>
              <a:defRPr sz="500"/>
            </a:lvl5pPr>
            <a:lvl6pPr marL="1285510" indent="0">
              <a:buNone/>
              <a:defRPr sz="500"/>
            </a:lvl6pPr>
            <a:lvl7pPr marL="1542614" indent="0">
              <a:buNone/>
              <a:defRPr sz="500"/>
            </a:lvl7pPr>
            <a:lvl8pPr marL="1799715" indent="0">
              <a:buNone/>
              <a:defRPr sz="500"/>
            </a:lvl8pPr>
            <a:lvl9pPr marL="205681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2262-C03C-48AD-9AED-649E196D21E9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7604-0FC2-495C-9866-D90E410293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70010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1EE2F-4789-4CBD-9304-2F7AC08E832E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A0DB-AC43-4132-8495-E1E6A236CD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28695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30749" y="61502"/>
            <a:ext cx="815922" cy="130578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0985" y="61502"/>
            <a:ext cx="2353775" cy="130578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2B54-77C8-41EC-A82B-E8966EBAD99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C724-D414-40C5-B35B-2390971D52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98218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796183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975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3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90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57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71813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2059802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3847790" y="1538778"/>
            <a:ext cx="1595251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9384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7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62768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397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1664307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2988839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5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4313373" y="1538778"/>
            <a:ext cx="1135619" cy="113541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966" indent="-80989"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582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2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4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04842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78623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963" indent="-11698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823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06"/>
          <a:lstStyle>
            <a:lvl1pPr marL="0" indent="0">
              <a:spcBef>
                <a:spcPts val="567"/>
              </a:spcBef>
              <a:buNone/>
              <a:defRPr sz="700"/>
            </a:lvl1pPr>
            <a:lvl2pPr marL="107982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964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947" indent="-107982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929" indent="-107982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8789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8032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47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42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6664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746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490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52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9225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4113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854673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71" tIns="91435" rIns="182871" bIns="91435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4577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00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53403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727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4502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439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88" indent="-71988">
              <a:buFont typeface="Arial" panose="020B0604020202020204" pitchFamily="34" charset="0"/>
              <a:buChar char="•"/>
              <a:defRPr sz="700"/>
            </a:lvl2pPr>
            <a:lvl3pPr marL="143977" indent="-71988">
              <a:defRPr sz="700"/>
            </a:lvl3pPr>
            <a:lvl4pPr marL="251959" indent="-107982">
              <a:defRPr sz="700"/>
            </a:lvl4pPr>
            <a:lvl5pPr marL="359941" indent="-107982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24168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9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60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700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62861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185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33084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190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79518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73194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7898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49611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7754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84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953" indent="0">
              <a:buNone/>
              <a:defRPr sz="1200" b="1"/>
            </a:lvl2pPr>
            <a:lvl3pPr marL="575905" indent="0">
              <a:buNone/>
              <a:defRPr sz="1100" b="1"/>
            </a:lvl3pPr>
            <a:lvl4pPr marL="863858" indent="0">
              <a:buNone/>
              <a:defRPr sz="1000" b="1"/>
            </a:lvl4pPr>
            <a:lvl5pPr marL="1151810" indent="0">
              <a:buNone/>
              <a:defRPr sz="1000" b="1"/>
            </a:lvl5pPr>
            <a:lvl6pPr marL="1439763" indent="0">
              <a:buNone/>
              <a:defRPr sz="1000" b="1"/>
            </a:lvl6pPr>
            <a:lvl7pPr marL="1727716" indent="0">
              <a:buNone/>
              <a:defRPr sz="1000" b="1"/>
            </a:lvl7pPr>
            <a:lvl8pPr marL="2015669" indent="0">
              <a:buNone/>
              <a:defRPr sz="1000" b="1"/>
            </a:lvl8pPr>
            <a:lvl9pPr marL="23036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/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961" y="441014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21546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09953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95242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899972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899972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899972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899972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2246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52224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85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85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85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4298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00030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07748"/>
            <a:ext cx="2401691" cy="467810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07748"/>
            <a:ext cx="2401691" cy="467810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13804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712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31"/>
            <a:ext cx="1153330" cy="775587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31"/>
            <a:ext cx="1153330" cy="775587"/>
          </a:xfrm>
          <a:solidFill>
            <a:schemeClr val="accent3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31"/>
            <a:ext cx="1153330" cy="775587"/>
          </a:xfrm>
          <a:solidFill>
            <a:schemeClr val="accent5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31"/>
            <a:ext cx="1153330" cy="775587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21611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7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19"/>
            <a:ext cx="1572330" cy="621699"/>
          </a:xfrm>
          <a:solidFill>
            <a:schemeClr val="accent1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19"/>
            <a:ext cx="1572330" cy="621699"/>
          </a:xfrm>
          <a:solidFill>
            <a:schemeClr val="accent4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19"/>
            <a:ext cx="1572330" cy="621699"/>
          </a:xfrm>
          <a:solidFill>
            <a:schemeClr val="bg2">
              <a:alpha val="80000"/>
            </a:schemeClr>
          </a:solidFill>
        </p:spPr>
        <p:txBody>
          <a:bodyPr lIns="182871" tIns="91435" rIns="182871" bIns="914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977" indent="-80989">
              <a:defRPr sz="700">
                <a:solidFill>
                  <a:srgbClr val="FFFFFF"/>
                </a:solidFill>
              </a:defRPr>
            </a:lvl3pPr>
            <a:lvl4pPr marL="242966" indent="-80989">
              <a:defRPr sz="700">
                <a:solidFill>
                  <a:srgbClr val="FFFFFF"/>
                </a:solidFill>
              </a:defRPr>
            </a:lvl4pPr>
            <a:lvl5pPr marL="350952" indent="-107985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89" indent="-80989">
              <a:buFont typeface="Arial" panose="020B0604020202020204" pitchFamily="34" charset="0"/>
              <a:buChar char="•"/>
              <a:defRPr sz="700"/>
            </a:lvl2pPr>
            <a:lvl3pPr marL="161977" indent="-80989">
              <a:defRPr sz="700"/>
            </a:lvl3pPr>
            <a:lvl4pPr marL="242966" indent="-8098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31960" y="441013"/>
            <a:ext cx="4895533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456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17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523.xml"/><Relationship Id="rId16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5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35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25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9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193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183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9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51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41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9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09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299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9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67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357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9" Type="http://schemas.openxmlformats.org/officeDocument/2006/relationships/slideLayout" Target="../slideLayouts/slideLayout434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25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15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9" Type="http://schemas.openxmlformats.org/officeDocument/2006/relationships/slideLayout" Target="../slideLayouts/slideLayout492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83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473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131763"/>
            <a:ext cx="4895850" cy="3873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576263"/>
            <a:ext cx="4895850" cy="2185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625" y="2928938"/>
            <a:ext cx="1020763" cy="242887"/>
          </a:xfrm>
          <a:prstGeom prst="rect">
            <a:avLst/>
          </a:prstGeom>
        </p:spPr>
        <p:txBody>
          <a:bodyPr lIns="57592" tIns="28795" rIns="57592" bIns="28795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763" y="2973388"/>
            <a:ext cx="65087" cy="155575"/>
          </a:xfrm>
          <a:prstGeom prst="rect">
            <a:avLst/>
          </a:prstGeom>
        </p:spPr>
        <p:txBody>
          <a:bodyPr wrap="none" lIns="57592" tIns="28795" rIns="57592" bIns="28795" anchor="ctr"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defRPr/>
            </a:pPr>
            <a:fld id="{4AFD751D-A7FF-45A3-9868-9D6EF80D7B42}" type="slidenum">
              <a:rPr lang="en-US" altLang="ru-RU" sz="600" smtClean="0">
                <a:solidFill>
                  <a:srgbClr val="9A999B"/>
                </a:solidFill>
                <a:latin typeface="Open Sans Light"/>
              </a:rPr>
              <a:pPr algn="ctr" defTabSz="914400" eaLnBrk="1" hangingPunct="1">
                <a:defRPr/>
              </a:pPr>
              <a:t>‹#›</a:t>
            </a:fld>
            <a:endParaRPr lang="en-US" altLang="ru-RU" sz="600" smtClean="0">
              <a:solidFill>
                <a:srgbClr val="9A999B"/>
              </a:solidFill>
              <a:latin typeface="Open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72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/>
          </a:p>
        </p:txBody>
      </p:sp>
      <p:sp>
        <p:nvSpPr>
          <p:cNvPr id="16" name="Oval 15"/>
          <p:cNvSpPr/>
          <p:nvPr/>
        </p:nvSpPr>
        <p:spPr>
          <a:xfrm>
            <a:off x="13335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201612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/>
          </a:p>
        </p:txBody>
      </p:sp>
      <p:sp>
        <p:nvSpPr>
          <p:cNvPr id="14" name="Oval 13"/>
          <p:cNvSpPr/>
          <p:nvPr/>
        </p:nvSpPr>
        <p:spPr>
          <a:xfrm rot="10800000">
            <a:off x="544513" y="2971800"/>
            <a:ext cx="158750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592137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/>
          </a:p>
        </p:txBody>
      </p:sp>
      <p:sp>
        <p:nvSpPr>
          <p:cNvPr id="1035" name="Freeform 6"/>
          <p:cNvSpPr>
            <a:spLocks/>
          </p:cNvSpPr>
          <p:nvPr/>
        </p:nvSpPr>
        <p:spPr bwMode="auto">
          <a:xfrm>
            <a:off x="5118100" y="3019425"/>
            <a:ext cx="30163" cy="65088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1036" name="Freeform 7"/>
          <p:cNvSpPr>
            <a:spLocks noEditPoints="1"/>
          </p:cNvSpPr>
          <p:nvPr/>
        </p:nvSpPr>
        <p:spPr bwMode="auto">
          <a:xfrm>
            <a:off x="5305425" y="3017838"/>
            <a:ext cx="66675" cy="65087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1037" name="Freeform 8"/>
          <p:cNvSpPr>
            <a:spLocks/>
          </p:cNvSpPr>
          <p:nvPr/>
        </p:nvSpPr>
        <p:spPr bwMode="auto">
          <a:xfrm>
            <a:off x="5508625" y="3024188"/>
            <a:ext cx="73025" cy="58737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22" name="Oval 21"/>
          <p:cNvSpPr/>
          <p:nvPr userDrawn="1"/>
        </p:nvSpPr>
        <p:spPr>
          <a:xfrm>
            <a:off x="526097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/>
          </a:p>
        </p:txBody>
      </p:sp>
      <p:sp>
        <p:nvSpPr>
          <p:cNvPr id="23" name="Oval 22"/>
          <p:cNvSpPr/>
          <p:nvPr userDrawn="1"/>
        </p:nvSpPr>
        <p:spPr>
          <a:xfrm>
            <a:off x="505460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5763" y="2971800"/>
            <a:ext cx="157162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550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33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88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1813" y="2957513"/>
            <a:ext cx="190500" cy="19050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7475" y="2952750"/>
            <a:ext cx="190500" cy="1905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18" r:id="rId1"/>
    <p:sldLayoutId id="2147491819" r:id="rId2"/>
    <p:sldLayoutId id="2147491820" r:id="rId3"/>
    <p:sldLayoutId id="2147491821" r:id="rId4"/>
    <p:sldLayoutId id="2147491822" r:id="rId5"/>
    <p:sldLayoutId id="2147491823" r:id="rId6"/>
    <p:sldLayoutId id="2147491824" r:id="rId7"/>
    <p:sldLayoutId id="2147491825" r:id="rId8"/>
    <p:sldLayoutId id="2147491826" r:id="rId9"/>
    <p:sldLayoutId id="2147491827" r:id="rId10"/>
    <p:sldLayoutId id="2147491828" r:id="rId11"/>
    <p:sldLayoutId id="2147491829" r:id="rId12"/>
    <p:sldLayoutId id="2147492323" r:id="rId13"/>
    <p:sldLayoutId id="2147492324" r:id="rId14"/>
    <p:sldLayoutId id="2147492325" r:id="rId15"/>
    <p:sldLayoutId id="2147491830" r:id="rId16"/>
    <p:sldLayoutId id="2147491831" r:id="rId17"/>
    <p:sldLayoutId id="2147491832" r:id="rId18"/>
    <p:sldLayoutId id="2147491833" r:id="rId19"/>
    <p:sldLayoutId id="2147491834" r:id="rId20"/>
    <p:sldLayoutId id="2147491835" r:id="rId21"/>
    <p:sldLayoutId id="2147491836" r:id="rId22"/>
    <p:sldLayoutId id="2147491837" r:id="rId23"/>
    <p:sldLayoutId id="2147491838" r:id="rId24"/>
    <p:sldLayoutId id="2147491839" r:id="rId25"/>
    <p:sldLayoutId id="2147491840" r:id="rId26"/>
    <p:sldLayoutId id="2147491841" r:id="rId27"/>
    <p:sldLayoutId id="2147491842" r:id="rId28"/>
    <p:sldLayoutId id="2147491843" r:id="rId29"/>
    <p:sldLayoutId id="2147491844" r:id="rId30"/>
    <p:sldLayoutId id="2147491845" r:id="rId31"/>
    <p:sldLayoutId id="2147491846" r:id="rId32"/>
    <p:sldLayoutId id="2147491847" r:id="rId33"/>
    <p:sldLayoutId id="2147491848" r:id="rId34"/>
    <p:sldLayoutId id="2147491849" r:id="rId35"/>
    <p:sldLayoutId id="2147491850" r:id="rId36"/>
    <p:sldLayoutId id="2147491851" r:id="rId37"/>
    <p:sldLayoutId id="2147491852" r:id="rId38"/>
    <p:sldLayoutId id="2147491853" r:id="rId39"/>
    <p:sldLayoutId id="2147491854" r:id="rId40"/>
    <p:sldLayoutId id="2147491855" r:id="rId41"/>
    <p:sldLayoutId id="2147491856" r:id="rId42"/>
    <p:sldLayoutId id="2147491857" r:id="rId43"/>
    <p:sldLayoutId id="2147491858" r:id="rId44"/>
    <p:sldLayoutId id="2147491859" r:id="rId45"/>
    <p:sldLayoutId id="2147491860" r:id="rId46"/>
    <p:sldLayoutId id="2147491861" r:id="rId47"/>
    <p:sldLayoutId id="2147491862" r:id="rId48"/>
    <p:sldLayoutId id="2147491863" r:id="rId49"/>
    <p:sldLayoutId id="2147491864" r:id="rId50"/>
    <p:sldLayoutId id="2147491865" r:id="rId51"/>
    <p:sldLayoutId id="2147491866" r:id="rId52"/>
    <p:sldLayoutId id="2147491867" r:id="rId53"/>
    <p:sldLayoutId id="2147491868" r:id="rId54"/>
    <p:sldLayoutId id="2147491869" r:id="rId55"/>
    <p:sldLayoutId id="2147491870" r:id="rId56"/>
    <p:sldLayoutId id="2147491871" r:id="rId57"/>
  </p:sldLayoutIdLst>
  <p:txStyles>
    <p:titleStyle>
      <a:lvl1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  <a:lvl2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2pPr>
      <a:lvl3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3pPr>
      <a:lvl4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4pPr>
      <a:lvl5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5pPr>
      <a:lvl6pPr marL="4572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6pPr>
      <a:lvl7pPr marL="9144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7pPr>
      <a:lvl8pPr marL="13716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8pPr>
      <a:lvl9pPr marL="18288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9pPr>
    </p:titleStyle>
    <p:bodyStyle>
      <a:lvl1pPr marL="1079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59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38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3739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692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645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597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5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05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858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1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76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716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669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621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287338" y="130175"/>
            <a:ext cx="51847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20" tIns="25711" rIns="51420" bIns="2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287338" y="755650"/>
            <a:ext cx="51847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20" tIns="25711" rIns="51420" bIns="2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7338" y="3003550"/>
            <a:ext cx="1344612" cy="171450"/>
          </a:xfrm>
          <a:prstGeom prst="rect">
            <a:avLst/>
          </a:prstGeom>
        </p:spPr>
        <p:txBody>
          <a:bodyPr vert="horz" lIns="51420" tIns="25711" rIns="51420" bIns="25711" rtlCol="0" anchor="ctr"/>
          <a:lstStyle>
            <a:lvl1pPr algn="l" defTabSz="575864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4292A6-DFA5-4271-AF2D-759FB40CBF76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8500" y="3003550"/>
            <a:ext cx="1822450" cy="171450"/>
          </a:xfrm>
          <a:prstGeom prst="rect">
            <a:avLst/>
          </a:prstGeom>
        </p:spPr>
        <p:txBody>
          <a:bodyPr vert="horz" lIns="51420" tIns="25711" rIns="51420" bIns="25711" rtlCol="0" anchor="ctr"/>
          <a:lstStyle>
            <a:lvl1pPr algn="ctr" defTabSz="575864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27500" y="3003550"/>
            <a:ext cx="1344613" cy="171450"/>
          </a:xfrm>
          <a:prstGeom prst="rect">
            <a:avLst/>
          </a:prstGeom>
        </p:spPr>
        <p:txBody>
          <a:bodyPr vert="horz" wrap="square" lIns="51420" tIns="25711" rIns="51420" bIns="2571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1CD18A7-38CE-486F-A5F8-61C3BCAE3E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984625" y="2974975"/>
            <a:ext cx="1020763" cy="150813"/>
          </a:xfrm>
          <a:prstGeom prst="rect">
            <a:avLst/>
          </a:prstGeom>
        </p:spPr>
        <p:txBody>
          <a:bodyPr lIns="57592" tIns="28795" rIns="57592" bIns="28795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/>
              <a:t>i9 presentation to Joe Smith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85763" y="2973388"/>
            <a:ext cx="65087" cy="155575"/>
          </a:xfrm>
          <a:prstGeom prst="rect">
            <a:avLst/>
          </a:prstGeom>
        </p:spPr>
        <p:txBody>
          <a:bodyPr wrap="none" lIns="57592" tIns="28795" rIns="57592" bIns="28795" anchor="ctr"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defRPr/>
            </a:pPr>
            <a:fld id="{9C86D4F8-CC5C-4DD0-8868-37F3815B828A}" type="slidenum">
              <a:rPr lang="en-US" altLang="ru-RU" sz="600" smtClean="0">
                <a:solidFill>
                  <a:srgbClr val="898989"/>
                </a:solidFill>
                <a:latin typeface="Calibri" pitchFamily="34" charset="0"/>
              </a:rPr>
              <a:pPr algn="ctr" defTabSz="914400" eaLnBrk="1" hangingPunct="1">
                <a:defRPr/>
              </a:pPr>
              <a:t>‹#›</a:t>
            </a:fld>
            <a:endParaRPr lang="en-US" altLang="ru-RU" sz="6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Oval 21"/>
          <p:cNvSpPr/>
          <p:nvPr userDrawn="1"/>
        </p:nvSpPr>
        <p:spPr>
          <a:xfrm>
            <a:off x="526097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/>
          </a:p>
        </p:txBody>
      </p:sp>
      <p:sp>
        <p:nvSpPr>
          <p:cNvPr id="10" name="Oval 22"/>
          <p:cNvSpPr/>
          <p:nvPr userDrawn="1"/>
        </p:nvSpPr>
        <p:spPr>
          <a:xfrm>
            <a:off x="505460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/>
          </a:p>
        </p:txBody>
      </p:sp>
      <p:sp>
        <p:nvSpPr>
          <p:cNvPr id="11" name="Oval 23"/>
          <p:cNvSpPr/>
          <p:nvPr userDrawn="1"/>
        </p:nvSpPr>
        <p:spPr>
          <a:xfrm rot="10800000">
            <a:off x="5465763" y="2971800"/>
            <a:ext cx="157162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/>
          </a:p>
        </p:txBody>
      </p:sp>
      <p:sp>
        <p:nvSpPr>
          <p:cNvPr id="12" name="Rectangle 17">
            <a:hlinkClick r:id="rId15"/>
          </p:cNvPr>
          <p:cNvSpPr/>
          <p:nvPr userDrawn="1"/>
        </p:nvSpPr>
        <p:spPr>
          <a:xfrm>
            <a:off x="5035550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/>
          </a:p>
        </p:txBody>
      </p:sp>
      <p:sp>
        <p:nvSpPr>
          <p:cNvPr id="13" name="Rectangle 24">
            <a:hlinkClick r:id="rId16"/>
          </p:cNvPr>
          <p:cNvSpPr/>
          <p:nvPr userDrawn="1"/>
        </p:nvSpPr>
        <p:spPr>
          <a:xfrm>
            <a:off x="524033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/>
          </a:p>
        </p:txBody>
      </p:sp>
      <p:sp>
        <p:nvSpPr>
          <p:cNvPr id="14" name="Rectangle 25">
            <a:hlinkClick r:id="rId17"/>
          </p:cNvPr>
          <p:cNvSpPr/>
          <p:nvPr userDrawn="1"/>
        </p:nvSpPr>
        <p:spPr>
          <a:xfrm>
            <a:off x="544988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/>
          </a:p>
        </p:txBody>
      </p:sp>
      <p:sp>
        <p:nvSpPr>
          <p:cNvPr id="15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1813" y="2957513"/>
            <a:ext cx="190500" cy="19050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/>
          </a:p>
        </p:txBody>
      </p:sp>
      <p:sp>
        <p:nvSpPr>
          <p:cNvPr id="16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7475" y="2952750"/>
            <a:ext cx="190500" cy="1905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8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312" r:id="rId1"/>
    <p:sldLayoutId id="2147492313" r:id="rId2"/>
    <p:sldLayoutId id="2147492314" r:id="rId3"/>
    <p:sldLayoutId id="2147492315" r:id="rId4"/>
    <p:sldLayoutId id="2147492316" r:id="rId5"/>
    <p:sldLayoutId id="2147492317" r:id="rId6"/>
    <p:sldLayoutId id="2147492318" r:id="rId7"/>
    <p:sldLayoutId id="2147492319" r:id="rId8"/>
    <p:sldLayoutId id="2147492320" r:id="rId9"/>
    <p:sldLayoutId id="2147492321" r:id="rId10"/>
    <p:sldLayoutId id="2147492322" r:id="rId11"/>
    <p:sldLayoutId id="2147492350" r:id="rId12"/>
    <p:sldLayoutId id="2147492351" r:id="rId13"/>
  </p:sldLayoutIdLst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2763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2763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2763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2763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2088" indent="-192088" algn="l" defTabSz="5127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27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1350" indent="-127000" algn="l" defTabSz="5127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127000" algn="l" defTabSz="5127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5700" indent="-127000" algn="l" defTabSz="5127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061" indent="-128551" algn="l" defTabSz="514205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164" indent="-128551" algn="l" defTabSz="514205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266" indent="-128551" algn="l" defTabSz="514205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369" indent="-128551" algn="l" defTabSz="514205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20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01" algn="l" defTabSz="51420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05" algn="l" defTabSz="51420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06" algn="l" defTabSz="51420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09" algn="l" defTabSz="51420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510" algn="l" defTabSz="51420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614" algn="l" defTabSz="51420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715" algn="l" defTabSz="51420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817" algn="l" defTabSz="51420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131763"/>
            <a:ext cx="4895850" cy="3873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576263"/>
            <a:ext cx="4895850" cy="2185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625" y="2928938"/>
            <a:ext cx="1020763" cy="242887"/>
          </a:xfrm>
          <a:prstGeom prst="rect">
            <a:avLst/>
          </a:prstGeom>
        </p:spPr>
        <p:txBody>
          <a:bodyPr lIns="57592" tIns="28795" rIns="57592" bIns="28795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1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763" y="2973388"/>
            <a:ext cx="65087" cy="155575"/>
          </a:xfrm>
          <a:prstGeom prst="rect">
            <a:avLst/>
          </a:prstGeom>
        </p:spPr>
        <p:txBody>
          <a:bodyPr wrap="none" lIns="57592" tIns="28795" rIns="57592" bIns="28795" anchor="ctr"/>
          <a:lstStyle>
            <a:lvl1pPr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CA213665-B436-4198-BE79-74B12AC042F9}" type="slidenum">
              <a:rPr lang="en-US" altLang="ru-RU" sz="600" smtClean="0">
                <a:solidFill>
                  <a:srgbClr val="9A999B"/>
                </a:solidFill>
                <a:latin typeface="Open Sans Light"/>
              </a:rPr>
              <a:pPr algn="ctr" eaLnBrk="1" hangingPunct="1">
                <a:defRPr/>
              </a:pPr>
              <a:t>‹#›</a:t>
            </a:fld>
            <a:endParaRPr lang="en-US" altLang="ru-RU" sz="600" smtClean="0">
              <a:solidFill>
                <a:srgbClr val="9A999B"/>
              </a:solidFill>
              <a:latin typeface="Open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72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35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612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4513" y="2971800"/>
            <a:ext cx="158750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2137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5118100" y="3019425"/>
            <a:ext cx="30163" cy="65088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5305425" y="3017838"/>
            <a:ext cx="66675" cy="65087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5508625" y="3024188"/>
            <a:ext cx="73025" cy="58737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22" name="Oval 21"/>
          <p:cNvSpPr/>
          <p:nvPr userDrawn="1"/>
        </p:nvSpPr>
        <p:spPr>
          <a:xfrm>
            <a:off x="526097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60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5763" y="2971800"/>
            <a:ext cx="157162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550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33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88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1813" y="2957513"/>
            <a:ext cx="190500" cy="19050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7475" y="2952750"/>
            <a:ext cx="190500" cy="1905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72" r:id="rId1"/>
    <p:sldLayoutId id="2147491873" r:id="rId2"/>
    <p:sldLayoutId id="2147491874" r:id="rId3"/>
    <p:sldLayoutId id="2147491875" r:id="rId4"/>
    <p:sldLayoutId id="2147491876" r:id="rId5"/>
    <p:sldLayoutId id="2147491877" r:id="rId6"/>
    <p:sldLayoutId id="2147491878" r:id="rId7"/>
    <p:sldLayoutId id="2147491879" r:id="rId8"/>
    <p:sldLayoutId id="2147491880" r:id="rId9"/>
    <p:sldLayoutId id="2147491881" r:id="rId10"/>
    <p:sldLayoutId id="2147491882" r:id="rId11"/>
    <p:sldLayoutId id="2147491883" r:id="rId12"/>
    <p:sldLayoutId id="2147492326" r:id="rId13"/>
    <p:sldLayoutId id="2147492327" r:id="rId14"/>
    <p:sldLayoutId id="2147492328" r:id="rId15"/>
    <p:sldLayoutId id="2147491884" r:id="rId16"/>
    <p:sldLayoutId id="2147491885" r:id="rId17"/>
    <p:sldLayoutId id="2147491886" r:id="rId18"/>
    <p:sldLayoutId id="2147491887" r:id="rId19"/>
    <p:sldLayoutId id="2147491888" r:id="rId20"/>
    <p:sldLayoutId id="2147491889" r:id="rId21"/>
    <p:sldLayoutId id="2147491890" r:id="rId22"/>
    <p:sldLayoutId id="2147491891" r:id="rId23"/>
    <p:sldLayoutId id="2147491892" r:id="rId24"/>
    <p:sldLayoutId id="2147491893" r:id="rId25"/>
    <p:sldLayoutId id="2147491894" r:id="rId26"/>
    <p:sldLayoutId id="2147491895" r:id="rId27"/>
    <p:sldLayoutId id="2147491896" r:id="rId28"/>
    <p:sldLayoutId id="2147491897" r:id="rId29"/>
    <p:sldLayoutId id="2147491898" r:id="rId30"/>
    <p:sldLayoutId id="2147491899" r:id="rId31"/>
    <p:sldLayoutId id="2147491900" r:id="rId32"/>
    <p:sldLayoutId id="2147491901" r:id="rId33"/>
    <p:sldLayoutId id="2147491902" r:id="rId34"/>
    <p:sldLayoutId id="2147491903" r:id="rId35"/>
    <p:sldLayoutId id="2147491904" r:id="rId36"/>
    <p:sldLayoutId id="2147491905" r:id="rId37"/>
    <p:sldLayoutId id="2147491906" r:id="rId38"/>
    <p:sldLayoutId id="2147491907" r:id="rId39"/>
    <p:sldLayoutId id="2147491908" r:id="rId40"/>
    <p:sldLayoutId id="2147491909" r:id="rId41"/>
    <p:sldLayoutId id="2147491910" r:id="rId42"/>
    <p:sldLayoutId id="2147491911" r:id="rId43"/>
    <p:sldLayoutId id="2147491912" r:id="rId44"/>
    <p:sldLayoutId id="2147491913" r:id="rId45"/>
    <p:sldLayoutId id="2147491914" r:id="rId46"/>
    <p:sldLayoutId id="2147491915" r:id="rId47"/>
    <p:sldLayoutId id="2147491916" r:id="rId48"/>
    <p:sldLayoutId id="2147491917" r:id="rId49"/>
    <p:sldLayoutId id="2147491918" r:id="rId50"/>
    <p:sldLayoutId id="2147491919" r:id="rId51"/>
    <p:sldLayoutId id="2147491920" r:id="rId52"/>
    <p:sldLayoutId id="2147491921" r:id="rId53"/>
    <p:sldLayoutId id="2147491922" r:id="rId54"/>
    <p:sldLayoutId id="2147491923" r:id="rId55"/>
    <p:sldLayoutId id="2147491924" r:id="rId56"/>
    <p:sldLayoutId id="2147491925" r:id="rId57"/>
    <p:sldLayoutId id="2147491926" r:id="rId58"/>
  </p:sldLayoutIdLst>
  <p:timing>
    <p:tnLst>
      <p:par>
        <p:cTn id="1" dur="indefinite" restart="never" nodeType="tmRoot"/>
      </p:par>
    </p:tnLst>
  </p:timing>
  <p:txStyles>
    <p:titleStyle>
      <a:lvl1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  <a:lvl2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2pPr>
      <a:lvl3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3pPr>
      <a:lvl4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4pPr>
      <a:lvl5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5pPr>
      <a:lvl6pPr marL="4572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6pPr>
      <a:lvl7pPr marL="9144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7pPr>
      <a:lvl8pPr marL="13716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8pPr>
      <a:lvl9pPr marL="18288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9pPr>
    </p:titleStyle>
    <p:bodyStyle>
      <a:lvl1pPr marL="1079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59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38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3739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692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645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597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5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05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858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1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76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716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669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621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131763"/>
            <a:ext cx="4895850" cy="3873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576263"/>
            <a:ext cx="4895850" cy="2185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625" y="2928938"/>
            <a:ext cx="1020763" cy="242887"/>
          </a:xfrm>
          <a:prstGeom prst="rect">
            <a:avLst/>
          </a:prstGeom>
        </p:spPr>
        <p:txBody>
          <a:bodyPr lIns="57592" tIns="28795" rIns="57592" bIns="28795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1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763" y="2973388"/>
            <a:ext cx="65087" cy="155575"/>
          </a:xfrm>
          <a:prstGeom prst="rect">
            <a:avLst/>
          </a:prstGeom>
        </p:spPr>
        <p:txBody>
          <a:bodyPr wrap="none" lIns="57592" tIns="28795" rIns="57592" bIns="28795" anchor="ctr"/>
          <a:lstStyle>
            <a:lvl1pPr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DC802E7E-9133-4079-A717-D750A3A79EBF}" type="slidenum">
              <a:rPr lang="en-US" altLang="ru-RU" sz="600" smtClean="0">
                <a:solidFill>
                  <a:srgbClr val="9A999B"/>
                </a:solidFill>
                <a:latin typeface="Open Sans Light"/>
              </a:rPr>
              <a:pPr algn="ctr" eaLnBrk="1" hangingPunct="1">
                <a:defRPr/>
              </a:pPr>
              <a:t>‹#›</a:t>
            </a:fld>
            <a:endParaRPr lang="en-US" altLang="ru-RU" sz="600" smtClean="0">
              <a:solidFill>
                <a:srgbClr val="9A999B"/>
              </a:solidFill>
              <a:latin typeface="Open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72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35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612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4513" y="2971800"/>
            <a:ext cx="158750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2137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3083" name="Freeform 6"/>
          <p:cNvSpPr>
            <a:spLocks/>
          </p:cNvSpPr>
          <p:nvPr/>
        </p:nvSpPr>
        <p:spPr bwMode="auto">
          <a:xfrm>
            <a:off x="5118100" y="3019425"/>
            <a:ext cx="30163" cy="65088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3084" name="Freeform 7"/>
          <p:cNvSpPr>
            <a:spLocks noEditPoints="1"/>
          </p:cNvSpPr>
          <p:nvPr/>
        </p:nvSpPr>
        <p:spPr bwMode="auto">
          <a:xfrm>
            <a:off x="5305425" y="3017838"/>
            <a:ext cx="66675" cy="65087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3085" name="Freeform 8"/>
          <p:cNvSpPr>
            <a:spLocks/>
          </p:cNvSpPr>
          <p:nvPr/>
        </p:nvSpPr>
        <p:spPr bwMode="auto">
          <a:xfrm>
            <a:off x="5508625" y="3024188"/>
            <a:ext cx="73025" cy="58737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22" name="Oval 21"/>
          <p:cNvSpPr/>
          <p:nvPr userDrawn="1"/>
        </p:nvSpPr>
        <p:spPr>
          <a:xfrm>
            <a:off x="526097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60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5763" y="2971800"/>
            <a:ext cx="157162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550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33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88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1813" y="2957513"/>
            <a:ext cx="190500" cy="19050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7475" y="2952750"/>
            <a:ext cx="190500" cy="1905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27" r:id="rId1"/>
    <p:sldLayoutId id="2147491928" r:id="rId2"/>
    <p:sldLayoutId id="2147491929" r:id="rId3"/>
    <p:sldLayoutId id="2147491930" r:id="rId4"/>
    <p:sldLayoutId id="2147491931" r:id="rId5"/>
    <p:sldLayoutId id="2147491932" r:id="rId6"/>
    <p:sldLayoutId id="2147491933" r:id="rId7"/>
    <p:sldLayoutId id="2147491934" r:id="rId8"/>
    <p:sldLayoutId id="2147491935" r:id="rId9"/>
    <p:sldLayoutId id="2147491936" r:id="rId10"/>
    <p:sldLayoutId id="2147491937" r:id="rId11"/>
    <p:sldLayoutId id="2147491938" r:id="rId12"/>
    <p:sldLayoutId id="2147492329" r:id="rId13"/>
    <p:sldLayoutId id="2147492330" r:id="rId14"/>
    <p:sldLayoutId id="2147492331" r:id="rId15"/>
    <p:sldLayoutId id="2147491939" r:id="rId16"/>
    <p:sldLayoutId id="2147491940" r:id="rId17"/>
    <p:sldLayoutId id="2147491941" r:id="rId18"/>
    <p:sldLayoutId id="2147491942" r:id="rId19"/>
    <p:sldLayoutId id="2147491943" r:id="rId20"/>
    <p:sldLayoutId id="2147491944" r:id="rId21"/>
    <p:sldLayoutId id="2147491945" r:id="rId22"/>
    <p:sldLayoutId id="2147491946" r:id="rId23"/>
    <p:sldLayoutId id="2147491947" r:id="rId24"/>
    <p:sldLayoutId id="2147491948" r:id="rId25"/>
    <p:sldLayoutId id="2147491949" r:id="rId26"/>
    <p:sldLayoutId id="2147491950" r:id="rId27"/>
    <p:sldLayoutId id="2147491951" r:id="rId28"/>
    <p:sldLayoutId id="2147491952" r:id="rId29"/>
    <p:sldLayoutId id="2147491953" r:id="rId30"/>
    <p:sldLayoutId id="2147491954" r:id="rId31"/>
    <p:sldLayoutId id="2147491955" r:id="rId32"/>
    <p:sldLayoutId id="2147491956" r:id="rId33"/>
    <p:sldLayoutId id="2147491957" r:id="rId34"/>
    <p:sldLayoutId id="2147491958" r:id="rId35"/>
    <p:sldLayoutId id="2147491959" r:id="rId36"/>
    <p:sldLayoutId id="2147491960" r:id="rId37"/>
    <p:sldLayoutId id="2147491961" r:id="rId38"/>
    <p:sldLayoutId id="2147491962" r:id="rId39"/>
    <p:sldLayoutId id="2147491963" r:id="rId40"/>
    <p:sldLayoutId id="2147491964" r:id="rId41"/>
    <p:sldLayoutId id="2147491965" r:id="rId42"/>
    <p:sldLayoutId id="2147491966" r:id="rId43"/>
    <p:sldLayoutId id="2147491967" r:id="rId44"/>
    <p:sldLayoutId id="2147491968" r:id="rId45"/>
    <p:sldLayoutId id="2147491969" r:id="rId46"/>
    <p:sldLayoutId id="2147491970" r:id="rId47"/>
    <p:sldLayoutId id="2147491971" r:id="rId48"/>
    <p:sldLayoutId id="2147491972" r:id="rId49"/>
    <p:sldLayoutId id="2147491973" r:id="rId50"/>
    <p:sldLayoutId id="2147491974" r:id="rId51"/>
    <p:sldLayoutId id="2147491975" r:id="rId52"/>
    <p:sldLayoutId id="2147491976" r:id="rId53"/>
    <p:sldLayoutId id="2147491977" r:id="rId54"/>
    <p:sldLayoutId id="2147491978" r:id="rId55"/>
    <p:sldLayoutId id="2147491979" r:id="rId56"/>
    <p:sldLayoutId id="2147491980" r:id="rId57"/>
    <p:sldLayoutId id="2147491981" r:id="rId58"/>
  </p:sldLayoutIdLst>
  <p:timing>
    <p:tnLst>
      <p:par>
        <p:cTn id="1" dur="indefinite" restart="never" nodeType="tmRoot"/>
      </p:par>
    </p:tnLst>
  </p:timing>
  <p:txStyles>
    <p:titleStyle>
      <a:lvl1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  <a:lvl2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2pPr>
      <a:lvl3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3pPr>
      <a:lvl4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4pPr>
      <a:lvl5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5pPr>
      <a:lvl6pPr marL="4572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6pPr>
      <a:lvl7pPr marL="9144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7pPr>
      <a:lvl8pPr marL="13716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8pPr>
      <a:lvl9pPr marL="18288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9pPr>
    </p:titleStyle>
    <p:bodyStyle>
      <a:lvl1pPr marL="1079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59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38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3739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692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645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597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5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05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858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1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76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716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669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621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131763"/>
            <a:ext cx="4895850" cy="3873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576263"/>
            <a:ext cx="4895850" cy="2185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625" y="2928938"/>
            <a:ext cx="1020763" cy="242887"/>
          </a:xfrm>
          <a:prstGeom prst="rect">
            <a:avLst/>
          </a:prstGeom>
        </p:spPr>
        <p:txBody>
          <a:bodyPr lIns="57592" tIns="28795" rIns="57592" bIns="28795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1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763" y="2973388"/>
            <a:ext cx="65087" cy="155575"/>
          </a:xfrm>
          <a:prstGeom prst="rect">
            <a:avLst/>
          </a:prstGeom>
        </p:spPr>
        <p:txBody>
          <a:bodyPr wrap="none" lIns="57592" tIns="28795" rIns="57592" bIns="28795" anchor="ctr"/>
          <a:lstStyle>
            <a:lvl1pPr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20BFECE7-C4B8-438F-8461-64F1E11998CE}" type="slidenum">
              <a:rPr lang="en-US" altLang="ru-RU" sz="600" smtClean="0">
                <a:solidFill>
                  <a:srgbClr val="9A999B"/>
                </a:solidFill>
                <a:latin typeface="Open Sans Light"/>
              </a:rPr>
              <a:pPr algn="ctr" eaLnBrk="1" hangingPunct="1">
                <a:defRPr/>
              </a:pPr>
              <a:t>‹#›</a:t>
            </a:fld>
            <a:endParaRPr lang="en-US" altLang="ru-RU" sz="600" smtClean="0">
              <a:solidFill>
                <a:srgbClr val="9A999B"/>
              </a:solidFill>
              <a:latin typeface="Open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72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35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612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4513" y="2971800"/>
            <a:ext cx="158750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2137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4107" name="Freeform 6"/>
          <p:cNvSpPr>
            <a:spLocks/>
          </p:cNvSpPr>
          <p:nvPr/>
        </p:nvSpPr>
        <p:spPr bwMode="auto">
          <a:xfrm>
            <a:off x="5118100" y="3019425"/>
            <a:ext cx="30163" cy="65088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4108" name="Freeform 7"/>
          <p:cNvSpPr>
            <a:spLocks noEditPoints="1"/>
          </p:cNvSpPr>
          <p:nvPr/>
        </p:nvSpPr>
        <p:spPr bwMode="auto">
          <a:xfrm>
            <a:off x="5305425" y="3017838"/>
            <a:ext cx="66675" cy="65087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4109" name="Freeform 8"/>
          <p:cNvSpPr>
            <a:spLocks/>
          </p:cNvSpPr>
          <p:nvPr/>
        </p:nvSpPr>
        <p:spPr bwMode="auto">
          <a:xfrm>
            <a:off x="5508625" y="3024188"/>
            <a:ext cx="73025" cy="58737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22" name="Oval 21"/>
          <p:cNvSpPr/>
          <p:nvPr userDrawn="1"/>
        </p:nvSpPr>
        <p:spPr>
          <a:xfrm>
            <a:off x="526097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60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5763" y="2971800"/>
            <a:ext cx="157162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550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33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88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1813" y="2957513"/>
            <a:ext cx="190500" cy="19050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7475" y="2952750"/>
            <a:ext cx="190500" cy="1905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82" r:id="rId1"/>
    <p:sldLayoutId id="2147491983" r:id="rId2"/>
    <p:sldLayoutId id="2147491984" r:id="rId3"/>
    <p:sldLayoutId id="2147491985" r:id="rId4"/>
    <p:sldLayoutId id="2147491986" r:id="rId5"/>
    <p:sldLayoutId id="2147491987" r:id="rId6"/>
    <p:sldLayoutId id="2147491988" r:id="rId7"/>
    <p:sldLayoutId id="2147491989" r:id="rId8"/>
    <p:sldLayoutId id="2147491990" r:id="rId9"/>
    <p:sldLayoutId id="2147491991" r:id="rId10"/>
    <p:sldLayoutId id="2147491992" r:id="rId11"/>
    <p:sldLayoutId id="2147491993" r:id="rId12"/>
    <p:sldLayoutId id="2147492332" r:id="rId13"/>
    <p:sldLayoutId id="2147492333" r:id="rId14"/>
    <p:sldLayoutId id="2147492334" r:id="rId15"/>
    <p:sldLayoutId id="2147491994" r:id="rId16"/>
    <p:sldLayoutId id="2147491995" r:id="rId17"/>
    <p:sldLayoutId id="2147491996" r:id="rId18"/>
    <p:sldLayoutId id="2147491997" r:id="rId19"/>
    <p:sldLayoutId id="2147491998" r:id="rId20"/>
    <p:sldLayoutId id="2147491999" r:id="rId21"/>
    <p:sldLayoutId id="2147492000" r:id="rId22"/>
    <p:sldLayoutId id="2147492001" r:id="rId23"/>
    <p:sldLayoutId id="2147492002" r:id="rId24"/>
    <p:sldLayoutId id="2147492003" r:id="rId25"/>
    <p:sldLayoutId id="2147492004" r:id="rId26"/>
    <p:sldLayoutId id="2147492005" r:id="rId27"/>
    <p:sldLayoutId id="2147492006" r:id="rId28"/>
    <p:sldLayoutId id="2147492007" r:id="rId29"/>
    <p:sldLayoutId id="2147492008" r:id="rId30"/>
    <p:sldLayoutId id="2147492009" r:id="rId31"/>
    <p:sldLayoutId id="2147492010" r:id="rId32"/>
    <p:sldLayoutId id="2147492011" r:id="rId33"/>
    <p:sldLayoutId id="2147492012" r:id="rId34"/>
    <p:sldLayoutId id="2147492013" r:id="rId35"/>
    <p:sldLayoutId id="2147492014" r:id="rId36"/>
    <p:sldLayoutId id="2147492015" r:id="rId37"/>
    <p:sldLayoutId id="2147492016" r:id="rId38"/>
    <p:sldLayoutId id="2147492017" r:id="rId39"/>
    <p:sldLayoutId id="2147492018" r:id="rId40"/>
    <p:sldLayoutId id="2147492019" r:id="rId41"/>
    <p:sldLayoutId id="2147492020" r:id="rId42"/>
    <p:sldLayoutId id="2147492021" r:id="rId43"/>
    <p:sldLayoutId id="2147492022" r:id="rId44"/>
    <p:sldLayoutId id="2147492023" r:id="rId45"/>
    <p:sldLayoutId id="2147492024" r:id="rId46"/>
    <p:sldLayoutId id="2147492025" r:id="rId47"/>
    <p:sldLayoutId id="2147492026" r:id="rId48"/>
    <p:sldLayoutId id="2147492027" r:id="rId49"/>
    <p:sldLayoutId id="2147492028" r:id="rId50"/>
    <p:sldLayoutId id="2147492029" r:id="rId51"/>
    <p:sldLayoutId id="2147492030" r:id="rId52"/>
    <p:sldLayoutId id="2147492031" r:id="rId53"/>
    <p:sldLayoutId id="2147492032" r:id="rId54"/>
    <p:sldLayoutId id="2147492033" r:id="rId55"/>
    <p:sldLayoutId id="2147492034" r:id="rId56"/>
    <p:sldLayoutId id="2147492035" r:id="rId57"/>
    <p:sldLayoutId id="2147492036" r:id="rId58"/>
  </p:sldLayoutIdLst>
  <p:timing>
    <p:tnLst>
      <p:par>
        <p:cTn id="1" dur="indefinite" restart="never" nodeType="tmRoot"/>
      </p:par>
    </p:tnLst>
  </p:timing>
  <p:txStyles>
    <p:titleStyle>
      <a:lvl1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  <a:lvl2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2pPr>
      <a:lvl3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3pPr>
      <a:lvl4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4pPr>
      <a:lvl5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5pPr>
      <a:lvl6pPr marL="4572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6pPr>
      <a:lvl7pPr marL="9144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7pPr>
      <a:lvl8pPr marL="13716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8pPr>
      <a:lvl9pPr marL="18288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9pPr>
    </p:titleStyle>
    <p:bodyStyle>
      <a:lvl1pPr marL="1079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59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38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3739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692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645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597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5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05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858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1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76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716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669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621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131763"/>
            <a:ext cx="4895850" cy="3873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576263"/>
            <a:ext cx="4895850" cy="2185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625" y="2928938"/>
            <a:ext cx="1020763" cy="242887"/>
          </a:xfrm>
          <a:prstGeom prst="rect">
            <a:avLst/>
          </a:prstGeom>
        </p:spPr>
        <p:txBody>
          <a:bodyPr lIns="57592" tIns="28795" rIns="57592" bIns="28795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1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763" y="2973388"/>
            <a:ext cx="65087" cy="155575"/>
          </a:xfrm>
          <a:prstGeom prst="rect">
            <a:avLst/>
          </a:prstGeom>
        </p:spPr>
        <p:txBody>
          <a:bodyPr wrap="none" lIns="57592" tIns="28795" rIns="57592" bIns="28795" anchor="ctr"/>
          <a:lstStyle>
            <a:lvl1pPr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4A4AC278-8F9A-47EF-BBF2-7239E55F8FDE}" type="slidenum">
              <a:rPr lang="en-US" altLang="ru-RU" sz="600" smtClean="0">
                <a:solidFill>
                  <a:srgbClr val="9A999B"/>
                </a:solidFill>
                <a:latin typeface="Open Sans Light"/>
              </a:rPr>
              <a:pPr algn="ctr" eaLnBrk="1" hangingPunct="1">
                <a:defRPr/>
              </a:pPr>
              <a:t>‹#›</a:t>
            </a:fld>
            <a:endParaRPr lang="en-US" altLang="ru-RU" sz="600" smtClean="0">
              <a:solidFill>
                <a:srgbClr val="9A999B"/>
              </a:solidFill>
              <a:latin typeface="Open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72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35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612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4513" y="2971800"/>
            <a:ext cx="158750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2137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5131" name="Freeform 6"/>
          <p:cNvSpPr>
            <a:spLocks/>
          </p:cNvSpPr>
          <p:nvPr/>
        </p:nvSpPr>
        <p:spPr bwMode="auto">
          <a:xfrm>
            <a:off x="5118100" y="3019425"/>
            <a:ext cx="30163" cy="65088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5132" name="Freeform 7"/>
          <p:cNvSpPr>
            <a:spLocks noEditPoints="1"/>
          </p:cNvSpPr>
          <p:nvPr/>
        </p:nvSpPr>
        <p:spPr bwMode="auto">
          <a:xfrm>
            <a:off x="5305425" y="3017838"/>
            <a:ext cx="66675" cy="65087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5133" name="Freeform 8"/>
          <p:cNvSpPr>
            <a:spLocks/>
          </p:cNvSpPr>
          <p:nvPr/>
        </p:nvSpPr>
        <p:spPr bwMode="auto">
          <a:xfrm>
            <a:off x="5508625" y="3024188"/>
            <a:ext cx="73025" cy="58737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22" name="Oval 21"/>
          <p:cNvSpPr/>
          <p:nvPr userDrawn="1"/>
        </p:nvSpPr>
        <p:spPr>
          <a:xfrm>
            <a:off x="526097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60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5763" y="2971800"/>
            <a:ext cx="157162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550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33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88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1813" y="2957513"/>
            <a:ext cx="190500" cy="19050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7475" y="2952750"/>
            <a:ext cx="190500" cy="1905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37" r:id="rId1"/>
    <p:sldLayoutId id="2147492038" r:id="rId2"/>
    <p:sldLayoutId id="2147492039" r:id="rId3"/>
    <p:sldLayoutId id="2147492040" r:id="rId4"/>
    <p:sldLayoutId id="2147492041" r:id="rId5"/>
    <p:sldLayoutId id="2147492042" r:id="rId6"/>
    <p:sldLayoutId id="2147492043" r:id="rId7"/>
    <p:sldLayoutId id="2147492044" r:id="rId8"/>
    <p:sldLayoutId id="2147492045" r:id="rId9"/>
    <p:sldLayoutId id="2147492046" r:id="rId10"/>
    <p:sldLayoutId id="2147492047" r:id="rId11"/>
    <p:sldLayoutId id="2147492048" r:id="rId12"/>
    <p:sldLayoutId id="2147492335" r:id="rId13"/>
    <p:sldLayoutId id="2147492336" r:id="rId14"/>
    <p:sldLayoutId id="2147492337" r:id="rId15"/>
    <p:sldLayoutId id="2147492049" r:id="rId16"/>
    <p:sldLayoutId id="2147492050" r:id="rId17"/>
    <p:sldLayoutId id="2147492051" r:id="rId18"/>
    <p:sldLayoutId id="2147492052" r:id="rId19"/>
    <p:sldLayoutId id="2147492053" r:id="rId20"/>
    <p:sldLayoutId id="2147492054" r:id="rId21"/>
    <p:sldLayoutId id="2147492055" r:id="rId22"/>
    <p:sldLayoutId id="2147492056" r:id="rId23"/>
    <p:sldLayoutId id="2147492057" r:id="rId24"/>
    <p:sldLayoutId id="2147492058" r:id="rId25"/>
    <p:sldLayoutId id="2147492059" r:id="rId26"/>
    <p:sldLayoutId id="2147492060" r:id="rId27"/>
    <p:sldLayoutId id="2147492061" r:id="rId28"/>
    <p:sldLayoutId id="2147492062" r:id="rId29"/>
    <p:sldLayoutId id="2147492063" r:id="rId30"/>
    <p:sldLayoutId id="2147492064" r:id="rId31"/>
    <p:sldLayoutId id="2147492065" r:id="rId32"/>
    <p:sldLayoutId id="2147492066" r:id="rId33"/>
    <p:sldLayoutId id="2147492067" r:id="rId34"/>
    <p:sldLayoutId id="2147492068" r:id="rId35"/>
    <p:sldLayoutId id="2147492069" r:id="rId36"/>
    <p:sldLayoutId id="2147492070" r:id="rId37"/>
    <p:sldLayoutId id="2147492071" r:id="rId38"/>
    <p:sldLayoutId id="2147492072" r:id="rId39"/>
    <p:sldLayoutId id="2147492073" r:id="rId40"/>
    <p:sldLayoutId id="2147492074" r:id="rId41"/>
    <p:sldLayoutId id="2147492075" r:id="rId42"/>
    <p:sldLayoutId id="2147492076" r:id="rId43"/>
    <p:sldLayoutId id="2147492077" r:id="rId44"/>
    <p:sldLayoutId id="2147492078" r:id="rId45"/>
    <p:sldLayoutId id="2147492079" r:id="rId46"/>
    <p:sldLayoutId id="2147492080" r:id="rId47"/>
    <p:sldLayoutId id="2147492081" r:id="rId48"/>
    <p:sldLayoutId id="2147492082" r:id="rId49"/>
    <p:sldLayoutId id="2147492083" r:id="rId50"/>
    <p:sldLayoutId id="2147492084" r:id="rId51"/>
    <p:sldLayoutId id="2147492085" r:id="rId52"/>
    <p:sldLayoutId id="2147492086" r:id="rId53"/>
    <p:sldLayoutId id="2147492087" r:id="rId54"/>
    <p:sldLayoutId id="2147492088" r:id="rId55"/>
    <p:sldLayoutId id="2147492089" r:id="rId56"/>
    <p:sldLayoutId id="2147492090" r:id="rId57"/>
    <p:sldLayoutId id="2147492091" r:id="rId58"/>
  </p:sldLayoutIdLst>
  <p:timing>
    <p:tnLst>
      <p:par>
        <p:cTn id="1" dur="indefinite" restart="never" nodeType="tmRoot"/>
      </p:par>
    </p:tnLst>
  </p:timing>
  <p:txStyles>
    <p:titleStyle>
      <a:lvl1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  <a:lvl2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2pPr>
      <a:lvl3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3pPr>
      <a:lvl4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4pPr>
      <a:lvl5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5pPr>
      <a:lvl6pPr marL="4572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6pPr>
      <a:lvl7pPr marL="9144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7pPr>
      <a:lvl8pPr marL="13716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8pPr>
      <a:lvl9pPr marL="18288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9pPr>
    </p:titleStyle>
    <p:bodyStyle>
      <a:lvl1pPr marL="1079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59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38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3739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692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645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597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5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05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858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1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76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716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669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621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131763"/>
            <a:ext cx="4895850" cy="3873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576263"/>
            <a:ext cx="4895850" cy="2185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625" y="2928938"/>
            <a:ext cx="1020763" cy="242887"/>
          </a:xfrm>
          <a:prstGeom prst="rect">
            <a:avLst/>
          </a:prstGeom>
        </p:spPr>
        <p:txBody>
          <a:bodyPr lIns="57592" tIns="28795" rIns="57592" bIns="28795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1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763" y="2973388"/>
            <a:ext cx="65087" cy="155575"/>
          </a:xfrm>
          <a:prstGeom prst="rect">
            <a:avLst/>
          </a:prstGeom>
        </p:spPr>
        <p:txBody>
          <a:bodyPr wrap="none" lIns="57592" tIns="28795" rIns="57592" bIns="28795" anchor="ctr"/>
          <a:lstStyle>
            <a:lvl1pPr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2F82D3EB-8BCE-4EAC-A603-547B493A2176}" type="slidenum">
              <a:rPr lang="en-US" altLang="ru-RU" sz="600" smtClean="0">
                <a:solidFill>
                  <a:srgbClr val="9A999B"/>
                </a:solidFill>
                <a:latin typeface="Open Sans Light"/>
              </a:rPr>
              <a:pPr algn="ctr" eaLnBrk="1" hangingPunct="1">
                <a:defRPr/>
              </a:pPr>
              <a:t>‹#›</a:t>
            </a:fld>
            <a:endParaRPr lang="en-US" altLang="ru-RU" sz="600" smtClean="0">
              <a:solidFill>
                <a:srgbClr val="9A999B"/>
              </a:solidFill>
              <a:latin typeface="Open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72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35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612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4513" y="2971800"/>
            <a:ext cx="158750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2137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6155" name="Freeform 6"/>
          <p:cNvSpPr>
            <a:spLocks/>
          </p:cNvSpPr>
          <p:nvPr/>
        </p:nvSpPr>
        <p:spPr bwMode="auto">
          <a:xfrm>
            <a:off x="5118100" y="3019425"/>
            <a:ext cx="30163" cy="65088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6156" name="Freeform 7"/>
          <p:cNvSpPr>
            <a:spLocks noEditPoints="1"/>
          </p:cNvSpPr>
          <p:nvPr/>
        </p:nvSpPr>
        <p:spPr bwMode="auto">
          <a:xfrm>
            <a:off x="5305425" y="3017838"/>
            <a:ext cx="66675" cy="65087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6157" name="Freeform 8"/>
          <p:cNvSpPr>
            <a:spLocks/>
          </p:cNvSpPr>
          <p:nvPr/>
        </p:nvSpPr>
        <p:spPr bwMode="auto">
          <a:xfrm>
            <a:off x="5508625" y="3024188"/>
            <a:ext cx="73025" cy="58737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22" name="Oval 21"/>
          <p:cNvSpPr/>
          <p:nvPr userDrawn="1"/>
        </p:nvSpPr>
        <p:spPr>
          <a:xfrm>
            <a:off x="526097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60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5763" y="2971800"/>
            <a:ext cx="157162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550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33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88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1813" y="2957513"/>
            <a:ext cx="190500" cy="19050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7475" y="2952750"/>
            <a:ext cx="190500" cy="1905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92" r:id="rId1"/>
    <p:sldLayoutId id="2147492093" r:id="rId2"/>
    <p:sldLayoutId id="2147492094" r:id="rId3"/>
    <p:sldLayoutId id="2147492095" r:id="rId4"/>
    <p:sldLayoutId id="2147492096" r:id="rId5"/>
    <p:sldLayoutId id="2147492097" r:id="rId6"/>
    <p:sldLayoutId id="2147492098" r:id="rId7"/>
    <p:sldLayoutId id="2147492099" r:id="rId8"/>
    <p:sldLayoutId id="2147492100" r:id="rId9"/>
    <p:sldLayoutId id="2147492101" r:id="rId10"/>
    <p:sldLayoutId id="2147492102" r:id="rId11"/>
    <p:sldLayoutId id="2147492103" r:id="rId12"/>
    <p:sldLayoutId id="2147492338" r:id="rId13"/>
    <p:sldLayoutId id="2147492339" r:id="rId14"/>
    <p:sldLayoutId id="2147492340" r:id="rId15"/>
    <p:sldLayoutId id="2147492104" r:id="rId16"/>
    <p:sldLayoutId id="2147492105" r:id="rId17"/>
    <p:sldLayoutId id="2147492106" r:id="rId18"/>
    <p:sldLayoutId id="2147492107" r:id="rId19"/>
    <p:sldLayoutId id="2147492108" r:id="rId20"/>
    <p:sldLayoutId id="2147492109" r:id="rId21"/>
    <p:sldLayoutId id="2147492110" r:id="rId22"/>
    <p:sldLayoutId id="2147492111" r:id="rId23"/>
    <p:sldLayoutId id="2147492112" r:id="rId24"/>
    <p:sldLayoutId id="2147492113" r:id="rId25"/>
    <p:sldLayoutId id="2147492114" r:id="rId26"/>
    <p:sldLayoutId id="2147492115" r:id="rId27"/>
    <p:sldLayoutId id="2147492116" r:id="rId28"/>
    <p:sldLayoutId id="2147492117" r:id="rId29"/>
    <p:sldLayoutId id="2147492118" r:id="rId30"/>
    <p:sldLayoutId id="2147492119" r:id="rId31"/>
    <p:sldLayoutId id="2147492120" r:id="rId32"/>
    <p:sldLayoutId id="2147492121" r:id="rId33"/>
    <p:sldLayoutId id="2147492122" r:id="rId34"/>
    <p:sldLayoutId id="2147492123" r:id="rId35"/>
    <p:sldLayoutId id="2147492124" r:id="rId36"/>
    <p:sldLayoutId id="2147492125" r:id="rId37"/>
    <p:sldLayoutId id="2147492126" r:id="rId38"/>
    <p:sldLayoutId id="2147492127" r:id="rId39"/>
    <p:sldLayoutId id="2147492128" r:id="rId40"/>
    <p:sldLayoutId id="2147492129" r:id="rId41"/>
    <p:sldLayoutId id="2147492130" r:id="rId42"/>
    <p:sldLayoutId id="2147492131" r:id="rId43"/>
    <p:sldLayoutId id="2147492132" r:id="rId44"/>
    <p:sldLayoutId id="2147492133" r:id="rId45"/>
    <p:sldLayoutId id="2147492134" r:id="rId46"/>
    <p:sldLayoutId id="2147492135" r:id="rId47"/>
    <p:sldLayoutId id="2147492136" r:id="rId48"/>
    <p:sldLayoutId id="2147492137" r:id="rId49"/>
    <p:sldLayoutId id="2147492138" r:id="rId50"/>
    <p:sldLayoutId id="2147492139" r:id="rId51"/>
    <p:sldLayoutId id="2147492140" r:id="rId52"/>
    <p:sldLayoutId id="2147492141" r:id="rId53"/>
    <p:sldLayoutId id="2147492142" r:id="rId54"/>
    <p:sldLayoutId id="2147492143" r:id="rId55"/>
    <p:sldLayoutId id="2147492144" r:id="rId56"/>
    <p:sldLayoutId id="2147492145" r:id="rId57"/>
    <p:sldLayoutId id="2147492146" r:id="rId58"/>
  </p:sldLayoutIdLst>
  <p:timing>
    <p:tnLst>
      <p:par>
        <p:cTn id="1" dur="indefinite" restart="never" nodeType="tmRoot"/>
      </p:par>
    </p:tnLst>
  </p:timing>
  <p:txStyles>
    <p:titleStyle>
      <a:lvl1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  <a:lvl2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2pPr>
      <a:lvl3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3pPr>
      <a:lvl4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4pPr>
      <a:lvl5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5pPr>
      <a:lvl6pPr marL="4572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6pPr>
      <a:lvl7pPr marL="9144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7pPr>
      <a:lvl8pPr marL="13716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8pPr>
      <a:lvl9pPr marL="18288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9pPr>
    </p:titleStyle>
    <p:bodyStyle>
      <a:lvl1pPr marL="1079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59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38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3739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692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645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597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5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05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858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1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76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716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669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621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131763"/>
            <a:ext cx="4895850" cy="3873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576263"/>
            <a:ext cx="4895850" cy="2185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625" y="2928938"/>
            <a:ext cx="1020763" cy="242887"/>
          </a:xfrm>
          <a:prstGeom prst="rect">
            <a:avLst/>
          </a:prstGeom>
        </p:spPr>
        <p:txBody>
          <a:bodyPr lIns="57592" tIns="28795" rIns="57592" bIns="28795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1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763" y="2973388"/>
            <a:ext cx="65087" cy="155575"/>
          </a:xfrm>
          <a:prstGeom prst="rect">
            <a:avLst/>
          </a:prstGeom>
        </p:spPr>
        <p:txBody>
          <a:bodyPr wrap="none" lIns="57592" tIns="28795" rIns="57592" bIns="28795" anchor="ctr"/>
          <a:lstStyle>
            <a:lvl1pPr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4A083E24-69AB-43DE-BED4-C7B92EE0CBC2}" type="slidenum">
              <a:rPr lang="en-US" altLang="ru-RU" sz="600" smtClean="0">
                <a:solidFill>
                  <a:srgbClr val="9A999B"/>
                </a:solidFill>
                <a:latin typeface="Open Sans Light"/>
              </a:rPr>
              <a:pPr algn="ctr" eaLnBrk="1" hangingPunct="1">
                <a:defRPr/>
              </a:pPr>
              <a:t>‹#›</a:t>
            </a:fld>
            <a:endParaRPr lang="en-US" altLang="ru-RU" sz="600" smtClean="0">
              <a:solidFill>
                <a:srgbClr val="9A999B"/>
              </a:solidFill>
              <a:latin typeface="Open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72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35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612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4513" y="2971800"/>
            <a:ext cx="158750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2137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7179" name="Freeform 6"/>
          <p:cNvSpPr>
            <a:spLocks/>
          </p:cNvSpPr>
          <p:nvPr/>
        </p:nvSpPr>
        <p:spPr bwMode="auto">
          <a:xfrm>
            <a:off x="5118100" y="3019425"/>
            <a:ext cx="30163" cy="65088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7180" name="Freeform 7"/>
          <p:cNvSpPr>
            <a:spLocks noEditPoints="1"/>
          </p:cNvSpPr>
          <p:nvPr/>
        </p:nvSpPr>
        <p:spPr bwMode="auto">
          <a:xfrm>
            <a:off x="5305425" y="3017838"/>
            <a:ext cx="66675" cy="65087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7181" name="Freeform 8"/>
          <p:cNvSpPr>
            <a:spLocks/>
          </p:cNvSpPr>
          <p:nvPr/>
        </p:nvSpPr>
        <p:spPr bwMode="auto">
          <a:xfrm>
            <a:off x="5508625" y="3024188"/>
            <a:ext cx="73025" cy="58737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22" name="Oval 21"/>
          <p:cNvSpPr/>
          <p:nvPr userDrawn="1"/>
        </p:nvSpPr>
        <p:spPr>
          <a:xfrm>
            <a:off x="526097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60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5763" y="2971800"/>
            <a:ext cx="157162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550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33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88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1813" y="2957513"/>
            <a:ext cx="190500" cy="19050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7475" y="2952750"/>
            <a:ext cx="190500" cy="1905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47" r:id="rId1"/>
    <p:sldLayoutId id="2147492148" r:id="rId2"/>
    <p:sldLayoutId id="2147492149" r:id="rId3"/>
    <p:sldLayoutId id="2147492150" r:id="rId4"/>
    <p:sldLayoutId id="2147492151" r:id="rId5"/>
    <p:sldLayoutId id="2147492152" r:id="rId6"/>
    <p:sldLayoutId id="2147492153" r:id="rId7"/>
    <p:sldLayoutId id="2147492154" r:id="rId8"/>
    <p:sldLayoutId id="2147492155" r:id="rId9"/>
    <p:sldLayoutId id="2147492156" r:id="rId10"/>
    <p:sldLayoutId id="2147492157" r:id="rId11"/>
    <p:sldLayoutId id="2147492158" r:id="rId12"/>
    <p:sldLayoutId id="2147492341" r:id="rId13"/>
    <p:sldLayoutId id="2147492342" r:id="rId14"/>
    <p:sldLayoutId id="2147492343" r:id="rId15"/>
    <p:sldLayoutId id="2147492159" r:id="rId16"/>
    <p:sldLayoutId id="2147492160" r:id="rId17"/>
    <p:sldLayoutId id="2147492161" r:id="rId18"/>
    <p:sldLayoutId id="2147492162" r:id="rId19"/>
    <p:sldLayoutId id="2147492163" r:id="rId20"/>
    <p:sldLayoutId id="2147492164" r:id="rId21"/>
    <p:sldLayoutId id="2147492165" r:id="rId22"/>
    <p:sldLayoutId id="2147492166" r:id="rId23"/>
    <p:sldLayoutId id="2147492167" r:id="rId24"/>
    <p:sldLayoutId id="2147492168" r:id="rId25"/>
    <p:sldLayoutId id="2147492169" r:id="rId26"/>
    <p:sldLayoutId id="2147492170" r:id="rId27"/>
    <p:sldLayoutId id="2147492171" r:id="rId28"/>
    <p:sldLayoutId id="2147492172" r:id="rId29"/>
    <p:sldLayoutId id="2147492173" r:id="rId30"/>
    <p:sldLayoutId id="2147492174" r:id="rId31"/>
    <p:sldLayoutId id="2147492175" r:id="rId32"/>
    <p:sldLayoutId id="2147492176" r:id="rId33"/>
    <p:sldLayoutId id="2147492177" r:id="rId34"/>
    <p:sldLayoutId id="2147492178" r:id="rId35"/>
    <p:sldLayoutId id="2147492179" r:id="rId36"/>
    <p:sldLayoutId id="2147492180" r:id="rId37"/>
    <p:sldLayoutId id="2147492181" r:id="rId38"/>
    <p:sldLayoutId id="2147492182" r:id="rId39"/>
    <p:sldLayoutId id="2147492183" r:id="rId40"/>
    <p:sldLayoutId id="2147492184" r:id="rId41"/>
    <p:sldLayoutId id="2147492185" r:id="rId42"/>
    <p:sldLayoutId id="2147492186" r:id="rId43"/>
    <p:sldLayoutId id="2147492187" r:id="rId44"/>
    <p:sldLayoutId id="2147492188" r:id="rId45"/>
    <p:sldLayoutId id="2147492189" r:id="rId46"/>
    <p:sldLayoutId id="2147492190" r:id="rId47"/>
    <p:sldLayoutId id="2147492191" r:id="rId48"/>
    <p:sldLayoutId id="2147492192" r:id="rId49"/>
    <p:sldLayoutId id="2147492193" r:id="rId50"/>
    <p:sldLayoutId id="2147492194" r:id="rId51"/>
    <p:sldLayoutId id="2147492195" r:id="rId52"/>
    <p:sldLayoutId id="2147492196" r:id="rId53"/>
    <p:sldLayoutId id="2147492197" r:id="rId54"/>
    <p:sldLayoutId id="2147492198" r:id="rId55"/>
    <p:sldLayoutId id="2147492199" r:id="rId56"/>
    <p:sldLayoutId id="2147492200" r:id="rId57"/>
    <p:sldLayoutId id="2147492201" r:id="rId58"/>
  </p:sldLayoutIdLst>
  <p:timing>
    <p:tnLst>
      <p:par>
        <p:cTn id="1" dur="indefinite" restart="never" nodeType="tmRoot"/>
      </p:par>
    </p:tnLst>
  </p:timing>
  <p:txStyles>
    <p:titleStyle>
      <a:lvl1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  <a:lvl2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2pPr>
      <a:lvl3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3pPr>
      <a:lvl4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4pPr>
      <a:lvl5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5pPr>
      <a:lvl6pPr marL="4572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6pPr>
      <a:lvl7pPr marL="9144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7pPr>
      <a:lvl8pPr marL="13716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8pPr>
      <a:lvl9pPr marL="18288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9pPr>
    </p:titleStyle>
    <p:bodyStyle>
      <a:lvl1pPr marL="1079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59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38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3739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692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645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597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5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05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858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1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76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716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669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621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131763"/>
            <a:ext cx="4895850" cy="3873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576263"/>
            <a:ext cx="4895850" cy="2185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625" y="2928938"/>
            <a:ext cx="1020763" cy="242887"/>
          </a:xfrm>
          <a:prstGeom prst="rect">
            <a:avLst/>
          </a:prstGeom>
        </p:spPr>
        <p:txBody>
          <a:bodyPr lIns="57592" tIns="28795" rIns="57592" bIns="28795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1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763" y="2973388"/>
            <a:ext cx="65087" cy="155575"/>
          </a:xfrm>
          <a:prstGeom prst="rect">
            <a:avLst/>
          </a:prstGeom>
        </p:spPr>
        <p:txBody>
          <a:bodyPr wrap="none" lIns="57592" tIns="28795" rIns="57592" bIns="28795" anchor="ctr"/>
          <a:lstStyle>
            <a:lvl1pPr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C69F2795-979A-4F55-BAE9-B824F50BA6D4}" type="slidenum">
              <a:rPr lang="en-US" altLang="ru-RU" sz="600" smtClean="0">
                <a:solidFill>
                  <a:srgbClr val="9A999B"/>
                </a:solidFill>
                <a:latin typeface="Open Sans Light"/>
              </a:rPr>
              <a:pPr algn="ctr" eaLnBrk="1" hangingPunct="1">
                <a:defRPr/>
              </a:pPr>
              <a:t>‹#›</a:t>
            </a:fld>
            <a:endParaRPr lang="en-US" altLang="ru-RU" sz="600" smtClean="0">
              <a:solidFill>
                <a:srgbClr val="9A999B"/>
              </a:solidFill>
              <a:latin typeface="Open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72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35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612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4513" y="2971800"/>
            <a:ext cx="158750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2137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8203" name="Freeform 6"/>
          <p:cNvSpPr>
            <a:spLocks/>
          </p:cNvSpPr>
          <p:nvPr/>
        </p:nvSpPr>
        <p:spPr bwMode="auto">
          <a:xfrm>
            <a:off x="5118100" y="3019425"/>
            <a:ext cx="30163" cy="65088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8204" name="Freeform 7"/>
          <p:cNvSpPr>
            <a:spLocks noEditPoints="1"/>
          </p:cNvSpPr>
          <p:nvPr/>
        </p:nvSpPr>
        <p:spPr bwMode="auto">
          <a:xfrm>
            <a:off x="5305425" y="3017838"/>
            <a:ext cx="66675" cy="65087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8205" name="Freeform 8"/>
          <p:cNvSpPr>
            <a:spLocks/>
          </p:cNvSpPr>
          <p:nvPr/>
        </p:nvSpPr>
        <p:spPr bwMode="auto">
          <a:xfrm>
            <a:off x="5508625" y="3024188"/>
            <a:ext cx="73025" cy="58737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22" name="Oval 21"/>
          <p:cNvSpPr/>
          <p:nvPr userDrawn="1"/>
        </p:nvSpPr>
        <p:spPr>
          <a:xfrm>
            <a:off x="526097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60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5763" y="2971800"/>
            <a:ext cx="157162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550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33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88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1813" y="2957513"/>
            <a:ext cx="190500" cy="19050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7475" y="2952750"/>
            <a:ext cx="190500" cy="1905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202" r:id="rId1"/>
    <p:sldLayoutId id="2147492203" r:id="rId2"/>
    <p:sldLayoutId id="2147492204" r:id="rId3"/>
    <p:sldLayoutId id="2147492205" r:id="rId4"/>
    <p:sldLayoutId id="2147492206" r:id="rId5"/>
    <p:sldLayoutId id="2147492207" r:id="rId6"/>
    <p:sldLayoutId id="2147492208" r:id="rId7"/>
    <p:sldLayoutId id="2147492209" r:id="rId8"/>
    <p:sldLayoutId id="2147492210" r:id="rId9"/>
    <p:sldLayoutId id="2147492211" r:id="rId10"/>
    <p:sldLayoutId id="2147492212" r:id="rId11"/>
    <p:sldLayoutId id="2147492213" r:id="rId12"/>
    <p:sldLayoutId id="2147492344" r:id="rId13"/>
    <p:sldLayoutId id="2147492345" r:id="rId14"/>
    <p:sldLayoutId id="2147492346" r:id="rId15"/>
    <p:sldLayoutId id="2147492214" r:id="rId16"/>
    <p:sldLayoutId id="2147492215" r:id="rId17"/>
    <p:sldLayoutId id="2147492216" r:id="rId18"/>
    <p:sldLayoutId id="2147492217" r:id="rId19"/>
    <p:sldLayoutId id="2147492218" r:id="rId20"/>
    <p:sldLayoutId id="2147492219" r:id="rId21"/>
    <p:sldLayoutId id="2147492220" r:id="rId22"/>
    <p:sldLayoutId id="2147492221" r:id="rId23"/>
    <p:sldLayoutId id="2147492222" r:id="rId24"/>
    <p:sldLayoutId id="2147492223" r:id="rId25"/>
    <p:sldLayoutId id="2147492224" r:id="rId26"/>
    <p:sldLayoutId id="2147492225" r:id="rId27"/>
    <p:sldLayoutId id="2147492226" r:id="rId28"/>
    <p:sldLayoutId id="2147492227" r:id="rId29"/>
    <p:sldLayoutId id="2147492228" r:id="rId30"/>
    <p:sldLayoutId id="2147492229" r:id="rId31"/>
    <p:sldLayoutId id="2147492230" r:id="rId32"/>
    <p:sldLayoutId id="2147492231" r:id="rId33"/>
    <p:sldLayoutId id="2147492232" r:id="rId34"/>
    <p:sldLayoutId id="2147492233" r:id="rId35"/>
    <p:sldLayoutId id="2147492234" r:id="rId36"/>
    <p:sldLayoutId id="2147492235" r:id="rId37"/>
    <p:sldLayoutId id="2147492236" r:id="rId38"/>
    <p:sldLayoutId id="2147492237" r:id="rId39"/>
    <p:sldLayoutId id="2147492238" r:id="rId40"/>
    <p:sldLayoutId id="2147492239" r:id="rId41"/>
    <p:sldLayoutId id="2147492240" r:id="rId42"/>
    <p:sldLayoutId id="2147492241" r:id="rId43"/>
    <p:sldLayoutId id="2147492242" r:id="rId44"/>
    <p:sldLayoutId id="2147492243" r:id="rId45"/>
    <p:sldLayoutId id="2147492244" r:id="rId46"/>
    <p:sldLayoutId id="2147492245" r:id="rId47"/>
    <p:sldLayoutId id="2147492246" r:id="rId48"/>
    <p:sldLayoutId id="2147492247" r:id="rId49"/>
    <p:sldLayoutId id="2147492248" r:id="rId50"/>
    <p:sldLayoutId id="2147492249" r:id="rId51"/>
    <p:sldLayoutId id="2147492250" r:id="rId52"/>
    <p:sldLayoutId id="2147492251" r:id="rId53"/>
    <p:sldLayoutId id="2147492252" r:id="rId54"/>
    <p:sldLayoutId id="2147492253" r:id="rId55"/>
    <p:sldLayoutId id="2147492254" r:id="rId56"/>
    <p:sldLayoutId id="2147492255" r:id="rId57"/>
    <p:sldLayoutId id="2147492256" r:id="rId58"/>
  </p:sldLayoutIdLst>
  <p:timing>
    <p:tnLst>
      <p:par>
        <p:cTn id="1" dur="indefinite" restart="never" nodeType="tmRoot"/>
      </p:par>
    </p:tnLst>
  </p:timing>
  <p:txStyles>
    <p:titleStyle>
      <a:lvl1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  <a:lvl2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2pPr>
      <a:lvl3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3pPr>
      <a:lvl4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4pPr>
      <a:lvl5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5pPr>
      <a:lvl6pPr marL="4572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6pPr>
      <a:lvl7pPr marL="9144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7pPr>
      <a:lvl8pPr marL="13716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8pPr>
      <a:lvl9pPr marL="18288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9pPr>
    </p:titleStyle>
    <p:bodyStyle>
      <a:lvl1pPr marL="1079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59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38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3739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692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645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597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5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05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858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1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76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716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669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621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131763"/>
            <a:ext cx="4895850" cy="3873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576263"/>
            <a:ext cx="4895850" cy="2185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625" y="2928938"/>
            <a:ext cx="1020763" cy="242887"/>
          </a:xfrm>
          <a:prstGeom prst="rect">
            <a:avLst/>
          </a:prstGeom>
        </p:spPr>
        <p:txBody>
          <a:bodyPr lIns="57592" tIns="28795" rIns="57592" bIns="28795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1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763" y="2973388"/>
            <a:ext cx="65087" cy="155575"/>
          </a:xfrm>
          <a:prstGeom prst="rect">
            <a:avLst/>
          </a:prstGeom>
        </p:spPr>
        <p:txBody>
          <a:bodyPr wrap="none" lIns="57592" tIns="28795" rIns="57592" bIns="28795" anchor="ctr"/>
          <a:lstStyle>
            <a:lvl1pPr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318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318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94D1755-F766-4971-B709-3CACD297B1E5}" type="slidenum">
              <a:rPr lang="en-US" altLang="ru-RU" sz="600" smtClean="0">
                <a:solidFill>
                  <a:srgbClr val="9A999B"/>
                </a:solidFill>
                <a:latin typeface="Open Sans Light"/>
              </a:rPr>
              <a:pPr algn="ctr" eaLnBrk="1" hangingPunct="1">
                <a:defRPr/>
              </a:pPr>
              <a:t>‹#›</a:t>
            </a:fld>
            <a:endParaRPr lang="en-US" altLang="ru-RU" sz="600" smtClean="0">
              <a:solidFill>
                <a:srgbClr val="9A999B"/>
              </a:solidFill>
              <a:latin typeface="Open Sans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72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35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612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4513" y="2971800"/>
            <a:ext cx="158750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2137" y="3028951"/>
            <a:ext cx="42863" cy="42862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prstClr val="white"/>
              </a:solidFill>
            </a:endParaRPr>
          </a:p>
        </p:txBody>
      </p:sp>
      <p:sp>
        <p:nvSpPr>
          <p:cNvPr id="9227" name="Freeform 6"/>
          <p:cNvSpPr>
            <a:spLocks/>
          </p:cNvSpPr>
          <p:nvPr/>
        </p:nvSpPr>
        <p:spPr bwMode="auto">
          <a:xfrm>
            <a:off x="5118100" y="3019425"/>
            <a:ext cx="30163" cy="65088"/>
          </a:xfrm>
          <a:custGeom>
            <a:avLst/>
            <a:gdLst>
              <a:gd name="T0" fmla="*/ 2147483647 w 704"/>
              <a:gd name="T1" fmla="*/ 2147483647 h 1506"/>
              <a:gd name="T2" fmla="*/ 2147483647 w 704"/>
              <a:gd name="T3" fmla="*/ 2147483647 h 1506"/>
              <a:gd name="T4" fmla="*/ 2147483647 w 704"/>
              <a:gd name="T5" fmla="*/ 2147483647 h 1506"/>
              <a:gd name="T6" fmla="*/ 2147483647 w 704"/>
              <a:gd name="T7" fmla="*/ 0 h 1506"/>
              <a:gd name="T8" fmla="*/ 2147483647 w 704"/>
              <a:gd name="T9" fmla="*/ 0 h 1506"/>
              <a:gd name="T10" fmla="*/ 2147483647 w 704"/>
              <a:gd name="T11" fmla="*/ 2147483647 h 1506"/>
              <a:gd name="T12" fmla="*/ 2147483647 w 704"/>
              <a:gd name="T13" fmla="*/ 2147483647 h 1506"/>
              <a:gd name="T14" fmla="*/ 0 w 704"/>
              <a:gd name="T15" fmla="*/ 2147483647 h 1506"/>
              <a:gd name="T16" fmla="*/ 0 w 704"/>
              <a:gd name="T17" fmla="*/ 2147483647 h 1506"/>
              <a:gd name="T18" fmla="*/ 2147483647 w 704"/>
              <a:gd name="T19" fmla="*/ 2147483647 h 1506"/>
              <a:gd name="T20" fmla="*/ 2147483647 w 704"/>
              <a:gd name="T21" fmla="*/ 2147483647 h 1506"/>
              <a:gd name="T22" fmla="*/ 2147483647 w 704"/>
              <a:gd name="T23" fmla="*/ 2147483647 h 1506"/>
              <a:gd name="T24" fmla="*/ 2147483647 w 704"/>
              <a:gd name="T25" fmla="*/ 2147483647 h 1506"/>
              <a:gd name="T26" fmla="*/ 2147483647 w 704"/>
              <a:gd name="T27" fmla="*/ 2147483647 h 1506"/>
              <a:gd name="T28" fmla="*/ 2147483647 w 704"/>
              <a:gd name="T29" fmla="*/ 2147483647 h 1506"/>
              <a:gd name="T30" fmla="*/ 2147483647 w 704"/>
              <a:gd name="T31" fmla="*/ 2147483647 h 1506"/>
              <a:gd name="T32" fmla="*/ 2147483647 w 704"/>
              <a:gd name="T33" fmla="*/ 2147483647 h 1506"/>
              <a:gd name="T34" fmla="*/ 2147483647 w 704"/>
              <a:gd name="T35" fmla="*/ 2147483647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9228" name="Freeform 7"/>
          <p:cNvSpPr>
            <a:spLocks noEditPoints="1"/>
          </p:cNvSpPr>
          <p:nvPr/>
        </p:nvSpPr>
        <p:spPr bwMode="auto">
          <a:xfrm>
            <a:off x="5305425" y="3017838"/>
            <a:ext cx="66675" cy="65087"/>
          </a:xfrm>
          <a:custGeom>
            <a:avLst/>
            <a:gdLst>
              <a:gd name="T0" fmla="*/ 2147483647 w 1562"/>
              <a:gd name="T1" fmla="*/ 2147483647 h 1491"/>
              <a:gd name="T2" fmla="*/ 2147483647 w 1562"/>
              <a:gd name="T3" fmla="*/ 2147483647 h 1491"/>
              <a:gd name="T4" fmla="*/ 2147483647 w 1562"/>
              <a:gd name="T5" fmla="*/ 2147483647 h 1491"/>
              <a:gd name="T6" fmla="*/ 2147483647 w 1562"/>
              <a:gd name="T7" fmla="*/ 2147483647 h 1491"/>
              <a:gd name="T8" fmla="*/ 2147483647 w 1562"/>
              <a:gd name="T9" fmla="*/ 2147483647 h 1491"/>
              <a:gd name="T10" fmla="*/ 2147483647 w 1562"/>
              <a:gd name="T11" fmla="*/ 2147483647 h 1491"/>
              <a:gd name="T12" fmla="*/ 2147483647 w 1562"/>
              <a:gd name="T13" fmla="*/ 2147483647 h 1491"/>
              <a:gd name="T14" fmla="*/ 2147483647 w 1562"/>
              <a:gd name="T15" fmla="*/ 2147483647 h 1491"/>
              <a:gd name="T16" fmla="*/ 2147483647 w 1562"/>
              <a:gd name="T17" fmla="*/ 2147483647 h 1491"/>
              <a:gd name="T18" fmla="*/ 2147483647 w 1562"/>
              <a:gd name="T19" fmla="*/ 2147483647 h 1491"/>
              <a:gd name="T20" fmla="*/ 2147483647 w 1562"/>
              <a:gd name="T21" fmla="*/ 2147483647 h 1491"/>
              <a:gd name="T22" fmla="*/ 2147483647 w 1562"/>
              <a:gd name="T23" fmla="*/ 2147483647 h 1491"/>
              <a:gd name="T24" fmla="*/ 2147483647 w 1562"/>
              <a:gd name="T25" fmla="*/ 2147483647 h 1491"/>
              <a:gd name="T26" fmla="*/ 2147483647 w 1562"/>
              <a:gd name="T27" fmla="*/ 2147483647 h 1491"/>
              <a:gd name="T28" fmla="*/ 2147483647 w 1562"/>
              <a:gd name="T29" fmla="*/ 2147483647 h 1491"/>
              <a:gd name="T30" fmla="*/ 2147483647 w 1562"/>
              <a:gd name="T31" fmla="*/ 2147483647 h 1491"/>
              <a:gd name="T32" fmla="*/ 2147483647 w 1562"/>
              <a:gd name="T33" fmla="*/ 2147483647 h 1491"/>
              <a:gd name="T34" fmla="*/ 2147483647 w 1562"/>
              <a:gd name="T35" fmla="*/ 2147483647 h 1491"/>
              <a:gd name="T36" fmla="*/ 2147483647 w 1562"/>
              <a:gd name="T37" fmla="*/ 2147483647 h 1491"/>
              <a:gd name="T38" fmla="*/ 2147483647 w 1562"/>
              <a:gd name="T39" fmla="*/ 2147483647 h 1491"/>
              <a:gd name="T40" fmla="*/ 2147483647 w 1562"/>
              <a:gd name="T41" fmla="*/ 2147483647 h 1491"/>
              <a:gd name="T42" fmla="*/ 2147483647 w 1562"/>
              <a:gd name="T43" fmla="*/ 0 h 1491"/>
              <a:gd name="T44" fmla="*/ 2147483647 w 1562"/>
              <a:gd name="T45" fmla="*/ 0 h 1491"/>
              <a:gd name="T46" fmla="*/ 0 w 1562"/>
              <a:gd name="T47" fmla="*/ 2147483647 h 1491"/>
              <a:gd name="T48" fmla="*/ 2147483647 w 1562"/>
              <a:gd name="T49" fmla="*/ 2147483647 h 1491"/>
              <a:gd name="T50" fmla="*/ 2147483647 w 1562"/>
              <a:gd name="T51" fmla="*/ 2147483647 h 1491"/>
              <a:gd name="T52" fmla="*/ 2147483647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9229" name="Freeform 8"/>
          <p:cNvSpPr>
            <a:spLocks/>
          </p:cNvSpPr>
          <p:nvPr/>
        </p:nvSpPr>
        <p:spPr bwMode="auto">
          <a:xfrm>
            <a:off x="5508625" y="3024188"/>
            <a:ext cx="73025" cy="58737"/>
          </a:xfrm>
          <a:custGeom>
            <a:avLst/>
            <a:gdLst>
              <a:gd name="T0" fmla="*/ 2147483647 w 1690"/>
              <a:gd name="T1" fmla="*/ 2147483647 h 1374"/>
              <a:gd name="T2" fmla="*/ 2147483647 w 1690"/>
              <a:gd name="T3" fmla="*/ 2147483647 h 1374"/>
              <a:gd name="T4" fmla="*/ 2147483647 w 1690"/>
              <a:gd name="T5" fmla="*/ 2147483647 h 1374"/>
              <a:gd name="T6" fmla="*/ 2147483647 w 1690"/>
              <a:gd name="T7" fmla="*/ 2147483647 h 1374"/>
              <a:gd name="T8" fmla="*/ 2147483647 w 1690"/>
              <a:gd name="T9" fmla="*/ 0 h 1374"/>
              <a:gd name="T10" fmla="*/ 2147483647 w 1690"/>
              <a:gd name="T11" fmla="*/ 2147483647 h 1374"/>
              <a:gd name="T12" fmla="*/ 2147483647 w 1690"/>
              <a:gd name="T13" fmla="*/ 2147483647 h 1374"/>
              <a:gd name="T14" fmla="*/ 2147483647 w 1690"/>
              <a:gd name="T15" fmla="*/ 2147483647 h 1374"/>
              <a:gd name="T16" fmla="*/ 2147483647 w 1690"/>
              <a:gd name="T17" fmla="*/ 2147483647 h 1374"/>
              <a:gd name="T18" fmla="*/ 2147483647 w 1690"/>
              <a:gd name="T19" fmla="*/ 2147483647 h 1374"/>
              <a:gd name="T20" fmla="*/ 2147483647 w 1690"/>
              <a:gd name="T21" fmla="*/ 2147483647 h 1374"/>
              <a:gd name="T22" fmla="*/ 2147483647 w 1690"/>
              <a:gd name="T23" fmla="*/ 2147483647 h 1374"/>
              <a:gd name="T24" fmla="*/ 2147483647 w 1690"/>
              <a:gd name="T25" fmla="*/ 2147483647 h 1374"/>
              <a:gd name="T26" fmla="*/ 2147483647 w 1690"/>
              <a:gd name="T27" fmla="*/ 2147483647 h 1374"/>
              <a:gd name="T28" fmla="*/ 2147483647 w 1690"/>
              <a:gd name="T29" fmla="*/ 2147483647 h 1374"/>
              <a:gd name="T30" fmla="*/ 2147483647 w 1690"/>
              <a:gd name="T31" fmla="*/ 2147483647 h 1374"/>
              <a:gd name="T32" fmla="*/ 2147483647 w 1690"/>
              <a:gd name="T33" fmla="*/ 2147483647 h 1374"/>
              <a:gd name="T34" fmla="*/ 0 w 1690"/>
              <a:gd name="T35" fmla="*/ 2147483647 h 1374"/>
              <a:gd name="T36" fmla="*/ 2147483647 w 1690"/>
              <a:gd name="T37" fmla="*/ 2147483647 h 1374"/>
              <a:gd name="T38" fmla="*/ 2147483647 w 1690"/>
              <a:gd name="T39" fmla="*/ 2147483647 h 1374"/>
              <a:gd name="T40" fmla="*/ 2147483647 w 1690"/>
              <a:gd name="T41" fmla="*/ 2147483647 h 1374"/>
              <a:gd name="T42" fmla="*/ 2147483647 w 1690"/>
              <a:gd name="T43" fmla="*/ 2147483647 h 1374"/>
              <a:gd name="T44" fmla="*/ 2147483647 w 1690"/>
              <a:gd name="T45" fmla="*/ 2147483647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7592" tIns="28795" rIns="57592" bIns="28795"/>
          <a:lstStyle/>
          <a:p>
            <a:endParaRPr lang="ru-RU"/>
          </a:p>
        </p:txBody>
      </p:sp>
      <p:sp>
        <p:nvSpPr>
          <p:cNvPr id="22" name="Oval 21"/>
          <p:cNvSpPr/>
          <p:nvPr userDrawn="1"/>
        </p:nvSpPr>
        <p:spPr>
          <a:xfrm>
            <a:off x="5260975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600" y="2971800"/>
            <a:ext cx="157163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5763" y="2971800"/>
            <a:ext cx="157162" cy="157163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550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33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888" y="2954338"/>
            <a:ext cx="190500" cy="1905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1813" y="2957513"/>
            <a:ext cx="190500" cy="19050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7475" y="2952750"/>
            <a:ext cx="190500" cy="1905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defTabSz="5759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257" r:id="rId1"/>
    <p:sldLayoutId id="2147492258" r:id="rId2"/>
    <p:sldLayoutId id="2147492259" r:id="rId3"/>
    <p:sldLayoutId id="2147492260" r:id="rId4"/>
    <p:sldLayoutId id="2147492261" r:id="rId5"/>
    <p:sldLayoutId id="2147492262" r:id="rId6"/>
    <p:sldLayoutId id="2147492263" r:id="rId7"/>
    <p:sldLayoutId id="2147492264" r:id="rId8"/>
    <p:sldLayoutId id="2147492265" r:id="rId9"/>
    <p:sldLayoutId id="2147492266" r:id="rId10"/>
    <p:sldLayoutId id="2147492267" r:id="rId11"/>
    <p:sldLayoutId id="2147492268" r:id="rId12"/>
    <p:sldLayoutId id="2147492347" r:id="rId13"/>
    <p:sldLayoutId id="2147492348" r:id="rId14"/>
    <p:sldLayoutId id="2147492349" r:id="rId15"/>
    <p:sldLayoutId id="2147492269" r:id="rId16"/>
    <p:sldLayoutId id="2147492270" r:id="rId17"/>
    <p:sldLayoutId id="2147492271" r:id="rId18"/>
    <p:sldLayoutId id="2147492272" r:id="rId19"/>
    <p:sldLayoutId id="2147492273" r:id="rId20"/>
    <p:sldLayoutId id="2147492274" r:id="rId21"/>
    <p:sldLayoutId id="2147492275" r:id="rId22"/>
    <p:sldLayoutId id="2147492276" r:id="rId23"/>
    <p:sldLayoutId id="2147492277" r:id="rId24"/>
    <p:sldLayoutId id="2147492278" r:id="rId25"/>
    <p:sldLayoutId id="2147492279" r:id="rId26"/>
    <p:sldLayoutId id="2147492280" r:id="rId27"/>
    <p:sldLayoutId id="2147492281" r:id="rId28"/>
    <p:sldLayoutId id="2147492282" r:id="rId29"/>
    <p:sldLayoutId id="2147492283" r:id="rId30"/>
    <p:sldLayoutId id="2147492284" r:id="rId31"/>
    <p:sldLayoutId id="2147492285" r:id="rId32"/>
    <p:sldLayoutId id="2147492286" r:id="rId33"/>
    <p:sldLayoutId id="2147492287" r:id="rId34"/>
    <p:sldLayoutId id="2147492288" r:id="rId35"/>
    <p:sldLayoutId id="2147492289" r:id="rId36"/>
    <p:sldLayoutId id="2147492290" r:id="rId37"/>
    <p:sldLayoutId id="2147492291" r:id="rId38"/>
    <p:sldLayoutId id="2147492292" r:id="rId39"/>
    <p:sldLayoutId id="2147492293" r:id="rId40"/>
    <p:sldLayoutId id="2147492294" r:id="rId41"/>
    <p:sldLayoutId id="2147492295" r:id="rId42"/>
    <p:sldLayoutId id="2147492296" r:id="rId43"/>
    <p:sldLayoutId id="2147492297" r:id="rId44"/>
    <p:sldLayoutId id="2147492298" r:id="rId45"/>
    <p:sldLayoutId id="2147492299" r:id="rId46"/>
    <p:sldLayoutId id="2147492300" r:id="rId47"/>
    <p:sldLayoutId id="2147492301" r:id="rId48"/>
    <p:sldLayoutId id="2147492302" r:id="rId49"/>
    <p:sldLayoutId id="2147492303" r:id="rId50"/>
    <p:sldLayoutId id="2147492304" r:id="rId51"/>
    <p:sldLayoutId id="2147492305" r:id="rId52"/>
    <p:sldLayoutId id="2147492306" r:id="rId53"/>
    <p:sldLayoutId id="2147492307" r:id="rId54"/>
    <p:sldLayoutId id="2147492308" r:id="rId55"/>
    <p:sldLayoutId id="2147492309" r:id="rId56"/>
    <p:sldLayoutId id="2147492310" r:id="rId57"/>
    <p:sldLayoutId id="2147492311" r:id="rId58"/>
  </p:sldLayoutIdLst>
  <p:timing>
    <p:tnLst>
      <p:par>
        <p:cTn id="1" dur="indefinite" restart="never" nodeType="tmRoot"/>
      </p:par>
    </p:tnLst>
  </p:timing>
  <p:txStyles>
    <p:titleStyle>
      <a:lvl1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  <a:lvl2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2pPr>
      <a:lvl3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3pPr>
      <a:lvl4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4pPr>
      <a:lvl5pPr algn="ctr" defTabSz="574675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5pPr>
      <a:lvl6pPr marL="4572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6pPr>
      <a:lvl7pPr marL="9144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7pPr>
      <a:lvl8pPr marL="13716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8pPr>
      <a:lvl9pPr marL="1828800" algn="ctr" defTabSz="574675" rtl="0" fontAlgn="base">
        <a:lnSpc>
          <a:spcPct val="86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Open Sans Light"/>
        </a:defRPr>
      </a:lvl9pPr>
    </p:titleStyle>
    <p:bodyStyle>
      <a:lvl1pPr marL="1079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59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38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07950" algn="l" defTabSz="5746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3739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692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645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597" indent="-143977" algn="l" defTabSz="575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5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05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858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10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763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716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669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621" algn="l" defTabSz="57590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/>
          </p:cNvSpPr>
          <p:nvPr/>
        </p:nvSpPr>
        <p:spPr bwMode="auto">
          <a:xfrm>
            <a:off x="0" y="0"/>
            <a:ext cx="5751513" cy="1019175"/>
          </a:xfrm>
          <a:custGeom>
            <a:avLst/>
            <a:gdLst>
              <a:gd name="T0" fmla="*/ 5649202 w 5760085"/>
              <a:gd name="T1" fmla="*/ 0 h 1021080"/>
              <a:gd name="T2" fmla="*/ 0 w 5760085"/>
              <a:gd name="T3" fmla="*/ 0 h 1021080"/>
              <a:gd name="T4" fmla="*/ 0 w 5760085"/>
              <a:gd name="T5" fmla="*/ 996464 h 1021080"/>
              <a:gd name="T6" fmla="*/ 5649202 w 5760085"/>
              <a:gd name="T7" fmla="*/ 996464 h 1021080"/>
              <a:gd name="T8" fmla="*/ 5649202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5838" y="31750"/>
            <a:ext cx="3536950" cy="1000125"/>
          </a:xfrm>
        </p:spPr>
        <p:txBody>
          <a:bodyPr lIns="0" tIns="14582" rIns="0" bIns="0" rtlCol="0">
            <a:spAutoFit/>
          </a:bodyPr>
          <a:lstStyle/>
          <a:p>
            <a:pPr marL="12680" defTabSz="514205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Узбекистана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object 4"/>
          <p:cNvSpPr txBox="1">
            <a:spLocks noChangeArrowheads="1"/>
          </p:cNvSpPr>
          <p:nvPr/>
        </p:nvSpPr>
        <p:spPr bwMode="auto">
          <a:xfrm>
            <a:off x="739552" y="1260004"/>
            <a:ext cx="4516437" cy="18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48" rIns="0" bIns="0">
            <a:spAutoFit/>
          </a:bodyPr>
          <a:lstStyle>
            <a:lvl1pPr marL="17463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113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ТЕМА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algn="ctr" eaLnBrk="1" hangingPunct="1">
              <a:spcBef>
                <a:spcPts val="113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ХОРАСАН </a:t>
            </a:r>
            <a:r>
              <a:rPr lang="ru-RU" sz="2400" b="1" dirty="0" smtClean="0">
                <a:solidFill>
                  <a:srgbClr val="002060"/>
                </a:solidFill>
              </a:rPr>
              <a:t>И МАВЕРАННАХР В ПЕРИОД </a:t>
            </a:r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РАВЛЕНИЯ АББАСИДОВ.</a:t>
            </a:r>
          </a:p>
          <a:p>
            <a:pPr algn="ctr" eaLnBrk="1" hangingPunct="1">
              <a:spcBef>
                <a:spcPts val="113"/>
              </a:spcBef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65" name="object 5"/>
          <p:cNvSpPr>
            <a:spLocks/>
          </p:cNvSpPr>
          <p:nvPr/>
        </p:nvSpPr>
        <p:spPr bwMode="auto">
          <a:xfrm>
            <a:off x="431453" y="1516187"/>
            <a:ext cx="342900" cy="1039961"/>
          </a:xfrm>
          <a:custGeom>
            <a:avLst/>
            <a:gdLst>
              <a:gd name="T0" fmla="*/ 327694 w 344170"/>
              <a:gd name="T1" fmla="*/ 0 h 680719"/>
              <a:gd name="T2" fmla="*/ 0 w 344170"/>
              <a:gd name="T3" fmla="*/ 0 h 680719"/>
              <a:gd name="T4" fmla="*/ 0 w 344170"/>
              <a:gd name="T5" fmla="*/ 2147483647 h 680719"/>
              <a:gd name="T6" fmla="*/ 327694 w 344170"/>
              <a:gd name="T7" fmla="*/ 2147483647 h 680719"/>
              <a:gd name="T8" fmla="*/ 327694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966" name="object 9"/>
          <p:cNvSpPr>
            <a:spLocks/>
          </p:cNvSpPr>
          <p:nvPr/>
        </p:nvSpPr>
        <p:spPr bwMode="auto">
          <a:xfrm>
            <a:off x="4695825" y="227013"/>
            <a:ext cx="603250" cy="603250"/>
          </a:xfrm>
          <a:custGeom>
            <a:avLst/>
            <a:gdLst>
              <a:gd name="T0" fmla="*/ 595406 w 603885"/>
              <a:gd name="T1" fmla="*/ 0 h 603885"/>
              <a:gd name="T2" fmla="*/ 0 w 603885"/>
              <a:gd name="T3" fmla="*/ 0 h 603885"/>
              <a:gd name="T4" fmla="*/ 0 w 603885"/>
              <a:gd name="T5" fmla="*/ 595419 h 603885"/>
              <a:gd name="T6" fmla="*/ 595406 w 603885"/>
              <a:gd name="T7" fmla="*/ 595419 h 603885"/>
              <a:gd name="T8" fmla="*/ 59540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967" name="object 10"/>
          <p:cNvSpPr>
            <a:spLocks/>
          </p:cNvSpPr>
          <p:nvPr/>
        </p:nvSpPr>
        <p:spPr bwMode="auto">
          <a:xfrm>
            <a:off x="4695825" y="227013"/>
            <a:ext cx="603250" cy="603250"/>
          </a:xfrm>
          <a:custGeom>
            <a:avLst/>
            <a:gdLst>
              <a:gd name="T0" fmla="*/ 0 w 603885"/>
              <a:gd name="T1" fmla="*/ 0 h 603885"/>
              <a:gd name="T2" fmla="*/ 595406 w 603885"/>
              <a:gd name="T3" fmla="*/ 0 h 603885"/>
              <a:gd name="T4" fmla="*/ 595406 w 603885"/>
              <a:gd name="T5" fmla="*/ 595419 h 603885"/>
              <a:gd name="T6" fmla="*/ 0 w 603885"/>
              <a:gd name="T7" fmla="*/ 595419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4918075" y="249238"/>
            <a:ext cx="173038" cy="354012"/>
          </a:xfrm>
          <a:prstGeom prst="rect">
            <a:avLst/>
          </a:prstGeom>
        </p:spPr>
        <p:txBody>
          <a:bodyPr lIns="0" tIns="15851" rIns="0" bIns="0">
            <a:spAutoFit/>
          </a:bodyPr>
          <a:lstStyle/>
          <a:p>
            <a:pPr algn="ctr" defTabSz="575864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4751934" y="539924"/>
            <a:ext cx="547142" cy="227608"/>
          </a:xfrm>
          <a:prstGeom prst="rect">
            <a:avLst/>
          </a:prstGeom>
        </p:spPr>
        <p:txBody>
          <a:bodyPr wrap="square" lIns="0" tIns="12047" rIns="0" bIns="0">
            <a:spAutoFit/>
          </a:bodyPr>
          <a:lstStyle/>
          <a:p>
            <a:pPr defTabSz="575864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40970" name="object 11"/>
          <p:cNvSpPr>
            <a:spLocks/>
          </p:cNvSpPr>
          <p:nvPr/>
        </p:nvSpPr>
        <p:spPr bwMode="auto">
          <a:xfrm>
            <a:off x="330200" y="311150"/>
            <a:ext cx="406400" cy="365125"/>
          </a:xfrm>
          <a:custGeom>
            <a:avLst/>
            <a:gdLst>
              <a:gd name="T0" fmla="*/ 398710 w 407034"/>
              <a:gd name="T1" fmla="*/ 350026 h 366395"/>
              <a:gd name="T2" fmla="*/ 0 w 407034"/>
              <a:gd name="T3" fmla="*/ 20743 h 366395"/>
              <a:gd name="T4" fmla="*/ 19935 w 407034"/>
              <a:gd name="T5" fmla="*/ 38889 h 366395"/>
              <a:gd name="T6" fmla="*/ 17281 w 407034"/>
              <a:gd name="T7" fmla="*/ 25926 h 366395"/>
              <a:gd name="T8" fmla="*/ 53161 w 407034"/>
              <a:gd name="T9" fmla="*/ 0 h 366395"/>
              <a:gd name="T10" fmla="*/ 46515 w 407034"/>
              <a:gd name="T11" fmla="*/ 337061 h 366395"/>
              <a:gd name="T12" fmla="*/ 46515 w 407034"/>
              <a:gd name="T13" fmla="*/ 175011 h 366395"/>
              <a:gd name="T14" fmla="*/ 99678 w 407034"/>
              <a:gd name="T15" fmla="*/ 337061 h 366395"/>
              <a:gd name="T16" fmla="*/ 154829 w 407034"/>
              <a:gd name="T17" fmla="*/ 119917 h 366395"/>
              <a:gd name="T18" fmla="*/ 139549 w 407034"/>
              <a:gd name="T19" fmla="*/ 337061 h 366395"/>
              <a:gd name="T20" fmla="*/ 139549 w 407034"/>
              <a:gd name="T21" fmla="*/ 194458 h 366395"/>
              <a:gd name="T22" fmla="*/ 222096 w 407034"/>
              <a:gd name="T23" fmla="*/ 105008 h 366395"/>
              <a:gd name="T24" fmla="*/ 166130 w 407034"/>
              <a:gd name="T25" fmla="*/ 258625 h 366395"/>
              <a:gd name="T26" fmla="*/ 182079 w 407034"/>
              <a:gd name="T27" fmla="*/ 248906 h 366395"/>
              <a:gd name="T28" fmla="*/ 223891 w 407034"/>
              <a:gd name="T29" fmla="*/ 239397 h 366395"/>
              <a:gd name="T30" fmla="*/ 199357 w 407034"/>
              <a:gd name="T31" fmla="*/ 241130 h 366395"/>
              <a:gd name="T32" fmla="*/ 219293 w 407034"/>
              <a:gd name="T33" fmla="*/ 337061 h 366395"/>
              <a:gd name="T34" fmla="*/ 228512 w 407034"/>
              <a:gd name="T35" fmla="*/ 244776 h 366395"/>
              <a:gd name="T36" fmla="*/ 259164 w 407034"/>
              <a:gd name="T37" fmla="*/ 337061 h 366395"/>
              <a:gd name="T38" fmla="*/ 285743 w 407034"/>
              <a:gd name="T39" fmla="*/ 77784 h 366395"/>
              <a:gd name="T40" fmla="*/ 365489 w 407034"/>
              <a:gd name="T41" fmla="*/ 187976 h 366395"/>
              <a:gd name="T42" fmla="*/ 312323 w 407034"/>
              <a:gd name="T43" fmla="*/ 156862 h 366395"/>
              <a:gd name="T44" fmla="*/ 299034 w 407034"/>
              <a:gd name="T45" fmla="*/ 149733 h 366395"/>
              <a:gd name="T46" fmla="*/ 352197 w 407034"/>
              <a:gd name="T47" fmla="*/ 337061 h 366395"/>
              <a:gd name="T48" fmla="*/ 378778 w 407034"/>
              <a:gd name="T49" fmla="*/ 38889 h 366395"/>
              <a:gd name="T50" fmla="*/ 222096 w 407034"/>
              <a:gd name="T51" fmla="*/ 105008 h 366395"/>
              <a:gd name="T52" fmla="*/ 253100 w 407034"/>
              <a:gd name="T53" fmla="*/ 148762 h 366395"/>
              <a:gd name="T54" fmla="*/ 272453 w 407034"/>
              <a:gd name="T55" fmla="*/ 194458 h 366395"/>
              <a:gd name="T56" fmla="*/ 255914 w 407034"/>
              <a:gd name="T57" fmla="*/ 130408 h 366395"/>
              <a:gd name="T58" fmla="*/ 68442 w 407034"/>
              <a:gd name="T59" fmla="*/ 152973 h 366395"/>
              <a:gd name="T60" fmla="*/ 73098 w 407034"/>
              <a:gd name="T61" fmla="*/ 175011 h 366395"/>
              <a:gd name="T62" fmla="*/ 86389 w 407034"/>
              <a:gd name="T63" fmla="*/ 157510 h 366395"/>
              <a:gd name="T64" fmla="*/ 86389 w 407034"/>
              <a:gd name="T65" fmla="*/ 141306 h 366395"/>
              <a:gd name="T66" fmla="*/ 99678 w 407034"/>
              <a:gd name="T67" fmla="*/ 175011 h 366395"/>
              <a:gd name="T68" fmla="*/ 312323 w 407034"/>
              <a:gd name="T69" fmla="*/ 156862 h 366395"/>
              <a:gd name="T70" fmla="*/ 325613 w 407034"/>
              <a:gd name="T71" fmla="*/ 175011 h 366395"/>
              <a:gd name="T72" fmla="*/ 398710 w 407034"/>
              <a:gd name="T73" fmla="*/ 0 h 366395"/>
              <a:gd name="T74" fmla="*/ 352197 w 407034"/>
              <a:gd name="T75" fmla="*/ 175011 h 366395"/>
              <a:gd name="T76" fmla="*/ 392068 w 407034"/>
              <a:gd name="T77" fmla="*/ 33705 h 366395"/>
              <a:gd name="T78" fmla="*/ 358841 w 407034"/>
              <a:gd name="T79" fmla="*/ 12962 h 366395"/>
              <a:gd name="T80" fmla="*/ 99678 w 407034"/>
              <a:gd name="T81" fmla="*/ 38889 h 366395"/>
              <a:gd name="T82" fmla="*/ 299034 w 407034"/>
              <a:gd name="T83" fmla="*/ 77784 h 366395"/>
              <a:gd name="T84" fmla="*/ 299034 w 407034"/>
              <a:gd name="T85" fmla="*/ 51854 h 366395"/>
              <a:gd name="T86" fmla="*/ 325286 w 407034"/>
              <a:gd name="T87" fmla="*/ 149733 h 366395"/>
              <a:gd name="T88" fmla="*/ 285743 w 407034"/>
              <a:gd name="T89" fmla="*/ 64820 h 366395"/>
              <a:gd name="T90" fmla="*/ 39871 w 407034"/>
              <a:gd name="T91" fmla="*/ 12962 h 366395"/>
              <a:gd name="T92" fmla="*/ 53161 w 407034"/>
              <a:gd name="T93" fmla="*/ 20743 h 366395"/>
              <a:gd name="T94" fmla="*/ 385422 w 407034"/>
              <a:gd name="T95" fmla="*/ 18148 h 366395"/>
              <a:gd name="T96" fmla="*/ 398710 w 407034"/>
              <a:gd name="T97" fmla="*/ 12962 h 3663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АБУ МУСЛИМ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13" y="591122"/>
            <a:ext cx="3816424" cy="261309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746 году для руководства сторонниками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Аббасидов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Хорасан был направлен Абу Муслим.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Свою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деятельность на востоке он начал с обращения к высокопоставленной части населения Хорасана, призвав поддержать истинных потомков пророка Мухаммада.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/>
          <a:stretch/>
        </p:blipFill>
        <p:spPr bwMode="auto">
          <a:xfrm>
            <a:off x="3815829" y="1260004"/>
            <a:ext cx="187123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СБОР ОПОЛЧЕНИЯ АБУ МУСЛИМОМ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437" y="663129"/>
            <a:ext cx="5184576" cy="254109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Своей резиденцией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Абу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Муслим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выбрал селение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Сафизандж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 западу от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Мерва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Символом движения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Аббасидов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был черный цвет. Поэтому Абу Муслим и его сподвижники, облачившись в черные одежды и встав под черное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знамя,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приступили к объединению всех недовольных господством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Омейядов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КАЗАРМА ШАВАЛ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437" y="634107"/>
            <a:ext cx="5112567" cy="228208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Большая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часть людей принявших участие в восстании была из низшего сословия. Чтобы их отделить от остальных сословий Абу Муслим организовал специальную казарму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Шавал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а предводителе бедняков назначил Дауда.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СБОР ОПОЛЧЕНИЯ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430" y="683940"/>
            <a:ext cx="3672408" cy="2210073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itchFamily="34" charset="0"/>
              </a:rPr>
              <a:t>     На </a:t>
            </a:r>
            <a:r>
              <a:rPr lang="ru-RU" sz="1400" b="1" dirty="0" smtClean="0">
                <a:latin typeface="Arial" panose="020B0604020202020204" pitchFamily="34" charset="0"/>
                <a:cs typeface="Arial" pitchFamily="34" charset="0"/>
              </a:rPr>
              <a:t>призывы Абу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Муслима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откликнулась сначала арабская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знать,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 затем богатые землевладельцы в Хорасане,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Мавераннахре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Тохаристане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На коне или пешие, вооруженные, или безоружные люди двигались к ставке Абу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Муслима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Сбор ополчения проходил в крепости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Махуван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Ополченцев заносили в список и выдавали им вначале по три дирхема, затем по пять.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66" y="1152924"/>
            <a:ext cx="1724271" cy="104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1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КРЕПОСТЬ </a:t>
            </a:r>
            <a:r>
              <a:rPr lang="ru-RU" alt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МАХУВАН-ЦИТАДЕЛЬ </a:t>
            </a:r>
            <a:r>
              <a:rPr lang="ru-RU" alt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ВОССТАВШИХ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1" y="567207"/>
            <a:ext cx="4104456" cy="2492997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itchFamily="34" charset="0"/>
              </a:rPr>
              <a:t>     Крепость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Махуван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была окружена толстыми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стенами,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вокруг был ров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водой.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Вход в крепость защищали сильно укрепленные ворота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Махуван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превратился в настоящую цитадель восставших. Здесь находились все предводители повстанцев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располагалось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войско, тысячники, начальники ночного дозора и даже судьи.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69" y="1471068"/>
            <a:ext cx="1554985" cy="87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7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ЦЕЛИ УЧАСТНИКОВ ВОССТАНИЯ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678555"/>
              </p:ext>
            </p:extLst>
          </p:nvPr>
        </p:nvGraphicFramePr>
        <p:xfrm>
          <a:off x="287338" y="755650"/>
          <a:ext cx="5184775" cy="213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9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ОТКРЫТОЙ БОРЬБЫ С ОМЕЙЯДАМИ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2" y="611932"/>
            <a:ext cx="3816423" cy="272097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itchFamily="34" charset="0"/>
              </a:rPr>
              <a:t>     Летом </a:t>
            </a:r>
            <a:r>
              <a:rPr lang="ru-RU" sz="1400" dirty="0" smtClean="0">
                <a:latin typeface="Arial" panose="020B0604020202020204" pitchFamily="34" charset="0"/>
                <a:cs typeface="Arial" pitchFamily="34" charset="0"/>
              </a:rPr>
              <a:t>747 года Абу Муслим призвал своих сторонников к открытой борьбе против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Омейядов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Наместник Хорасана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Наср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ибн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Сайяр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не смог сопротивляться многочисленному войску Абу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Муслима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в 748 году без боя сдал столицу Хорасана-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Мерв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отступил в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Нишапур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Преследовавшие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его повстанцы нанесли ему сильный удар, и это поражение окончательно решило судьбу династии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Омейядов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44" y="971972"/>
            <a:ext cx="1833442" cy="103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5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ЗАХВАТ ВОССТАВШИМИ ЦЕНТРАЛЬНЫХ ОБЛАСТЕЙ ЭМИРАТА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0" y="683940"/>
            <a:ext cx="3600401" cy="237626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itchFamily="34" charset="0"/>
              </a:rPr>
              <a:t>     В </a:t>
            </a:r>
            <a:r>
              <a:rPr lang="ru-RU" sz="1600" dirty="0" smtClean="0">
                <a:latin typeface="Arial" panose="020B0604020202020204" pitchFamily="34" charset="0"/>
                <a:cs typeface="Arial" pitchFamily="34" charset="0"/>
              </a:rPr>
              <a:t>749 году восставшие под предводительством Абу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Муслима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двинулись на центральные области халифата. За короткое время они нанесли несколько сокрушительных поражений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Омейядам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Ираке и Алжире. Затем они двинулись на столицу халифата – Дамаск.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43" y="971972"/>
            <a:ext cx="183730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ПЕРЕХОД ВДАСТИ К АББАСИДАМ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14" y="683940"/>
            <a:ext cx="3888432" cy="252028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После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падения Дамаска в 749 г.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Марван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был свергнут с престола и халифом стал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Аббасид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Абдул Аббас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Саффах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(750-754 г.) На местах были уничтожены сторонники свергнутой династии и их близкие. Таким образом власть в арабском халифате перешла в руки новой династии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Аббасидов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37" y="1187996"/>
            <a:ext cx="172130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8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НАЗНАЧЕНИЕ АБУ МУСЛИМА НАМЕСТНИКОМ ХОРАСАНА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13" y="539924"/>
            <a:ext cx="4032448" cy="252028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Высокий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авторитет Абу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Муслима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востоке страны пугал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Аббасидов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его лице они видели опасного соперника. В результате Абу Муслим был удален из столицы  и назначен наместником Хорасана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Мавераннахра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29" y="1548036"/>
            <a:ext cx="17281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3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УРОКА</a:t>
            </a:r>
          </a:p>
        </p:txBody>
      </p:sp>
      <p:sp>
        <p:nvSpPr>
          <p:cNvPr id="43011" name="Содержимое 10"/>
          <p:cNvSpPr>
            <a:spLocks noGrp="1"/>
          </p:cNvSpPr>
          <p:nvPr>
            <p:ph idx="1"/>
          </p:nvPr>
        </p:nvSpPr>
        <p:spPr>
          <a:xfrm>
            <a:off x="359345" y="683890"/>
            <a:ext cx="5400700" cy="2304306"/>
          </a:xfrm>
        </p:spPr>
        <p:txBody>
          <a:bodyPr/>
          <a:lstStyle/>
          <a:p>
            <a:pPr marL="0" indent="0" eaLnBrk="1" hangingPunct="1">
              <a:spcBef>
                <a:spcPts val="563"/>
              </a:spcBef>
              <a:buNone/>
            </a:pP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Усиление 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недовольства народа.</a:t>
            </a:r>
          </a:p>
          <a:p>
            <a:pPr marL="0" indent="0" eaLnBrk="1" hangingPunct="1">
              <a:spcBef>
                <a:spcPts val="563"/>
              </a:spcBef>
              <a:buNone/>
            </a:pP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Свержение </a:t>
            </a:r>
            <a:r>
              <a:rPr lang="ru-RU" altLang="ru-RU" sz="2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мейядов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spcBef>
                <a:spcPts val="563"/>
              </a:spcBef>
              <a:buNone/>
            </a:pP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Мавераннахр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эпоху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Аббасидов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spcBef>
                <a:spcPts val="563"/>
              </a:spcBef>
              <a:buNone/>
            </a:pP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Управление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Мавераннахром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эпоху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Аббасидов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МАВЕРАННАХР ПРИ АББАСИДАХ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0" y="683940"/>
            <a:ext cx="3888433" cy="259228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вступлением на престол новой династии в халифате положение населения не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изменилось.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Ни одно обещание, данное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Аббасидами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не было выполнено. Забыв свои обещания они занялись дележом прибыльных должностей халифата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самую  высокую должность в Багдаде был назначен Абу Муслим.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61" y="683940"/>
            <a:ext cx="1344885" cy="89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35" y="1620044"/>
            <a:ext cx="1323535" cy="152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9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АБУ МУСЛИМ – НАМЕСТНИК ХОРАСАНА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2" y="591122"/>
            <a:ext cx="3888431" cy="268510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Став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наместником Хорасана Абу Муслим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начал самостоятельную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политику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предпринимал практические меры по сохранению на востоке  халифата спокойствия и благополучия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Абу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Муслиме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поводятся крупные оросительные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работы по благоустройству страны,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восстанавливаются караванные пути.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14944" r="3270" b="23602"/>
          <a:stretch/>
        </p:blipFill>
        <p:spPr bwMode="auto">
          <a:xfrm>
            <a:off x="4031853" y="971972"/>
            <a:ext cx="1619677" cy="112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ВОССТАНИЕ В БУХАРЕ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1" y="683940"/>
            <a:ext cx="396044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Халифы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новой династии не выполнили обещаний перед народом. Земледельческое население не получило ни уменьшения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хараджа,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 снижения натуральных повинностей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народа возникает желание восстать против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Аббасидов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Одно из таких восстаний происходит в 750 г. в Бухаре. При помощи местных сил Абу Муслим с трудом подавил восстание.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69" y="683940"/>
            <a:ext cx="1362507" cy="21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ВТОРЖЕНИЕ КИТАЙСКИХ ВОЙСК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2" y="611932"/>
            <a:ext cx="3600399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Воспользовавшись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внутренней враждой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Мавераннахре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войска китайского императора ворвались в Туркестан. В 751 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направленная Абу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Муслимом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военная сила дает отпор Китайским войскам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Таласской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долине и изгоняет их с территории государства.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62" y="971972"/>
            <a:ext cx="1904767" cy="13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5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УБИЙСТВО АБУ МУСЛИМА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2" y="611932"/>
            <a:ext cx="4046848" cy="2448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Абу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Муслим преданно служил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Аббасидам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но они не верили ему. В халифате приняли решение избавиться от Абу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Муслима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В 755 г. халиф ал-Мансур (754-755 г.) пригласил наместника Хорасана в новую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солицу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–Багдад. Там Абу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Муслим,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пришедший во дворец без оружия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охраны,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был предательски убит.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70" y="899964"/>
            <a:ext cx="1380944" cy="164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ГИБЕЛЬ АБУ МУСЛИМА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38" y="755650"/>
            <a:ext cx="3168451" cy="2138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Убийство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Абу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Муслима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послужило поводом для начала нового народного восстания в Хорасане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Мавераннахре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теперь уже против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Аббасидов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9" y="1043980"/>
            <a:ext cx="2096942" cy="13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5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МАВЕРАННАХР В СОСТАВЕ АРАБСКОГО ХАЛИФАТА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1" y="683940"/>
            <a:ext cx="3528392" cy="2448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Несмотря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сопротивление,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середине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века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Мавераннахр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окончательно входит в состав Арабского халифата. Центральная власть была в Дамаске, затем разместилась в Багдаде.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4124" r="3085" b="4045"/>
          <a:stretch/>
        </p:blipFill>
        <p:spPr bwMode="auto">
          <a:xfrm>
            <a:off x="3743146" y="683940"/>
            <a:ext cx="1800876" cy="100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45" y="1836069"/>
            <a:ext cx="192021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УПРАВЛЕНИЕ МАВЕРАННАХРОМ В ЭПОХУ АББАСИДОВ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388352"/>
              </p:ext>
            </p:extLst>
          </p:nvPr>
        </p:nvGraphicFramePr>
        <p:xfrm>
          <a:off x="359445" y="647936"/>
          <a:ext cx="5112568" cy="241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2879135" y="1764060"/>
            <a:ext cx="144016" cy="20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878639" y="2412132"/>
            <a:ext cx="144016" cy="20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ГОСУДАРСТВЕННОЕ УПРАВЛЕНИЕ </a:t>
            </a:r>
            <a:endParaRPr lang="ru-RU" altLang="ru-RU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227095"/>
              </p:ext>
            </p:extLst>
          </p:nvPr>
        </p:nvGraphicFramePr>
        <p:xfrm>
          <a:off x="143421" y="611932"/>
          <a:ext cx="5472807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1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270" y="921841"/>
            <a:ext cx="5184775" cy="21383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Прочитать </a:t>
            </a:r>
            <a:r>
              <a:rPr lang="ru-RU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§11 </a:t>
            </a:r>
            <a:r>
              <a:rPr lang="ru-RU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</a:t>
            </a:r>
            <a:r>
              <a:rPr lang="ru-RU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38-40</a:t>
            </a: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Письменно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1, 2, 3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стр. 40.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КЛЮЧЕВЫЕ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ПОНЯТИЯ</a:t>
            </a:r>
            <a:endParaRPr lang="ru-RU" alt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Содержимое 10"/>
          <p:cNvSpPr>
            <a:spLocks noGrp="1"/>
          </p:cNvSpPr>
          <p:nvPr>
            <p:ph idx="1"/>
          </p:nvPr>
        </p:nvSpPr>
        <p:spPr>
          <a:xfrm>
            <a:off x="574823" y="395908"/>
            <a:ext cx="5329238" cy="2447925"/>
          </a:xfrm>
        </p:spPr>
        <p:txBody>
          <a:bodyPr/>
          <a:lstStyle/>
          <a:p>
            <a:pPr eaLnBrk="1" hangingPunct="1">
              <a:spcBef>
                <a:spcPts val="563"/>
              </a:spcBef>
              <a:buFont typeface="Wingdings" pitchFamily="2" charset="2"/>
              <a:buChar char="v"/>
            </a:pPr>
            <a:endParaRPr lang="ru-RU" altLang="ru-RU" sz="2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563"/>
              </a:spcBef>
              <a:buFont typeface="Wingdings" pitchFamily="2" charset="2"/>
              <a:buChar char="v"/>
            </a:pP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Усиление 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гнета.</a:t>
            </a:r>
          </a:p>
          <a:p>
            <a:pPr eaLnBrk="1" hangingPunct="1">
              <a:spcBef>
                <a:spcPts val="563"/>
              </a:spcBef>
              <a:buFont typeface="Wingdings" pitchFamily="2" charset="2"/>
              <a:buChar char="v"/>
            </a:pP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Пропаганда 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Абу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Муслима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ts val="563"/>
              </a:spcBef>
              <a:buFont typeface="Wingdings" pitchFamily="2" charset="2"/>
              <a:buChar char="v"/>
            </a:pP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Восстание 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Абу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Муслима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ts val="563"/>
              </a:spcBef>
              <a:buFont typeface="Wingdings" pitchFamily="2" charset="2"/>
              <a:buChar char="v"/>
            </a:pP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Аббасиды</a:t>
            </a:r>
            <a:r>
              <a:rPr lang="ru-RU" alt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3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НЕДОВОЛЬСТВО ПОЛИТИКОЙ ОМЕЙЯДОВ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13" y="539924"/>
            <a:ext cx="4032448" cy="2592288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Омейяды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правили в Арабском халифате с 661 года.  К 40-м годам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века против них в стране возникла оппозиция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Враждебные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настроения по отношению к власти халифата были сильны в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Мавераннахре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Хорасане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в других странах, подвластных халифату.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Политикой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Омейядов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были недовольны не только народы завоеванных стран, но и коренное население халифата.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31" y="899964"/>
            <a:ext cx="169430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ПРОТИВНИКИ ДИНАСТИИ ОМЕЙЯДОВ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13" y="611932"/>
            <a:ext cx="3968638" cy="259228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Группу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деятельных противников династии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Омейядов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возглавил правнук Аббаса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(дяди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пророка) по имени Мухаммад ибн Али, обвинявший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Омейядов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уничтожении законных преемников Мухаммада. Выдвигалась идея, что правление нужно передать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Аббасидам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Начинается борьба за халифат.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48" y="523379"/>
            <a:ext cx="1548787" cy="107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51" y="1683351"/>
            <a:ext cx="1719399" cy="122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9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АББАСИДЫ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231" y="683940"/>
            <a:ext cx="3968638" cy="2592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Воспользовавшись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недовольством покоренных народов, ненавистью населения страны, направленной против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Омейядов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оппозиция сделала попытку свержения существующей власти.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12" y="1043980"/>
            <a:ext cx="1622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1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НЕДОВОЛЬСТВО ПОЛИТИКОЙ ОМЕЙЯДОВ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683940"/>
            <a:ext cx="5316438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Общее недовольство политикой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Омейядов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особенно усилилось в 40-х годах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VIII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века, при халифе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Марване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(744-750 гг.). </a:t>
            </a:r>
          </a:p>
          <a:p>
            <a:pPr marL="0" indent="0"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Причиной послужило увеличение норм поземельного налога хараджа и широкое использование принудительного труда населения на крупных оросительных и строительных работах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http://ansar.ru/uploads/illustration/files/1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ansar.ru/uploads/illustration/files/13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ansar.ru/uploads/illustration/files/13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ПРИЗЫВЫ К БОРЬБЕ С ОМЕЙЯДАМИ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2" y="663130"/>
            <a:ext cx="4104455" cy="261309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восточные области халифата были направлены пропагандисты . Агитаторы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Аббасидов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старались привлечь на свою сторону представителей аристократии Хорасана 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Мавераннахра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58" y="955277"/>
            <a:ext cx="152844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8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911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ОБЕЩАНИЯ АББАСИДОВ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430" y="591122"/>
            <a:ext cx="3744415" cy="261309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 свержения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Омейядов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ббасиды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обещали местным аристократам предоставить участие в управлении государством, а народу уменьшить размер хараджа и сократить обязательные повинности</a:t>
            </a:r>
            <a:r>
              <a:rPr lang="ru-RU" dirty="0" smtClean="0"/>
              <a:t>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/>
          <a:stretch/>
        </p:blipFill>
        <p:spPr bwMode="auto">
          <a:xfrm>
            <a:off x="4175869" y="683940"/>
            <a:ext cx="1224136" cy="197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7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154265</TotalTime>
  <Words>1070</Words>
  <Application>Microsoft Office PowerPoint</Application>
  <PresentationFormat>Произвольный</PresentationFormat>
  <Paragraphs>91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Тема Office</vt:lpstr>
      <vt:lpstr>История Узбекистана</vt:lpstr>
      <vt:lpstr>ПЛАН УРОКА</vt:lpstr>
      <vt:lpstr>КЛЮЧЕВЫЕ ПОНЯТИЯ</vt:lpstr>
      <vt:lpstr>НЕДОВОЛЬСТВО ПОЛИТИКОЙ ОМЕЙЯДОВ</vt:lpstr>
      <vt:lpstr>ПРОТИВНИКИ ДИНАСТИИ ОМЕЙЯДОВ</vt:lpstr>
      <vt:lpstr>АББАСИДЫ</vt:lpstr>
      <vt:lpstr>НЕДОВОЛЬСТВО ПОЛИТИКОЙ ОМЕЙЯДОВ</vt:lpstr>
      <vt:lpstr>ПРИЗЫВЫ К БОРЬБЕ С ОМЕЙЯДАМИ</vt:lpstr>
      <vt:lpstr>ОБЕЩАНИЯ АББАСИДОВ</vt:lpstr>
      <vt:lpstr>АБУ МУСЛИМ</vt:lpstr>
      <vt:lpstr>СБОР ОПОЛЧЕНИЯ АБУ МУСЛИМОМ</vt:lpstr>
      <vt:lpstr>КАЗАРМА ШАВАЛ</vt:lpstr>
      <vt:lpstr>СБОР ОПОЛЧЕНИЯ</vt:lpstr>
      <vt:lpstr>КРЕПОСТЬ МАХУВАН-ЦИТАДЕЛЬ ВОССТАВШИХ</vt:lpstr>
      <vt:lpstr>ЦЕЛИ УЧАСТНИКОВ ВОССТАНИЯ</vt:lpstr>
      <vt:lpstr>НАЧАЛО ОТКРЫТОЙ БОРЬБЫ С ОМЕЙЯДАМИ</vt:lpstr>
      <vt:lpstr>ЗАХВАТ ВОССТАВШИМИ ЦЕНТРАЛЬНЫХ ОБЛАСТЕЙ ЭМИРАТА</vt:lpstr>
      <vt:lpstr>ПЕРЕХОД ВДАСТИ К АББАСИДАМ</vt:lpstr>
      <vt:lpstr>НАЗНАЧЕНИЕ АБУ МУСЛИМА НАМЕСТНИКОМ ХОРАСАНА</vt:lpstr>
      <vt:lpstr>МАВЕРАННАХР ПРИ АББАСИДАХ</vt:lpstr>
      <vt:lpstr>АБУ МУСЛИМ – НАМЕСТНИК ХОРАСАНА</vt:lpstr>
      <vt:lpstr>ВОССТАНИЕ В БУХАРЕ</vt:lpstr>
      <vt:lpstr>ВТОРЖЕНИЕ КИТАЙСКИХ ВОЙСК</vt:lpstr>
      <vt:lpstr>УБИЙСТВО АБУ МУСЛИМА</vt:lpstr>
      <vt:lpstr>ГИБЕЛЬ АБУ МУСЛИМА</vt:lpstr>
      <vt:lpstr>МАВЕРАННАХР В СОСТАВЕ АРАБСКОГО ХАЛИФАТА</vt:lpstr>
      <vt:lpstr>УПРАВЛЕНИЕ МАВЕРАННАХРОМ В ЭПОХУ АББАСИДОВ</vt:lpstr>
      <vt:lpstr>ГОСУДАРСТВЕННОЕ УПРАВЛЕНИЕ </vt:lpstr>
      <vt:lpstr>САМОСТОЯТЕЛЬНАЯ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Sergey</dc:creator>
  <cp:lastModifiedBy>User</cp:lastModifiedBy>
  <cp:revision>1726</cp:revision>
  <dcterms:created xsi:type="dcterms:W3CDTF">2014-10-08T23:03:32Z</dcterms:created>
  <dcterms:modified xsi:type="dcterms:W3CDTF">2020-10-26T06:50:43Z</dcterms:modified>
</cp:coreProperties>
</file>