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8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</p:sldMasterIdLst>
  <p:notesMasterIdLst>
    <p:notesMasterId r:id="rId42"/>
  </p:notesMasterIdLst>
  <p:sldIdLst>
    <p:sldId id="1356" r:id="rId10"/>
    <p:sldId id="1414" r:id="rId11"/>
    <p:sldId id="1439" r:id="rId12"/>
    <p:sldId id="1461" r:id="rId13"/>
    <p:sldId id="1462" r:id="rId14"/>
    <p:sldId id="1469" r:id="rId15"/>
    <p:sldId id="1463" r:id="rId16"/>
    <p:sldId id="1468" r:id="rId17"/>
    <p:sldId id="1464" r:id="rId18"/>
    <p:sldId id="1490" r:id="rId19"/>
    <p:sldId id="1465" r:id="rId20"/>
    <p:sldId id="1470" r:id="rId21"/>
    <p:sldId id="1466" r:id="rId22"/>
    <p:sldId id="1467" r:id="rId23"/>
    <p:sldId id="1471" r:id="rId24"/>
    <p:sldId id="1473" r:id="rId25"/>
    <p:sldId id="1472" r:id="rId26"/>
    <p:sldId id="1474" r:id="rId27"/>
    <p:sldId id="1475" r:id="rId28"/>
    <p:sldId id="1477" r:id="rId29"/>
    <p:sldId id="1478" r:id="rId30"/>
    <p:sldId id="1476" r:id="rId31"/>
    <p:sldId id="1479" r:id="rId32"/>
    <p:sldId id="1481" r:id="rId33"/>
    <p:sldId id="1482" r:id="rId34"/>
    <p:sldId id="1483" r:id="rId35"/>
    <p:sldId id="1480" r:id="rId36"/>
    <p:sldId id="1486" r:id="rId37"/>
    <p:sldId id="1487" r:id="rId38"/>
    <p:sldId id="1488" r:id="rId39"/>
    <p:sldId id="1489" r:id="rId40"/>
    <p:sldId id="1436" r:id="rId41"/>
  </p:sldIdLst>
  <p:sldSz cx="9144000" cy="5143500" type="screen16x9"/>
  <p:notesSz cx="6858000" cy="91440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78">
          <p15:clr>
            <a:srgbClr val="A4A3A4"/>
          </p15:clr>
        </p15:guide>
        <p15:guide id="2" orient="horz" pos="821">
          <p15:clr>
            <a:srgbClr val="A4A3A4"/>
          </p15:clr>
        </p15:guide>
        <p15:guide id="3" pos="2988">
          <p15:clr>
            <a:srgbClr val="A4A3A4"/>
          </p15:clr>
        </p15:guide>
        <p15:guide id="4" pos="24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4" autoAdjust="0"/>
    <p:restoredTop sz="95491" autoAdjust="0"/>
  </p:normalViewPr>
  <p:slideViewPr>
    <p:cSldViewPr snapToObjects="1">
      <p:cViewPr varScale="1">
        <p:scale>
          <a:sx n="145" d="100"/>
          <a:sy n="145" d="100"/>
        </p:scale>
        <p:origin x="636" y="126"/>
      </p:cViewPr>
      <p:guideLst>
        <p:guide orient="horz" pos="1178"/>
        <p:guide orient="horz" pos="821"/>
        <p:guide pos="2988"/>
        <p:guide pos="24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211459-E9DA-4DA3-99F6-03559B037F3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FA1A73-8472-414B-93D3-C7098051DD4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Коран является для мусульман высшим законом</a:t>
          </a:r>
          <a:endParaRPr lang="ru-RU" sz="1800" b="1" dirty="0">
            <a:solidFill>
              <a:schemeClr val="tx1"/>
            </a:solidFill>
          </a:endParaRPr>
        </a:p>
      </dgm:t>
    </dgm:pt>
    <dgm:pt modelId="{91E2D46B-F67E-4D30-88AD-80993CE707D8}" type="parTrans" cxnId="{2E1D1189-2074-44B3-AD57-461B43E4B5EB}">
      <dgm:prSet/>
      <dgm:spPr/>
      <dgm:t>
        <a:bodyPr/>
        <a:lstStyle/>
        <a:p>
          <a:endParaRPr lang="ru-RU"/>
        </a:p>
      </dgm:t>
    </dgm:pt>
    <dgm:pt modelId="{48E07921-AF05-4527-9172-2489A858CDA1}" type="sibTrans" cxnId="{2E1D1189-2074-44B3-AD57-461B43E4B5EB}">
      <dgm:prSet/>
      <dgm:spPr/>
      <dgm:t>
        <a:bodyPr/>
        <a:lstStyle/>
        <a:p>
          <a:endParaRPr lang="ru-RU"/>
        </a:p>
      </dgm:t>
    </dgm:pt>
    <dgm:pt modelId="{C61B1CC2-DA37-4056-892E-6D09A02B4F82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, serif"/>
            </a:rPr>
            <a:t>В Коране даются ориентиры к праведному пути в жизни</a:t>
          </a:r>
          <a:r>
            <a:rPr lang="ru-RU" sz="1400" b="1" dirty="0" smtClean="0">
              <a:latin typeface="Times New Roman, serif"/>
            </a:rPr>
            <a:t>. </a:t>
          </a:r>
        </a:p>
      </dgm:t>
    </dgm:pt>
    <dgm:pt modelId="{E1773F14-CE90-4FEC-9C1A-BF824F6841F6}" type="parTrans" cxnId="{23BA1BA3-230F-4177-91F4-1423E6ED151C}">
      <dgm:prSet/>
      <dgm:spPr/>
      <dgm:t>
        <a:bodyPr/>
        <a:lstStyle/>
        <a:p>
          <a:endParaRPr lang="ru-RU"/>
        </a:p>
      </dgm:t>
    </dgm:pt>
    <dgm:pt modelId="{E9D47208-E342-442E-9381-5E33D203EE09}" type="sibTrans" cxnId="{23BA1BA3-230F-4177-91F4-1423E6ED151C}">
      <dgm:prSet/>
      <dgm:spPr/>
      <dgm:t>
        <a:bodyPr/>
        <a:lstStyle/>
        <a:p>
          <a:endParaRPr lang="ru-RU"/>
        </a:p>
      </dgm:t>
    </dgm:pt>
    <dgm:pt modelId="{1C4EC0B4-E992-4C21-AD68-1B892D2FEE62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, serif"/>
            </a:rPr>
            <a:t>Коран – важнейший памятник мировой культуры</a:t>
          </a:r>
          <a:r>
            <a:rPr lang="ru-RU" sz="1800" b="1" dirty="0" smtClean="0">
              <a:latin typeface="Times New Roman, serif"/>
            </a:rPr>
            <a:t>..</a:t>
          </a:r>
          <a:endParaRPr lang="ru-RU" sz="1800" b="1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0CB8BCD8-AC85-42E0-BC14-BF5CC116ED1A}" type="parTrans" cxnId="{8883179B-D1B0-48C9-8AD5-B38A2C4A3A86}">
      <dgm:prSet/>
      <dgm:spPr/>
      <dgm:t>
        <a:bodyPr/>
        <a:lstStyle/>
        <a:p>
          <a:endParaRPr lang="ru-RU"/>
        </a:p>
      </dgm:t>
    </dgm:pt>
    <dgm:pt modelId="{774E618E-5EC6-45F2-A19F-7E69E0501D33}" type="sibTrans" cxnId="{8883179B-D1B0-48C9-8AD5-B38A2C4A3A86}">
      <dgm:prSet/>
      <dgm:spPr/>
      <dgm:t>
        <a:bodyPr/>
        <a:lstStyle/>
        <a:p>
          <a:endParaRPr lang="ru-RU"/>
        </a:p>
      </dgm:t>
    </dgm:pt>
    <dgm:pt modelId="{6BB9A107-0087-4F9A-B591-E0324344B93C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, serif"/>
            </a:rPr>
            <a:t>Коран- основа мусульманского законодательства</a:t>
          </a:r>
          <a:endParaRPr lang="ru-RU" sz="1800" b="1" dirty="0">
            <a:solidFill>
              <a:schemeClr val="tx1"/>
            </a:solidFill>
          </a:endParaRPr>
        </a:p>
      </dgm:t>
    </dgm:pt>
    <dgm:pt modelId="{FE395BC2-0F1B-4484-8488-EDED29381D91}" type="parTrans" cxnId="{D107A77E-9BD4-411B-9DE9-EC3BEE2242B2}">
      <dgm:prSet/>
      <dgm:spPr/>
      <dgm:t>
        <a:bodyPr/>
        <a:lstStyle/>
        <a:p>
          <a:endParaRPr lang="ru-RU"/>
        </a:p>
      </dgm:t>
    </dgm:pt>
    <dgm:pt modelId="{D1AD8AF3-60CA-4FFB-ADAF-0D0ABD724B4E}" type="sibTrans" cxnId="{D107A77E-9BD4-411B-9DE9-EC3BEE2242B2}">
      <dgm:prSet/>
      <dgm:spPr/>
      <dgm:t>
        <a:bodyPr/>
        <a:lstStyle/>
        <a:p>
          <a:endParaRPr lang="ru-RU"/>
        </a:p>
      </dgm:t>
    </dgm:pt>
    <dgm:pt modelId="{CCBDB323-0DF3-4848-8191-9305EBB7BE3A}" type="pres">
      <dgm:prSet presAssocID="{AC211459-E9DA-4DA3-99F6-03559B037F3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72BA25-18DB-4982-9994-9567E9364E61}" type="pres">
      <dgm:prSet presAssocID="{D9FA1A73-8472-414B-93D3-C7098051DD4E}" presName="parentLin" presStyleCnt="0"/>
      <dgm:spPr/>
    </dgm:pt>
    <dgm:pt modelId="{D0F8E3F5-6385-42A0-9204-7AE4AD34B5D6}" type="pres">
      <dgm:prSet presAssocID="{D9FA1A73-8472-414B-93D3-C7098051DD4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C0005EA-AEF5-43D2-B54F-75265CC7EF4D}" type="pres">
      <dgm:prSet presAssocID="{D9FA1A73-8472-414B-93D3-C7098051DD4E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86E55-07F9-4641-B073-4B5A593DEC1F}" type="pres">
      <dgm:prSet presAssocID="{D9FA1A73-8472-414B-93D3-C7098051DD4E}" presName="negativeSpace" presStyleCnt="0"/>
      <dgm:spPr/>
    </dgm:pt>
    <dgm:pt modelId="{F08FC1B5-754B-4DE8-9007-6559836DB418}" type="pres">
      <dgm:prSet presAssocID="{D9FA1A73-8472-414B-93D3-C7098051DD4E}" presName="childText" presStyleLbl="conFgAcc1" presStyleIdx="0" presStyleCnt="4" custLinFactY="43659" custLinFactNeighborX="-10000" custLinFactNeighborY="100000">
        <dgm:presLayoutVars>
          <dgm:bulletEnabled val="1"/>
        </dgm:presLayoutVars>
      </dgm:prSet>
      <dgm:spPr/>
    </dgm:pt>
    <dgm:pt modelId="{AB36E18C-2520-4848-80CB-C82E6A4029FB}" type="pres">
      <dgm:prSet presAssocID="{48E07921-AF05-4527-9172-2489A858CDA1}" presName="spaceBetweenRectangles" presStyleCnt="0"/>
      <dgm:spPr/>
    </dgm:pt>
    <dgm:pt modelId="{BE1B13FB-D21C-42DA-BCA1-7A91F359F178}" type="pres">
      <dgm:prSet presAssocID="{C61B1CC2-DA37-4056-892E-6D09A02B4F82}" presName="parentLin" presStyleCnt="0"/>
      <dgm:spPr/>
    </dgm:pt>
    <dgm:pt modelId="{7C2CD0D5-6728-4806-84A9-E1CDB244BFB8}" type="pres">
      <dgm:prSet presAssocID="{C61B1CC2-DA37-4056-892E-6D09A02B4F8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2F4CB84-8088-45E7-B104-14A622E98269}" type="pres">
      <dgm:prSet presAssocID="{C61B1CC2-DA37-4056-892E-6D09A02B4F82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113F6-05AD-4BD0-A2D9-7D37DD9A61B1}" type="pres">
      <dgm:prSet presAssocID="{C61B1CC2-DA37-4056-892E-6D09A02B4F82}" presName="negativeSpace" presStyleCnt="0"/>
      <dgm:spPr/>
    </dgm:pt>
    <dgm:pt modelId="{588C9D3B-46D3-4D37-ACCF-30FFFD4AE2CE}" type="pres">
      <dgm:prSet presAssocID="{C61B1CC2-DA37-4056-892E-6D09A02B4F82}" presName="childText" presStyleLbl="conFgAcc1" presStyleIdx="1" presStyleCnt="4">
        <dgm:presLayoutVars>
          <dgm:bulletEnabled val="1"/>
        </dgm:presLayoutVars>
      </dgm:prSet>
      <dgm:spPr/>
    </dgm:pt>
    <dgm:pt modelId="{D2244C8B-A4A1-4D8C-B2AC-C92793D8F594}" type="pres">
      <dgm:prSet presAssocID="{E9D47208-E342-442E-9381-5E33D203EE09}" presName="spaceBetweenRectangles" presStyleCnt="0"/>
      <dgm:spPr/>
    </dgm:pt>
    <dgm:pt modelId="{15DD27B2-3C1D-423D-950C-CD920D3B6ABE}" type="pres">
      <dgm:prSet presAssocID="{6BB9A107-0087-4F9A-B591-E0324344B93C}" presName="parentLin" presStyleCnt="0"/>
      <dgm:spPr/>
    </dgm:pt>
    <dgm:pt modelId="{DEF8627D-DA07-4347-8549-238F46FB58F1}" type="pres">
      <dgm:prSet presAssocID="{6BB9A107-0087-4F9A-B591-E0324344B93C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9498F040-6DF5-4B87-9032-9BDDF2AF3B57}" type="pres">
      <dgm:prSet presAssocID="{6BB9A107-0087-4F9A-B591-E0324344B93C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A72F2-3B31-47DD-8C93-DCB8742B20AC}" type="pres">
      <dgm:prSet presAssocID="{6BB9A107-0087-4F9A-B591-E0324344B93C}" presName="negativeSpace" presStyleCnt="0"/>
      <dgm:spPr/>
    </dgm:pt>
    <dgm:pt modelId="{2BA7A873-72D4-4E00-8997-0D80B449C09D}" type="pres">
      <dgm:prSet presAssocID="{6BB9A107-0087-4F9A-B591-E0324344B93C}" presName="childText" presStyleLbl="conFgAcc1" presStyleIdx="2" presStyleCnt="4">
        <dgm:presLayoutVars>
          <dgm:bulletEnabled val="1"/>
        </dgm:presLayoutVars>
      </dgm:prSet>
      <dgm:spPr/>
    </dgm:pt>
    <dgm:pt modelId="{202D77F6-0156-4FE3-9438-DE05D583BF6F}" type="pres">
      <dgm:prSet presAssocID="{D1AD8AF3-60CA-4FFB-ADAF-0D0ABD724B4E}" presName="spaceBetweenRectangles" presStyleCnt="0"/>
      <dgm:spPr/>
    </dgm:pt>
    <dgm:pt modelId="{103DB15E-BC8E-46FB-98BD-FE1EF785CF06}" type="pres">
      <dgm:prSet presAssocID="{1C4EC0B4-E992-4C21-AD68-1B892D2FEE62}" presName="parentLin" presStyleCnt="0"/>
      <dgm:spPr/>
    </dgm:pt>
    <dgm:pt modelId="{F4952D6A-FCFB-4194-98E5-A436D5F529E8}" type="pres">
      <dgm:prSet presAssocID="{1C4EC0B4-E992-4C21-AD68-1B892D2FEE6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5600C11-0D72-4FC2-A4DB-43DC93377E84}" type="pres">
      <dgm:prSet presAssocID="{1C4EC0B4-E992-4C21-AD68-1B892D2FEE62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78F0E4-533E-4491-A886-F303B5DFA7BF}" type="pres">
      <dgm:prSet presAssocID="{1C4EC0B4-E992-4C21-AD68-1B892D2FEE62}" presName="negativeSpace" presStyleCnt="0"/>
      <dgm:spPr/>
    </dgm:pt>
    <dgm:pt modelId="{02C704C4-590C-4A55-93CD-10A21423F3D8}" type="pres">
      <dgm:prSet presAssocID="{1C4EC0B4-E992-4C21-AD68-1B892D2FEE6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1D30EDC-4F52-455D-8656-403345273D29}" type="presOf" srcId="{1C4EC0B4-E992-4C21-AD68-1B892D2FEE62}" destId="{F4952D6A-FCFB-4194-98E5-A436D5F529E8}" srcOrd="0" destOrd="0" presId="urn:microsoft.com/office/officeart/2005/8/layout/list1"/>
    <dgm:cxn modelId="{9DA2204C-5DE9-4680-B66B-70F1832B427B}" type="presOf" srcId="{D9FA1A73-8472-414B-93D3-C7098051DD4E}" destId="{D0F8E3F5-6385-42A0-9204-7AE4AD34B5D6}" srcOrd="0" destOrd="0" presId="urn:microsoft.com/office/officeart/2005/8/layout/list1"/>
    <dgm:cxn modelId="{0EE615E7-8356-4F91-99BC-E28A850E35C2}" type="presOf" srcId="{C61B1CC2-DA37-4056-892E-6D09A02B4F82}" destId="{7C2CD0D5-6728-4806-84A9-E1CDB244BFB8}" srcOrd="0" destOrd="0" presId="urn:microsoft.com/office/officeart/2005/8/layout/list1"/>
    <dgm:cxn modelId="{CE42F01B-6E5C-4FA9-AE91-C219B95DB21F}" type="presOf" srcId="{AC211459-E9DA-4DA3-99F6-03559B037F39}" destId="{CCBDB323-0DF3-4848-8191-9305EBB7BE3A}" srcOrd="0" destOrd="0" presId="urn:microsoft.com/office/officeart/2005/8/layout/list1"/>
    <dgm:cxn modelId="{23BA1BA3-230F-4177-91F4-1423E6ED151C}" srcId="{AC211459-E9DA-4DA3-99F6-03559B037F39}" destId="{C61B1CC2-DA37-4056-892E-6D09A02B4F82}" srcOrd="1" destOrd="0" parTransId="{E1773F14-CE90-4FEC-9C1A-BF824F6841F6}" sibTransId="{E9D47208-E342-442E-9381-5E33D203EE09}"/>
    <dgm:cxn modelId="{F228F5DB-E16A-4889-891E-3465E152E0A9}" type="presOf" srcId="{C61B1CC2-DA37-4056-892E-6D09A02B4F82}" destId="{82F4CB84-8088-45E7-B104-14A622E98269}" srcOrd="1" destOrd="0" presId="urn:microsoft.com/office/officeart/2005/8/layout/list1"/>
    <dgm:cxn modelId="{8883179B-D1B0-48C9-8AD5-B38A2C4A3A86}" srcId="{AC211459-E9DA-4DA3-99F6-03559B037F39}" destId="{1C4EC0B4-E992-4C21-AD68-1B892D2FEE62}" srcOrd="3" destOrd="0" parTransId="{0CB8BCD8-AC85-42E0-BC14-BF5CC116ED1A}" sibTransId="{774E618E-5EC6-45F2-A19F-7E69E0501D33}"/>
    <dgm:cxn modelId="{7826CD20-09B2-4A28-9E0C-4B0194FEF7C1}" type="presOf" srcId="{6BB9A107-0087-4F9A-B591-E0324344B93C}" destId="{DEF8627D-DA07-4347-8549-238F46FB58F1}" srcOrd="0" destOrd="0" presId="urn:microsoft.com/office/officeart/2005/8/layout/list1"/>
    <dgm:cxn modelId="{2E1D1189-2074-44B3-AD57-461B43E4B5EB}" srcId="{AC211459-E9DA-4DA3-99F6-03559B037F39}" destId="{D9FA1A73-8472-414B-93D3-C7098051DD4E}" srcOrd="0" destOrd="0" parTransId="{91E2D46B-F67E-4D30-88AD-80993CE707D8}" sibTransId="{48E07921-AF05-4527-9172-2489A858CDA1}"/>
    <dgm:cxn modelId="{98B117C5-A4C8-4A5D-9ACB-B73B1F17D8C9}" type="presOf" srcId="{6BB9A107-0087-4F9A-B591-E0324344B93C}" destId="{9498F040-6DF5-4B87-9032-9BDDF2AF3B57}" srcOrd="1" destOrd="0" presId="urn:microsoft.com/office/officeart/2005/8/layout/list1"/>
    <dgm:cxn modelId="{D107A77E-9BD4-411B-9DE9-EC3BEE2242B2}" srcId="{AC211459-E9DA-4DA3-99F6-03559B037F39}" destId="{6BB9A107-0087-4F9A-B591-E0324344B93C}" srcOrd="2" destOrd="0" parTransId="{FE395BC2-0F1B-4484-8488-EDED29381D91}" sibTransId="{D1AD8AF3-60CA-4FFB-ADAF-0D0ABD724B4E}"/>
    <dgm:cxn modelId="{933824F7-51C7-4B4D-9E90-B932EB0A0190}" type="presOf" srcId="{1C4EC0B4-E992-4C21-AD68-1B892D2FEE62}" destId="{B5600C11-0D72-4FC2-A4DB-43DC93377E84}" srcOrd="1" destOrd="0" presId="urn:microsoft.com/office/officeart/2005/8/layout/list1"/>
    <dgm:cxn modelId="{A5149014-DFBD-4300-89EC-566227B575EB}" type="presOf" srcId="{D9FA1A73-8472-414B-93D3-C7098051DD4E}" destId="{DC0005EA-AEF5-43D2-B54F-75265CC7EF4D}" srcOrd="1" destOrd="0" presId="urn:microsoft.com/office/officeart/2005/8/layout/list1"/>
    <dgm:cxn modelId="{370C856B-EAE2-4374-BE73-678600E1A10B}" type="presParOf" srcId="{CCBDB323-0DF3-4848-8191-9305EBB7BE3A}" destId="{B872BA25-18DB-4982-9994-9567E9364E61}" srcOrd="0" destOrd="0" presId="urn:microsoft.com/office/officeart/2005/8/layout/list1"/>
    <dgm:cxn modelId="{5B58A1A7-4DB2-45F8-99DF-794B05C17E0E}" type="presParOf" srcId="{B872BA25-18DB-4982-9994-9567E9364E61}" destId="{D0F8E3F5-6385-42A0-9204-7AE4AD34B5D6}" srcOrd="0" destOrd="0" presId="urn:microsoft.com/office/officeart/2005/8/layout/list1"/>
    <dgm:cxn modelId="{32FCD954-46C8-4ABF-A0D3-E25DEF6F418E}" type="presParOf" srcId="{B872BA25-18DB-4982-9994-9567E9364E61}" destId="{DC0005EA-AEF5-43D2-B54F-75265CC7EF4D}" srcOrd="1" destOrd="0" presId="urn:microsoft.com/office/officeart/2005/8/layout/list1"/>
    <dgm:cxn modelId="{3AC357B8-14CE-4D81-B2F2-F4237A5AE4FB}" type="presParOf" srcId="{CCBDB323-0DF3-4848-8191-9305EBB7BE3A}" destId="{57086E55-07F9-4641-B073-4B5A593DEC1F}" srcOrd="1" destOrd="0" presId="urn:microsoft.com/office/officeart/2005/8/layout/list1"/>
    <dgm:cxn modelId="{66D85616-150E-437B-8091-07E5AF820B5B}" type="presParOf" srcId="{CCBDB323-0DF3-4848-8191-9305EBB7BE3A}" destId="{F08FC1B5-754B-4DE8-9007-6559836DB418}" srcOrd="2" destOrd="0" presId="urn:microsoft.com/office/officeart/2005/8/layout/list1"/>
    <dgm:cxn modelId="{5811C2AC-4488-4B92-8E7E-86170E9F7273}" type="presParOf" srcId="{CCBDB323-0DF3-4848-8191-9305EBB7BE3A}" destId="{AB36E18C-2520-4848-80CB-C82E6A4029FB}" srcOrd="3" destOrd="0" presId="urn:microsoft.com/office/officeart/2005/8/layout/list1"/>
    <dgm:cxn modelId="{F9CAB376-7A55-45B6-9237-31E7CECBAF9E}" type="presParOf" srcId="{CCBDB323-0DF3-4848-8191-9305EBB7BE3A}" destId="{BE1B13FB-D21C-42DA-BCA1-7A91F359F178}" srcOrd="4" destOrd="0" presId="urn:microsoft.com/office/officeart/2005/8/layout/list1"/>
    <dgm:cxn modelId="{0FF3C66D-0968-48D2-AAB4-D32FFC0EB401}" type="presParOf" srcId="{BE1B13FB-D21C-42DA-BCA1-7A91F359F178}" destId="{7C2CD0D5-6728-4806-84A9-E1CDB244BFB8}" srcOrd="0" destOrd="0" presId="urn:microsoft.com/office/officeart/2005/8/layout/list1"/>
    <dgm:cxn modelId="{4DFB9635-B690-43C0-9D5E-BED9E0D944A4}" type="presParOf" srcId="{BE1B13FB-D21C-42DA-BCA1-7A91F359F178}" destId="{82F4CB84-8088-45E7-B104-14A622E98269}" srcOrd="1" destOrd="0" presId="urn:microsoft.com/office/officeart/2005/8/layout/list1"/>
    <dgm:cxn modelId="{42C3FECA-5C32-4D53-B462-DCFB54D1EA04}" type="presParOf" srcId="{CCBDB323-0DF3-4848-8191-9305EBB7BE3A}" destId="{601113F6-05AD-4BD0-A2D9-7D37DD9A61B1}" srcOrd="5" destOrd="0" presId="urn:microsoft.com/office/officeart/2005/8/layout/list1"/>
    <dgm:cxn modelId="{43E61D67-3A3B-4EDE-8D97-545E770B89A9}" type="presParOf" srcId="{CCBDB323-0DF3-4848-8191-9305EBB7BE3A}" destId="{588C9D3B-46D3-4D37-ACCF-30FFFD4AE2CE}" srcOrd="6" destOrd="0" presId="urn:microsoft.com/office/officeart/2005/8/layout/list1"/>
    <dgm:cxn modelId="{5FA49A1E-E62A-45D9-B31A-1083C743C9A9}" type="presParOf" srcId="{CCBDB323-0DF3-4848-8191-9305EBB7BE3A}" destId="{D2244C8B-A4A1-4D8C-B2AC-C92793D8F594}" srcOrd="7" destOrd="0" presId="urn:microsoft.com/office/officeart/2005/8/layout/list1"/>
    <dgm:cxn modelId="{A2C818BA-7B4D-4D1A-8BCD-A4559B8D7907}" type="presParOf" srcId="{CCBDB323-0DF3-4848-8191-9305EBB7BE3A}" destId="{15DD27B2-3C1D-423D-950C-CD920D3B6ABE}" srcOrd="8" destOrd="0" presId="urn:microsoft.com/office/officeart/2005/8/layout/list1"/>
    <dgm:cxn modelId="{41E6D44C-D8EF-4AFA-AB68-8D87667B7AE7}" type="presParOf" srcId="{15DD27B2-3C1D-423D-950C-CD920D3B6ABE}" destId="{DEF8627D-DA07-4347-8549-238F46FB58F1}" srcOrd="0" destOrd="0" presId="urn:microsoft.com/office/officeart/2005/8/layout/list1"/>
    <dgm:cxn modelId="{A63FE856-D9A7-4854-8F83-BD869A7E4F93}" type="presParOf" srcId="{15DD27B2-3C1D-423D-950C-CD920D3B6ABE}" destId="{9498F040-6DF5-4B87-9032-9BDDF2AF3B57}" srcOrd="1" destOrd="0" presId="urn:microsoft.com/office/officeart/2005/8/layout/list1"/>
    <dgm:cxn modelId="{67AF27D5-5CC5-4C49-9D06-94FE69DDDFB7}" type="presParOf" srcId="{CCBDB323-0DF3-4848-8191-9305EBB7BE3A}" destId="{155A72F2-3B31-47DD-8C93-DCB8742B20AC}" srcOrd="9" destOrd="0" presId="urn:microsoft.com/office/officeart/2005/8/layout/list1"/>
    <dgm:cxn modelId="{5B50758A-2CFD-41D8-9036-41FC8A3427D8}" type="presParOf" srcId="{CCBDB323-0DF3-4848-8191-9305EBB7BE3A}" destId="{2BA7A873-72D4-4E00-8997-0D80B449C09D}" srcOrd="10" destOrd="0" presId="urn:microsoft.com/office/officeart/2005/8/layout/list1"/>
    <dgm:cxn modelId="{70B93CF5-9A71-443F-9D96-825BFE25678F}" type="presParOf" srcId="{CCBDB323-0DF3-4848-8191-9305EBB7BE3A}" destId="{202D77F6-0156-4FE3-9438-DE05D583BF6F}" srcOrd="11" destOrd="0" presId="urn:microsoft.com/office/officeart/2005/8/layout/list1"/>
    <dgm:cxn modelId="{D22D59A2-691A-4211-9BB2-904B02CDE751}" type="presParOf" srcId="{CCBDB323-0DF3-4848-8191-9305EBB7BE3A}" destId="{103DB15E-BC8E-46FB-98BD-FE1EF785CF06}" srcOrd="12" destOrd="0" presId="urn:microsoft.com/office/officeart/2005/8/layout/list1"/>
    <dgm:cxn modelId="{27AFFBF1-64EA-4923-8677-FBD795DCF93C}" type="presParOf" srcId="{103DB15E-BC8E-46FB-98BD-FE1EF785CF06}" destId="{F4952D6A-FCFB-4194-98E5-A436D5F529E8}" srcOrd="0" destOrd="0" presId="urn:microsoft.com/office/officeart/2005/8/layout/list1"/>
    <dgm:cxn modelId="{A37FEDE2-C1F6-4665-B3A8-4B16BB72709F}" type="presParOf" srcId="{103DB15E-BC8E-46FB-98BD-FE1EF785CF06}" destId="{B5600C11-0D72-4FC2-A4DB-43DC93377E84}" srcOrd="1" destOrd="0" presId="urn:microsoft.com/office/officeart/2005/8/layout/list1"/>
    <dgm:cxn modelId="{02E1F015-8B47-4900-8387-3BF0923FF74F}" type="presParOf" srcId="{CCBDB323-0DF3-4848-8191-9305EBB7BE3A}" destId="{0178F0E4-533E-4491-A886-F303B5DFA7BF}" srcOrd="13" destOrd="0" presId="urn:microsoft.com/office/officeart/2005/8/layout/list1"/>
    <dgm:cxn modelId="{94D38718-F0CB-454D-B1F0-05B24B095B33}" type="presParOf" srcId="{CCBDB323-0DF3-4848-8191-9305EBB7BE3A}" destId="{02C704C4-590C-4A55-93CD-10A21423F3D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32AA81-6249-442D-A764-E87C74E56A2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7E87BB-1300-4B0E-A527-6356222CB2D6}">
      <dgm:prSet custT="1"/>
      <dgm:spPr/>
      <dgm:t>
        <a:bodyPr/>
        <a:lstStyle/>
        <a:p>
          <a:r>
            <a:rPr lang="ru-RU" sz="2000" dirty="0" smtClean="0">
              <a:solidFill>
                <a:schemeClr val="tx2">
                  <a:lumMod val="75000"/>
                </a:schemeClr>
              </a:solidFill>
            </a:rPr>
            <a:t>После арабского завоевания все земли Мавераннахра стали принадлежать халифату</a:t>
          </a:r>
          <a:r>
            <a:rPr lang="ru-RU" sz="2000" dirty="0" smtClean="0"/>
            <a:t>.</a:t>
          </a:r>
        </a:p>
      </dgm:t>
    </dgm:pt>
    <dgm:pt modelId="{79FB858C-AD87-4575-8D8D-72245BA4DDD3}" type="parTrans" cxnId="{604DD17E-9701-44B0-A480-92D802C43ABB}">
      <dgm:prSet/>
      <dgm:spPr/>
      <dgm:t>
        <a:bodyPr/>
        <a:lstStyle/>
        <a:p>
          <a:endParaRPr lang="ru-RU"/>
        </a:p>
      </dgm:t>
    </dgm:pt>
    <dgm:pt modelId="{CBA8FA01-5383-4730-8C01-BCADF7E4D4C6}" type="sibTrans" cxnId="{604DD17E-9701-44B0-A480-92D802C43ABB}">
      <dgm:prSet/>
      <dgm:spPr/>
      <dgm:t>
        <a:bodyPr/>
        <a:lstStyle/>
        <a:p>
          <a:endParaRPr lang="ru-RU"/>
        </a:p>
      </dgm:t>
    </dgm:pt>
    <dgm:pt modelId="{C7774DAA-52B9-429B-8BDD-ED38773A80D0}">
      <dgm:prSet custT="1"/>
      <dgm:spPr/>
      <dgm:t>
        <a:bodyPr/>
        <a:lstStyle/>
        <a:p>
          <a:r>
            <a:rPr lang="ru-RU" sz="2000" dirty="0" smtClean="0">
              <a:solidFill>
                <a:schemeClr val="bg2">
                  <a:lumMod val="75000"/>
                </a:schemeClr>
              </a:solidFill>
            </a:rPr>
            <a:t>Земли передавались в форме икты  военачальникам и высокопоставленным лица .</a:t>
          </a:r>
        </a:p>
      </dgm:t>
    </dgm:pt>
    <dgm:pt modelId="{39FEC1C2-4902-4210-A235-F327BCFFBAA4}" type="parTrans" cxnId="{B94B9185-E2E9-4B35-BF23-DE82415C7B78}">
      <dgm:prSet/>
      <dgm:spPr/>
      <dgm:t>
        <a:bodyPr/>
        <a:lstStyle/>
        <a:p>
          <a:endParaRPr lang="ru-RU"/>
        </a:p>
      </dgm:t>
    </dgm:pt>
    <dgm:pt modelId="{D4A247AB-D79A-4F1B-9E7D-AA5C7BEE3C90}" type="sibTrans" cxnId="{B94B9185-E2E9-4B35-BF23-DE82415C7B78}">
      <dgm:prSet/>
      <dgm:spPr/>
      <dgm:t>
        <a:bodyPr/>
        <a:lstStyle/>
        <a:p>
          <a:endParaRPr lang="ru-RU"/>
        </a:p>
      </dgm:t>
    </dgm:pt>
    <dgm:pt modelId="{74CDA49C-B9AF-42A2-8B1E-3C87515237CD}">
      <dgm:prSet custT="1"/>
      <dgm:spPr/>
      <dgm:t>
        <a:bodyPr/>
        <a:lstStyle/>
        <a:p>
          <a:r>
            <a:rPr lang="ru-RU" sz="2000" dirty="0" smtClean="0">
              <a:solidFill>
                <a:schemeClr val="tx2">
                  <a:lumMod val="75000"/>
                </a:schemeClr>
              </a:solidFill>
            </a:rPr>
            <a:t>Земля в форме икты передавалась в пожизненное пользование с правом передачи по наследству</a:t>
          </a:r>
          <a:endParaRPr lang="ru-RU" sz="2000" dirty="0">
            <a:solidFill>
              <a:schemeClr val="tx2">
                <a:lumMod val="75000"/>
              </a:schemeClr>
            </a:solidFill>
          </a:endParaRPr>
        </a:p>
      </dgm:t>
    </dgm:pt>
    <dgm:pt modelId="{0038430B-F944-449E-9F6E-9F3EEF4795A6}" type="parTrans" cxnId="{2C0E076D-D273-4508-AA98-D73C9E4B0CB3}">
      <dgm:prSet/>
      <dgm:spPr/>
      <dgm:t>
        <a:bodyPr/>
        <a:lstStyle/>
        <a:p>
          <a:endParaRPr lang="ru-RU"/>
        </a:p>
      </dgm:t>
    </dgm:pt>
    <dgm:pt modelId="{709A9A46-EF0F-4ADB-A19A-01796A17AC0B}" type="sibTrans" cxnId="{2C0E076D-D273-4508-AA98-D73C9E4B0CB3}">
      <dgm:prSet/>
      <dgm:spPr/>
      <dgm:t>
        <a:bodyPr/>
        <a:lstStyle/>
        <a:p>
          <a:endParaRPr lang="ru-RU"/>
        </a:p>
      </dgm:t>
    </dgm:pt>
    <dgm:pt modelId="{65274E7E-BAB2-4A4E-A387-DEA41D9082F6}">
      <dgm:prSet custT="1"/>
      <dgm:spPr/>
      <dgm:t>
        <a:bodyPr/>
        <a:lstStyle/>
        <a:p>
          <a:r>
            <a:rPr lang="ru-RU" sz="2000" dirty="0" smtClean="0">
              <a:solidFill>
                <a:schemeClr val="bg2">
                  <a:lumMod val="75000"/>
                </a:schemeClr>
              </a:solidFill>
            </a:rPr>
            <a:t>Халиф обладал правом взимания налога  (ушр) с хозяев иктовых земель</a:t>
          </a:r>
          <a:endParaRPr lang="ru-RU" sz="2000" dirty="0">
            <a:solidFill>
              <a:schemeClr val="bg2">
                <a:lumMod val="75000"/>
              </a:schemeClr>
            </a:solidFill>
          </a:endParaRPr>
        </a:p>
      </dgm:t>
    </dgm:pt>
    <dgm:pt modelId="{400B5A78-10FE-49F1-A8D5-7F900FC95749}" type="parTrans" cxnId="{18010FA2-9C52-4B3E-860D-8FC6F7F3A729}">
      <dgm:prSet/>
      <dgm:spPr/>
      <dgm:t>
        <a:bodyPr/>
        <a:lstStyle/>
        <a:p>
          <a:endParaRPr lang="ru-RU"/>
        </a:p>
      </dgm:t>
    </dgm:pt>
    <dgm:pt modelId="{EA7B5D91-9A2B-4BB9-B126-FFFD96331E50}" type="sibTrans" cxnId="{18010FA2-9C52-4B3E-860D-8FC6F7F3A729}">
      <dgm:prSet/>
      <dgm:spPr/>
      <dgm:t>
        <a:bodyPr/>
        <a:lstStyle/>
        <a:p>
          <a:endParaRPr lang="ru-RU"/>
        </a:p>
      </dgm:t>
    </dgm:pt>
    <dgm:pt modelId="{EC0C15A2-DEDE-4B7B-BBA5-0DD591BA9AAF}" type="pres">
      <dgm:prSet presAssocID="{8132AA81-6249-442D-A764-E87C74E56A2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2DACB6-5577-4C45-A9D6-60159089B5D6}" type="pres">
      <dgm:prSet presAssocID="{9D7E87BB-1300-4B0E-A527-6356222CB2D6}" presName="parentLin" presStyleCnt="0"/>
      <dgm:spPr/>
    </dgm:pt>
    <dgm:pt modelId="{8592531B-FD5B-462B-83CC-28341603C1FE}" type="pres">
      <dgm:prSet presAssocID="{9D7E87BB-1300-4B0E-A527-6356222CB2D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98098A3-6CB4-4AF2-916E-2402D2669AF6}" type="pres">
      <dgm:prSet presAssocID="{9D7E87BB-1300-4B0E-A527-6356222CB2D6}" presName="parentText" presStyleLbl="node1" presStyleIdx="0" presStyleCnt="4" custScaleX="103508" custScaleY="2123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01C551-051B-4D7A-AB80-9FCC2D19E6E0}" type="pres">
      <dgm:prSet presAssocID="{9D7E87BB-1300-4B0E-A527-6356222CB2D6}" presName="negativeSpace" presStyleCnt="0"/>
      <dgm:spPr/>
    </dgm:pt>
    <dgm:pt modelId="{3429ED31-D181-43E3-A46C-A0025697CE8D}" type="pres">
      <dgm:prSet presAssocID="{9D7E87BB-1300-4B0E-A527-6356222CB2D6}" presName="childText" presStyleLbl="conFgAcc1" presStyleIdx="0" presStyleCnt="4">
        <dgm:presLayoutVars>
          <dgm:bulletEnabled val="1"/>
        </dgm:presLayoutVars>
      </dgm:prSet>
      <dgm:spPr/>
    </dgm:pt>
    <dgm:pt modelId="{10F101B2-129E-4729-9523-4961E0EFF4A9}" type="pres">
      <dgm:prSet presAssocID="{CBA8FA01-5383-4730-8C01-BCADF7E4D4C6}" presName="spaceBetweenRectangles" presStyleCnt="0"/>
      <dgm:spPr/>
    </dgm:pt>
    <dgm:pt modelId="{4E04AFCB-9715-4F1C-AFAE-E5ABB7B46644}" type="pres">
      <dgm:prSet presAssocID="{C7774DAA-52B9-429B-8BDD-ED38773A80D0}" presName="parentLin" presStyleCnt="0"/>
      <dgm:spPr/>
    </dgm:pt>
    <dgm:pt modelId="{4978C81A-7258-43E1-98A6-65533197E5F6}" type="pres">
      <dgm:prSet presAssocID="{C7774DAA-52B9-429B-8BDD-ED38773A80D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F63855F-57F7-4B49-A551-D6CC1A4DD9AA}" type="pres">
      <dgm:prSet presAssocID="{C7774DAA-52B9-429B-8BDD-ED38773A80D0}" presName="parentText" presStyleLbl="node1" presStyleIdx="1" presStyleCnt="4" custScaleX="104512" custScaleY="1632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C990C-F25B-4478-BF50-F19031448C9B}" type="pres">
      <dgm:prSet presAssocID="{C7774DAA-52B9-429B-8BDD-ED38773A80D0}" presName="negativeSpace" presStyleCnt="0"/>
      <dgm:spPr/>
    </dgm:pt>
    <dgm:pt modelId="{12D901B1-0D66-4095-9D7F-853589DCB43B}" type="pres">
      <dgm:prSet presAssocID="{C7774DAA-52B9-429B-8BDD-ED38773A80D0}" presName="childText" presStyleLbl="conFgAcc1" presStyleIdx="1" presStyleCnt="4">
        <dgm:presLayoutVars>
          <dgm:bulletEnabled val="1"/>
        </dgm:presLayoutVars>
      </dgm:prSet>
      <dgm:spPr/>
    </dgm:pt>
    <dgm:pt modelId="{38B702B1-EF71-40AF-9666-6E847FE6654C}" type="pres">
      <dgm:prSet presAssocID="{D4A247AB-D79A-4F1B-9E7D-AA5C7BEE3C90}" presName="spaceBetweenRectangles" presStyleCnt="0"/>
      <dgm:spPr/>
    </dgm:pt>
    <dgm:pt modelId="{C7CDD460-2DFB-46F0-8195-2C6F73FB3076}" type="pres">
      <dgm:prSet presAssocID="{74CDA49C-B9AF-42A2-8B1E-3C87515237CD}" presName="parentLin" presStyleCnt="0"/>
      <dgm:spPr/>
    </dgm:pt>
    <dgm:pt modelId="{B3CE13F9-A6AA-4CD4-9AF3-47786025260C}" type="pres">
      <dgm:prSet presAssocID="{74CDA49C-B9AF-42A2-8B1E-3C87515237CD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104602D6-5916-42C3-B22B-D7ABC487696B}" type="pres">
      <dgm:prSet presAssocID="{74CDA49C-B9AF-42A2-8B1E-3C87515237CD}" presName="parentText" presStyleLbl="node1" presStyleIdx="2" presStyleCnt="4" custScaleX="103509" custScaleY="1846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E5DAE-51AC-47D4-B987-B0E1688655CA}" type="pres">
      <dgm:prSet presAssocID="{74CDA49C-B9AF-42A2-8B1E-3C87515237CD}" presName="negativeSpace" presStyleCnt="0"/>
      <dgm:spPr/>
    </dgm:pt>
    <dgm:pt modelId="{67543F32-5498-4CFD-99D6-9EDBE92D790F}" type="pres">
      <dgm:prSet presAssocID="{74CDA49C-B9AF-42A2-8B1E-3C87515237CD}" presName="childText" presStyleLbl="conFgAcc1" presStyleIdx="2" presStyleCnt="4">
        <dgm:presLayoutVars>
          <dgm:bulletEnabled val="1"/>
        </dgm:presLayoutVars>
      </dgm:prSet>
      <dgm:spPr/>
    </dgm:pt>
    <dgm:pt modelId="{B4E16480-E62B-41D8-BAB5-A6100F8052CE}" type="pres">
      <dgm:prSet presAssocID="{709A9A46-EF0F-4ADB-A19A-01796A17AC0B}" presName="spaceBetweenRectangles" presStyleCnt="0"/>
      <dgm:spPr/>
    </dgm:pt>
    <dgm:pt modelId="{977888F8-385C-4F86-B192-B26E6C92EF2A}" type="pres">
      <dgm:prSet presAssocID="{65274E7E-BAB2-4A4E-A387-DEA41D9082F6}" presName="parentLin" presStyleCnt="0"/>
      <dgm:spPr/>
    </dgm:pt>
    <dgm:pt modelId="{434486DB-3AAB-4D59-99DF-0537578C8C8F}" type="pres">
      <dgm:prSet presAssocID="{65274E7E-BAB2-4A4E-A387-DEA41D9082F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F9E7D9F5-462D-4DF6-8251-D13CBB6FF8C4}" type="pres">
      <dgm:prSet presAssocID="{65274E7E-BAB2-4A4E-A387-DEA41D9082F6}" presName="parentText" presStyleLbl="node1" presStyleIdx="3" presStyleCnt="4" custScaleX="105263" custScaleY="2016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8C665-8E45-40B7-A93F-C849F2A58165}" type="pres">
      <dgm:prSet presAssocID="{65274E7E-BAB2-4A4E-A387-DEA41D9082F6}" presName="negativeSpace" presStyleCnt="0"/>
      <dgm:spPr/>
    </dgm:pt>
    <dgm:pt modelId="{6C8D73E2-31FE-4FCD-9548-40FCC76BC396}" type="pres">
      <dgm:prSet presAssocID="{65274E7E-BAB2-4A4E-A387-DEA41D9082F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D6F1403-ABA6-48A6-B455-684EA88261DE}" type="presOf" srcId="{74CDA49C-B9AF-42A2-8B1E-3C87515237CD}" destId="{104602D6-5916-42C3-B22B-D7ABC487696B}" srcOrd="1" destOrd="0" presId="urn:microsoft.com/office/officeart/2005/8/layout/list1"/>
    <dgm:cxn modelId="{D261502D-4884-4994-87FF-18C4EFA21E7B}" type="presOf" srcId="{C7774DAA-52B9-429B-8BDD-ED38773A80D0}" destId="{8F63855F-57F7-4B49-A551-D6CC1A4DD9AA}" srcOrd="1" destOrd="0" presId="urn:microsoft.com/office/officeart/2005/8/layout/list1"/>
    <dgm:cxn modelId="{C211B158-84ED-4D13-BAB2-199337D0884A}" type="presOf" srcId="{74CDA49C-B9AF-42A2-8B1E-3C87515237CD}" destId="{B3CE13F9-A6AA-4CD4-9AF3-47786025260C}" srcOrd="0" destOrd="0" presId="urn:microsoft.com/office/officeart/2005/8/layout/list1"/>
    <dgm:cxn modelId="{80257129-58CB-4F65-B170-91683DD4AD2D}" type="presOf" srcId="{9D7E87BB-1300-4B0E-A527-6356222CB2D6}" destId="{C98098A3-6CB4-4AF2-916E-2402D2669AF6}" srcOrd="1" destOrd="0" presId="urn:microsoft.com/office/officeart/2005/8/layout/list1"/>
    <dgm:cxn modelId="{2C0E076D-D273-4508-AA98-D73C9E4B0CB3}" srcId="{8132AA81-6249-442D-A764-E87C74E56A26}" destId="{74CDA49C-B9AF-42A2-8B1E-3C87515237CD}" srcOrd="2" destOrd="0" parTransId="{0038430B-F944-449E-9F6E-9F3EEF4795A6}" sibTransId="{709A9A46-EF0F-4ADB-A19A-01796A17AC0B}"/>
    <dgm:cxn modelId="{8777EE3F-4C0D-4040-9A60-A47A315B992D}" type="presOf" srcId="{65274E7E-BAB2-4A4E-A387-DEA41D9082F6}" destId="{F9E7D9F5-462D-4DF6-8251-D13CBB6FF8C4}" srcOrd="1" destOrd="0" presId="urn:microsoft.com/office/officeart/2005/8/layout/list1"/>
    <dgm:cxn modelId="{59798C63-580D-48BD-8FFC-F4EB33BCBA9C}" type="presOf" srcId="{65274E7E-BAB2-4A4E-A387-DEA41D9082F6}" destId="{434486DB-3AAB-4D59-99DF-0537578C8C8F}" srcOrd="0" destOrd="0" presId="urn:microsoft.com/office/officeart/2005/8/layout/list1"/>
    <dgm:cxn modelId="{ECD7DF78-B922-41FD-B858-AB1DF66064FD}" type="presOf" srcId="{9D7E87BB-1300-4B0E-A527-6356222CB2D6}" destId="{8592531B-FD5B-462B-83CC-28341603C1FE}" srcOrd="0" destOrd="0" presId="urn:microsoft.com/office/officeart/2005/8/layout/list1"/>
    <dgm:cxn modelId="{604DD17E-9701-44B0-A480-92D802C43ABB}" srcId="{8132AA81-6249-442D-A764-E87C74E56A26}" destId="{9D7E87BB-1300-4B0E-A527-6356222CB2D6}" srcOrd="0" destOrd="0" parTransId="{79FB858C-AD87-4575-8D8D-72245BA4DDD3}" sibTransId="{CBA8FA01-5383-4730-8C01-BCADF7E4D4C6}"/>
    <dgm:cxn modelId="{6E6F5822-C8D2-4C14-A2C3-2B8002FC199C}" type="presOf" srcId="{C7774DAA-52B9-429B-8BDD-ED38773A80D0}" destId="{4978C81A-7258-43E1-98A6-65533197E5F6}" srcOrd="0" destOrd="0" presId="urn:microsoft.com/office/officeart/2005/8/layout/list1"/>
    <dgm:cxn modelId="{18010FA2-9C52-4B3E-860D-8FC6F7F3A729}" srcId="{8132AA81-6249-442D-A764-E87C74E56A26}" destId="{65274E7E-BAB2-4A4E-A387-DEA41D9082F6}" srcOrd="3" destOrd="0" parTransId="{400B5A78-10FE-49F1-A8D5-7F900FC95749}" sibTransId="{EA7B5D91-9A2B-4BB9-B126-FFFD96331E50}"/>
    <dgm:cxn modelId="{B94B9185-E2E9-4B35-BF23-DE82415C7B78}" srcId="{8132AA81-6249-442D-A764-E87C74E56A26}" destId="{C7774DAA-52B9-429B-8BDD-ED38773A80D0}" srcOrd="1" destOrd="0" parTransId="{39FEC1C2-4902-4210-A235-F327BCFFBAA4}" sibTransId="{D4A247AB-D79A-4F1B-9E7D-AA5C7BEE3C90}"/>
    <dgm:cxn modelId="{C2E39754-51CE-470C-AFD4-F1459C2B6679}" type="presOf" srcId="{8132AA81-6249-442D-A764-E87C74E56A26}" destId="{EC0C15A2-DEDE-4B7B-BBA5-0DD591BA9AAF}" srcOrd="0" destOrd="0" presId="urn:microsoft.com/office/officeart/2005/8/layout/list1"/>
    <dgm:cxn modelId="{3AE0BF14-19DC-4232-BC14-3FFA1DE7A5CC}" type="presParOf" srcId="{EC0C15A2-DEDE-4B7B-BBA5-0DD591BA9AAF}" destId="{132DACB6-5577-4C45-A9D6-60159089B5D6}" srcOrd="0" destOrd="0" presId="urn:microsoft.com/office/officeart/2005/8/layout/list1"/>
    <dgm:cxn modelId="{4C4C75A1-AF84-4540-AF0E-F07B5F540B47}" type="presParOf" srcId="{132DACB6-5577-4C45-A9D6-60159089B5D6}" destId="{8592531B-FD5B-462B-83CC-28341603C1FE}" srcOrd="0" destOrd="0" presId="urn:microsoft.com/office/officeart/2005/8/layout/list1"/>
    <dgm:cxn modelId="{66487F94-C4DA-4CA1-A642-12D7180C0BA0}" type="presParOf" srcId="{132DACB6-5577-4C45-A9D6-60159089B5D6}" destId="{C98098A3-6CB4-4AF2-916E-2402D2669AF6}" srcOrd="1" destOrd="0" presId="urn:microsoft.com/office/officeart/2005/8/layout/list1"/>
    <dgm:cxn modelId="{EB6B45FD-A65B-4953-877E-0C34734784D9}" type="presParOf" srcId="{EC0C15A2-DEDE-4B7B-BBA5-0DD591BA9AAF}" destId="{7701C551-051B-4D7A-AB80-9FCC2D19E6E0}" srcOrd="1" destOrd="0" presId="urn:microsoft.com/office/officeart/2005/8/layout/list1"/>
    <dgm:cxn modelId="{4282A816-1D5A-4CD1-BA6D-75F7940695E2}" type="presParOf" srcId="{EC0C15A2-DEDE-4B7B-BBA5-0DD591BA9AAF}" destId="{3429ED31-D181-43E3-A46C-A0025697CE8D}" srcOrd="2" destOrd="0" presId="urn:microsoft.com/office/officeart/2005/8/layout/list1"/>
    <dgm:cxn modelId="{9EBC50FF-6C57-4422-9F9D-F2FDF057DD9A}" type="presParOf" srcId="{EC0C15A2-DEDE-4B7B-BBA5-0DD591BA9AAF}" destId="{10F101B2-129E-4729-9523-4961E0EFF4A9}" srcOrd="3" destOrd="0" presId="urn:microsoft.com/office/officeart/2005/8/layout/list1"/>
    <dgm:cxn modelId="{89C4F52E-A1F3-465C-9FFE-E7DF74ABCE4D}" type="presParOf" srcId="{EC0C15A2-DEDE-4B7B-BBA5-0DD591BA9AAF}" destId="{4E04AFCB-9715-4F1C-AFAE-E5ABB7B46644}" srcOrd="4" destOrd="0" presId="urn:microsoft.com/office/officeart/2005/8/layout/list1"/>
    <dgm:cxn modelId="{BE084151-C7DB-461E-A605-23FFE2DB50F1}" type="presParOf" srcId="{4E04AFCB-9715-4F1C-AFAE-E5ABB7B46644}" destId="{4978C81A-7258-43E1-98A6-65533197E5F6}" srcOrd="0" destOrd="0" presId="urn:microsoft.com/office/officeart/2005/8/layout/list1"/>
    <dgm:cxn modelId="{5515B9AC-11D9-44EA-B59C-AF0EE4493161}" type="presParOf" srcId="{4E04AFCB-9715-4F1C-AFAE-E5ABB7B46644}" destId="{8F63855F-57F7-4B49-A551-D6CC1A4DD9AA}" srcOrd="1" destOrd="0" presId="urn:microsoft.com/office/officeart/2005/8/layout/list1"/>
    <dgm:cxn modelId="{3C310020-9F4E-4622-A0AD-01BCFC49FB02}" type="presParOf" srcId="{EC0C15A2-DEDE-4B7B-BBA5-0DD591BA9AAF}" destId="{CF4C990C-F25B-4478-BF50-F19031448C9B}" srcOrd="5" destOrd="0" presId="urn:microsoft.com/office/officeart/2005/8/layout/list1"/>
    <dgm:cxn modelId="{20703AAC-2393-493D-8F30-A3CC87205166}" type="presParOf" srcId="{EC0C15A2-DEDE-4B7B-BBA5-0DD591BA9AAF}" destId="{12D901B1-0D66-4095-9D7F-853589DCB43B}" srcOrd="6" destOrd="0" presId="urn:microsoft.com/office/officeart/2005/8/layout/list1"/>
    <dgm:cxn modelId="{3C7C5C2E-0417-4B61-9C43-AD92F098C1B9}" type="presParOf" srcId="{EC0C15A2-DEDE-4B7B-BBA5-0DD591BA9AAF}" destId="{38B702B1-EF71-40AF-9666-6E847FE6654C}" srcOrd="7" destOrd="0" presId="urn:microsoft.com/office/officeart/2005/8/layout/list1"/>
    <dgm:cxn modelId="{C8C7099A-075D-49F7-82F9-B37525869519}" type="presParOf" srcId="{EC0C15A2-DEDE-4B7B-BBA5-0DD591BA9AAF}" destId="{C7CDD460-2DFB-46F0-8195-2C6F73FB3076}" srcOrd="8" destOrd="0" presId="urn:microsoft.com/office/officeart/2005/8/layout/list1"/>
    <dgm:cxn modelId="{05DD7789-8BB9-4051-A6D9-D862576A88C0}" type="presParOf" srcId="{C7CDD460-2DFB-46F0-8195-2C6F73FB3076}" destId="{B3CE13F9-A6AA-4CD4-9AF3-47786025260C}" srcOrd="0" destOrd="0" presId="urn:microsoft.com/office/officeart/2005/8/layout/list1"/>
    <dgm:cxn modelId="{7511C1DB-13C4-4B24-85F0-E3545B2CF1A8}" type="presParOf" srcId="{C7CDD460-2DFB-46F0-8195-2C6F73FB3076}" destId="{104602D6-5916-42C3-B22B-D7ABC487696B}" srcOrd="1" destOrd="0" presId="urn:microsoft.com/office/officeart/2005/8/layout/list1"/>
    <dgm:cxn modelId="{4441BD9F-E539-4D6C-B90F-A237BD0C1761}" type="presParOf" srcId="{EC0C15A2-DEDE-4B7B-BBA5-0DD591BA9AAF}" destId="{DE3E5DAE-51AC-47D4-B987-B0E1688655CA}" srcOrd="9" destOrd="0" presId="urn:microsoft.com/office/officeart/2005/8/layout/list1"/>
    <dgm:cxn modelId="{8540D7CF-FC18-457B-85FA-F4ECD6F4F91B}" type="presParOf" srcId="{EC0C15A2-DEDE-4B7B-BBA5-0DD591BA9AAF}" destId="{67543F32-5498-4CFD-99D6-9EDBE92D790F}" srcOrd="10" destOrd="0" presId="urn:microsoft.com/office/officeart/2005/8/layout/list1"/>
    <dgm:cxn modelId="{F7F795FF-96B9-47D1-8290-ED538F597445}" type="presParOf" srcId="{EC0C15A2-DEDE-4B7B-BBA5-0DD591BA9AAF}" destId="{B4E16480-E62B-41D8-BAB5-A6100F8052CE}" srcOrd="11" destOrd="0" presId="urn:microsoft.com/office/officeart/2005/8/layout/list1"/>
    <dgm:cxn modelId="{A55BBD82-49CC-4EFE-9FD5-2B26D86BCA33}" type="presParOf" srcId="{EC0C15A2-DEDE-4B7B-BBA5-0DD591BA9AAF}" destId="{977888F8-385C-4F86-B192-B26E6C92EF2A}" srcOrd="12" destOrd="0" presId="urn:microsoft.com/office/officeart/2005/8/layout/list1"/>
    <dgm:cxn modelId="{03C8B5DE-1405-4CA9-8AE3-B61D5087D5A7}" type="presParOf" srcId="{977888F8-385C-4F86-B192-B26E6C92EF2A}" destId="{434486DB-3AAB-4D59-99DF-0537578C8C8F}" srcOrd="0" destOrd="0" presId="urn:microsoft.com/office/officeart/2005/8/layout/list1"/>
    <dgm:cxn modelId="{53581565-AE3D-4634-BB62-285AE62E7116}" type="presParOf" srcId="{977888F8-385C-4F86-B192-B26E6C92EF2A}" destId="{F9E7D9F5-462D-4DF6-8251-D13CBB6FF8C4}" srcOrd="1" destOrd="0" presId="urn:microsoft.com/office/officeart/2005/8/layout/list1"/>
    <dgm:cxn modelId="{A9344879-5F18-4B99-BFFE-38618F4316B4}" type="presParOf" srcId="{EC0C15A2-DEDE-4B7B-BBA5-0DD591BA9AAF}" destId="{A8D8C665-8E45-40B7-A93F-C849F2A58165}" srcOrd="13" destOrd="0" presId="urn:microsoft.com/office/officeart/2005/8/layout/list1"/>
    <dgm:cxn modelId="{E08FACF5-1D0F-4383-89C4-32DB54887C35}" type="presParOf" srcId="{EC0C15A2-DEDE-4B7B-BBA5-0DD591BA9AAF}" destId="{6C8D73E2-31FE-4FCD-9548-40FCC76BC39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22BF2F-0C0E-4BE6-A60A-28585EB93329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82C645-816E-4388-9732-A575D23F76CD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</a:schemeClr>
              </a:solidFill>
            </a:rPr>
            <a:t>Сближение арабской знати с  местными дехканами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E89A4FBA-4303-4013-95B8-0BF9258E1FCB}" type="parTrans" cxnId="{3631C5FB-7946-4C34-A0E9-B2A9DFE51965}">
      <dgm:prSet/>
      <dgm:spPr/>
      <dgm:t>
        <a:bodyPr/>
        <a:lstStyle/>
        <a:p>
          <a:endParaRPr lang="ru-RU"/>
        </a:p>
      </dgm:t>
    </dgm:pt>
    <dgm:pt modelId="{2C5AE270-5E3E-4B8C-8CB9-98396E94AF16}" type="sibTrans" cxnId="{3631C5FB-7946-4C34-A0E9-B2A9DFE51965}">
      <dgm:prSet/>
      <dgm:spPr/>
      <dgm:t>
        <a:bodyPr/>
        <a:lstStyle/>
        <a:p>
          <a:endParaRPr lang="ru-RU"/>
        </a:p>
      </dgm:t>
    </dgm:pt>
    <dgm:pt modelId="{13F008B6-F3BA-400B-B87B-0147EC15ACC2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75000"/>
                </a:schemeClr>
              </a:solidFill>
            </a:rPr>
            <a:t>Сохранив земли дехкане подчинились</a:t>
          </a:r>
        </a:p>
        <a:p>
          <a:r>
            <a:rPr lang="ru-RU" dirty="0" smtClean="0">
              <a:solidFill>
                <a:schemeClr val="bg2">
                  <a:lumMod val="75000"/>
                </a:schemeClr>
              </a:solidFill>
            </a:rPr>
            <a:t>арабам , но получили возможность оставить за собой свою земельную собственность </a:t>
          </a:r>
          <a:endParaRPr lang="ru-RU" dirty="0">
            <a:solidFill>
              <a:schemeClr val="bg2">
                <a:lumMod val="75000"/>
              </a:schemeClr>
            </a:solidFill>
          </a:endParaRPr>
        </a:p>
      </dgm:t>
    </dgm:pt>
    <dgm:pt modelId="{D70BAF67-3324-4078-8CB1-18D676463FA1}" type="parTrans" cxnId="{570AC907-FE4E-4CA7-929B-51E3C00C68B8}">
      <dgm:prSet/>
      <dgm:spPr/>
      <dgm:t>
        <a:bodyPr/>
        <a:lstStyle/>
        <a:p>
          <a:endParaRPr lang="ru-RU"/>
        </a:p>
      </dgm:t>
    </dgm:pt>
    <dgm:pt modelId="{9FAEF77A-FBBD-4819-BFAC-232EB6C862ED}" type="sibTrans" cxnId="{570AC907-FE4E-4CA7-929B-51E3C00C68B8}">
      <dgm:prSet/>
      <dgm:spPr/>
      <dgm:t>
        <a:bodyPr/>
        <a:lstStyle/>
        <a:p>
          <a:endParaRPr lang="ru-RU"/>
        </a:p>
      </dgm:t>
    </dgm:pt>
    <dgm:pt modelId="{FE149428-B715-46FF-A301-7BB394863C2A}" type="pres">
      <dgm:prSet presAssocID="{F922BF2F-0C0E-4BE6-A60A-28585EB9332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BBCCC5-A4A9-489D-BD27-F7AA90286EA2}" type="pres">
      <dgm:prSet presAssocID="{A382C645-816E-4388-9732-A575D23F76CD}" presName="arrow" presStyleLbl="node1" presStyleIdx="0" presStyleCnt="2" custScaleX="88752" custScaleY="100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97E58-5DFE-4AE3-84EE-965F6D4D3A93}" type="pres">
      <dgm:prSet presAssocID="{13F008B6-F3BA-400B-B87B-0147EC15ACC2}" presName="arrow" presStyleLbl="node1" presStyleIdx="1" presStyleCnt="2" custScaleX="100118" custScaleY="100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295946-80A2-40D9-B94E-097A5ABE94BE}" type="presOf" srcId="{A382C645-816E-4388-9732-A575D23F76CD}" destId="{D4BBCCC5-A4A9-489D-BD27-F7AA90286EA2}" srcOrd="0" destOrd="0" presId="urn:microsoft.com/office/officeart/2005/8/layout/arrow5"/>
    <dgm:cxn modelId="{3631C5FB-7946-4C34-A0E9-B2A9DFE51965}" srcId="{F922BF2F-0C0E-4BE6-A60A-28585EB93329}" destId="{A382C645-816E-4388-9732-A575D23F76CD}" srcOrd="0" destOrd="0" parTransId="{E89A4FBA-4303-4013-95B8-0BF9258E1FCB}" sibTransId="{2C5AE270-5E3E-4B8C-8CB9-98396E94AF16}"/>
    <dgm:cxn modelId="{570AC907-FE4E-4CA7-929B-51E3C00C68B8}" srcId="{F922BF2F-0C0E-4BE6-A60A-28585EB93329}" destId="{13F008B6-F3BA-400B-B87B-0147EC15ACC2}" srcOrd="1" destOrd="0" parTransId="{D70BAF67-3324-4078-8CB1-18D676463FA1}" sibTransId="{9FAEF77A-FBBD-4819-BFAC-232EB6C862ED}"/>
    <dgm:cxn modelId="{DA0A86E6-1EAC-4294-B5B1-A7530F3D3F56}" type="presOf" srcId="{13F008B6-F3BA-400B-B87B-0147EC15ACC2}" destId="{36E97E58-5DFE-4AE3-84EE-965F6D4D3A93}" srcOrd="0" destOrd="0" presId="urn:microsoft.com/office/officeart/2005/8/layout/arrow5"/>
    <dgm:cxn modelId="{120B0700-2B4C-4407-890B-A781F9B4D922}" type="presOf" srcId="{F922BF2F-0C0E-4BE6-A60A-28585EB93329}" destId="{FE149428-B715-46FF-A301-7BB394863C2A}" srcOrd="0" destOrd="0" presId="urn:microsoft.com/office/officeart/2005/8/layout/arrow5"/>
    <dgm:cxn modelId="{81312A22-9E20-4067-8D4E-A444E3BCB7A2}" type="presParOf" srcId="{FE149428-B715-46FF-A301-7BB394863C2A}" destId="{D4BBCCC5-A4A9-489D-BD27-F7AA90286EA2}" srcOrd="0" destOrd="0" presId="urn:microsoft.com/office/officeart/2005/8/layout/arrow5"/>
    <dgm:cxn modelId="{C7251423-645D-4F9C-9193-1B2F7B9A2737}" type="presParOf" srcId="{FE149428-B715-46FF-A301-7BB394863C2A}" destId="{36E97E58-5DFE-4AE3-84EE-965F6D4D3A9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FC1B5-754B-4DE8-9007-6559836DB418}">
      <dsp:nvSpPr>
        <dsp:cNvPr id="0" name=""/>
        <dsp:cNvSpPr/>
      </dsp:nvSpPr>
      <dsp:spPr>
        <a:xfrm>
          <a:off x="0" y="451819"/>
          <a:ext cx="583264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0005EA-AEF5-43D2-B54F-75265CC7EF4D}">
      <dsp:nvSpPr>
        <dsp:cNvPr id="0" name=""/>
        <dsp:cNvSpPr/>
      </dsp:nvSpPr>
      <dsp:spPr>
        <a:xfrm>
          <a:off x="277677" y="15550"/>
          <a:ext cx="5553541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Коран является для мусульман высшим законом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97852" y="35725"/>
        <a:ext cx="5513191" cy="372930"/>
      </dsp:txXfrm>
    </dsp:sp>
    <dsp:sp modelId="{588C9D3B-46D3-4D37-ACCF-30FFFD4AE2CE}">
      <dsp:nvSpPr>
        <dsp:cNvPr id="0" name=""/>
        <dsp:cNvSpPr/>
      </dsp:nvSpPr>
      <dsp:spPr>
        <a:xfrm>
          <a:off x="0" y="857230"/>
          <a:ext cx="583264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4CB84-8088-45E7-B104-14A622E98269}">
      <dsp:nvSpPr>
        <dsp:cNvPr id="0" name=""/>
        <dsp:cNvSpPr/>
      </dsp:nvSpPr>
      <dsp:spPr>
        <a:xfrm>
          <a:off x="277677" y="650590"/>
          <a:ext cx="5553541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, serif"/>
            </a:rPr>
            <a:t>В Коране даются ориентиры к праведному пути в жизни</a:t>
          </a:r>
          <a:r>
            <a:rPr lang="ru-RU" sz="1400" b="1" kern="1200" dirty="0" smtClean="0">
              <a:latin typeface="Times New Roman, serif"/>
            </a:rPr>
            <a:t>. </a:t>
          </a:r>
        </a:p>
      </dsp:txBody>
      <dsp:txXfrm>
        <a:off x="297852" y="670765"/>
        <a:ext cx="5513191" cy="372930"/>
      </dsp:txXfrm>
    </dsp:sp>
    <dsp:sp modelId="{2BA7A873-72D4-4E00-8997-0D80B449C09D}">
      <dsp:nvSpPr>
        <dsp:cNvPr id="0" name=""/>
        <dsp:cNvSpPr/>
      </dsp:nvSpPr>
      <dsp:spPr>
        <a:xfrm>
          <a:off x="0" y="1492270"/>
          <a:ext cx="583264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8F040-6DF5-4B87-9032-9BDDF2AF3B57}">
      <dsp:nvSpPr>
        <dsp:cNvPr id="0" name=""/>
        <dsp:cNvSpPr/>
      </dsp:nvSpPr>
      <dsp:spPr>
        <a:xfrm>
          <a:off x="277677" y="1285630"/>
          <a:ext cx="5553541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, serif"/>
            </a:rPr>
            <a:t>Коран- основа мусульманского законодательства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97852" y="1305805"/>
        <a:ext cx="5513191" cy="372930"/>
      </dsp:txXfrm>
    </dsp:sp>
    <dsp:sp modelId="{02C704C4-590C-4A55-93CD-10A21423F3D8}">
      <dsp:nvSpPr>
        <dsp:cNvPr id="0" name=""/>
        <dsp:cNvSpPr/>
      </dsp:nvSpPr>
      <dsp:spPr>
        <a:xfrm>
          <a:off x="0" y="2127310"/>
          <a:ext cx="583264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00C11-0D72-4FC2-A4DB-43DC93377E84}">
      <dsp:nvSpPr>
        <dsp:cNvPr id="0" name=""/>
        <dsp:cNvSpPr/>
      </dsp:nvSpPr>
      <dsp:spPr>
        <a:xfrm>
          <a:off x="277677" y="1920670"/>
          <a:ext cx="5553541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, serif"/>
            </a:rPr>
            <a:t>Коран – важнейший памятник мировой культуры</a:t>
          </a:r>
          <a:r>
            <a:rPr lang="ru-RU" sz="1800" b="1" kern="1200" dirty="0" smtClean="0">
              <a:latin typeface="Times New Roman, serif"/>
            </a:rPr>
            <a:t>..</a:t>
          </a:r>
          <a:endParaRPr lang="ru-RU" sz="1800" b="1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>
        <a:off x="297852" y="1940845"/>
        <a:ext cx="5513191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9ED31-D181-43E3-A46C-A0025697CE8D}">
      <dsp:nvSpPr>
        <dsp:cNvPr id="0" name=""/>
        <dsp:cNvSpPr/>
      </dsp:nvSpPr>
      <dsp:spPr>
        <a:xfrm>
          <a:off x="0" y="670912"/>
          <a:ext cx="820891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098A3-6CB4-4AF2-916E-2402D2669AF6}">
      <dsp:nvSpPr>
        <dsp:cNvPr id="0" name=""/>
        <dsp:cNvSpPr/>
      </dsp:nvSpPr>
      <dsp:spPr>
        <a:xfrm>
          <a:off x="410044" y="2"/>
          <a:ext cx="5942008" cy="8775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>
                  <a:lumMod val="75000"/>
                </a:schemeClr>
              </a:solidFill>
            </a:rPr>
            <a:t>После арабского завоевания все земли Мавераннахра стали принадлежать халифату</a:t>
          </a:r>
          <a:r>
            <a:rPr lang="ru-RU" sz="2000" kern="1200" dirty="0" smtClean="0"/>
            <a:t>.</a:t>
          </a:r>
        </a:p>
      </dsp:txBody>
      <dsp:txXfrm>
        <a:off x="452882" y="42840"/>
        <a:ext cx="5856332" cy="791874"/>
      </dsp:txXfrm>
    </dsp:sp>
    <dsp:sp modelId="{12D901B1-0D66-4095-9D7F-853589DCB43B}">
      <dsp:nvSpPr>
        <dsp:cNvPr id="0" name=""/>
        <dsp:cNvSpPr/>
      </dsp:nvSpPr>
      <dsp:spPr>
        <a:xfrm>
          <a:off x="0" y="1567348"/>
          <a:ext cx="820891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3855F-57F7-4B49-A551-D6CC1A4DD9AA}">
      <dsp:nvSpPr>
        <dsp:cNvPr id="0" name=""/>
        <dsp:cNvSpPr/>
      </dsp:nvSpPr>
      <dsp:spPr>
        <a:xfrm>
          <a:off x="410445" y="1099312"/>
          <a:ext cx="6005508" cy="674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75000"/>
                </a:schemeClr>
              </a:solidFill>
            </a:rPr>
            <a:t>Земли передавались в форме икты  военачальникам и высокопоставленным лица .</a:t>
          </a:r>
        </a:p>
      </dsp:txBody>
      <dsp:txXfrm>
        <a:off x="443380" y="1132247"/>
        <a:ext cx="5939638" cy="608805"/>
      </dsp:txXfrm>
    </dsp:sp>
    <dsp:sp modelId="{67543F32-5498-4CFD-99D6-9EDBE92D790F}">
      <dsp:nvSpPr>
        <dsp:cNvPr id="0" name=""/>
        <dsp:cNvSpPr/>
      </dsp:nvSpPr>
      <dsp:spPr>
        <a:xfrm>
          <a:off x="0" y="2552304"/>
          <a:ext cx="820891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602D6-5916-42C3-B22B-D7ABC487696B}">
      <dsp:nvSpPr>
        <dsp:cNvPr id="0" name=""/>
        <dsp:cNvSpPr/>
      </dsp:nvSpPr>
      <dsp:spPr>
        <a:xfrm>
          <a:off x="410445" y="1995748"/>
          <a:ext cx="5947873" cy="7631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>
                  <a:lumMod val="75000"/>
                </a:schemeClr>
              </a:solidFill>
            </a:rPr>
            <a:t>Земля в форме икты передавалась в пожизненное пользование с правом передачи по наследству</a:t>
          </a:r>
          <a:endParaRPr lang="ru-RU" sz="20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47701" y="2033004"/>
        <a:ext cx="5873361" cy="688683"/>
      </dsp:txXfrm>
    </dsp:sp>
    <dsp:sp modelId="{6C8D73E2-31FE-4FCD-9548-40FCC76BC396}">
      <dsp:nvSpPr>
        <dsp:cNvPr id="0" name=""/>
        <dsp:cNvSpPr/>
      </dsp:nvSpPr>
      <dsp:spPr>
        <a:xfrm>
          <a:off x="0" y="3607637"/>
          <a:ext cx="820891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7D9F5-462D-4DF6-8251-D13CBB6FF8C4}">
      <dsp:nvSpPr>
        <dsp:cNvPr id="0" name=""/>
        <dsp:cNvSpPr/>
      </dsp:nvSpPr>
      <dsp:spPr>
        <a:xfrm>
          <a:off x="410445" y="2980704"/>
          <a:ext cx="6048662" cy="8335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75000"/>
                </a:schemeClr>
              </a:solidFill>
            </a:rPr>
            <a:t>Халиф обладал правом взимания налога  (ушр) с хозяев иктовых земель</a:t>
          </a:r>
          <a:endParaRPr lang="ru-RU" sz="20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451137" y="3021396"/>
        <a:ext cx="5967278" cy="7521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BCCC5-A4A9-489D-BD27-F7AA90286EA2}">
      <dsp:nvSpPr>
        <dsp:cNvPr id="0" name=""/>
        <dsp:cNvSpPr/>
      </dsp:nvSpPr>
      <dsp:spPr>
        <a:xfrm rot="16200000">
          <a:off x="95791" y="1479"/>
          <a:ext cx="3041544" cy="342811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2">
                  <a:lumMod val="75000"/>
                </a:schemeClr>
              </a:solidFill>
            </a:rPr>
            <a:t>Сближение арабской знати с  местными дехканами</a:t>
          </a:r>
          <a:endParaRPr lang="ru-RU" sz="1700" kern="1200" dirty="0">
            <a:solidFill>
              <a:schemeClr val="tx2">
                <a:lumMod val="75000"/>
              </a:schemeClr>
            </a:solidFill>
          </a:endParaRPr>
        </a:p>
      </dsp:txBody>
      <dsp:txXfrm rot="5400000">
        <a:off x="-97493" y="955149"/>
        <a:ext cx="2895842" cy="1520772"/>
      </dsp:txXfrm>
    </dsp:sp>
    <dsp:sp modelId="{36E97E58-5DFE-4AE3-84EE-965F6D4D3A93}">
      <dsp:nvSpPr>
        <dsp:cNvPr id="0" name=""/>
        <dsp:cNvSpPr/>
      </dsp:nvSpPr>
      <dsp:spPr>
        <a:xfrm rot="5400000">
          <a:off x="3995687" y="6"/>
          <a:ext cx="3431059" cy="343105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2">
                  <a:lumMod val="75000"/>
                </a:schemeClr>
              </a:solidFill>
            </a:rPr>
            <a:t>Сохранив земли дехкане подчинились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2">
                  <a:lumMod val="75000"/>
                </a:schemeClr>
              </a:solidFill>
            </a:rPr>
            <a:t>арабам , но получили возможность оставить за собой свою земельную собственность </a:t>
          </a:r>
          <a:endParaRPr lang="ru-RU" sz="1700" kern="1200" dirty="0">
            <a:solidFill>
              <a:schemeClr val="bg2">
                <a:lumMod val="75000"/>
              </a:schemeClr>
            </a:solidFill>
          </a:endParaRPr>
        </a:p>
      </dsp:txBody>
      <dsp:txXfrm rot="-5400000">
        <a:off x="4596123" y="857771"/>
        <a:ext cx="2830624" cy="1715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3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3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7E47B9-9021-415C-A704-6AA6E9D3C652}" type="datetimeFigureOut">
              <a:rPr lang="en-US"/>
              <a:pPr>
                <a:defRPr/>
              </a:pPr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3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23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4CDF1CB-2D1E-4C3D-A842-FAE38F338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55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82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98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16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33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785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6444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846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065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347970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6492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30212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71940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723492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899276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334070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13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28254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496319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7690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7819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42100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79811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688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743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854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916915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29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8375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845319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06517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814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665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54507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555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51713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3184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38229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7722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526350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15616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255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29300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0969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94332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294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64443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7015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8487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69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43278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36200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7363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7527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99995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33714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2884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9883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8824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71012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73759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704721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518679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70589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825064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26550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853887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074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008818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112231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796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020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1994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92315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853517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46386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369178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32846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80991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727133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76270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291160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6746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3176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461038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91095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249559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01573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4215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164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367058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504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662945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0529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159885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4318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4500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06621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882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559550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06548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2913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845469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68114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031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54116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382096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913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76838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89987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71357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270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607401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376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9938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5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9565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57752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76885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593134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74022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630252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554312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416580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7040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7462341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72038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46773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1356116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3508366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55405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7850905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2347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699614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2641758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2569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663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630510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2031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168665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607393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42099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0944199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2714822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6566033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490058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823423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1456682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663127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58596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0678309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432939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8649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8976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8260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928718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82460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929697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7613637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8689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54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5313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287561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106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339564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36769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8899482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7788189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888695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2687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85464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755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483781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05898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17951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8636567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6102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049670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2245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279793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731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02882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3837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210596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20229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728454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365992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252145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031926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2307401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441352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2063109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810674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70134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3608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5094500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55600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7156427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583320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1483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607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996440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799074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880774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89948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247687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1566281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8758838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022289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0782390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50016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6430468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3136174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6580479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945240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18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53893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6332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8834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975696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841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567926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858520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09920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5269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8996930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9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3683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51114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190323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28898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7139646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9880369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70337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5228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538454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2277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826104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33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748332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027858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7160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7437005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5252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2292472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7949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885326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488870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714643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2881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501673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566495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621596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33046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383935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0249733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2739772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521964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232411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071641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926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8172877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3781572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5271651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0205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0785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543885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5775782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804594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070347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8287500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9127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0899951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97301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9533562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7453459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036629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3056271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740623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132527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90249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6669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12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612596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780938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97872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677698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626246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49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8041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831920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928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1639935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261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9551002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96486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626490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522111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15106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8007004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2820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8006557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884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684052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28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732360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554569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2272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3198346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4512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447505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972502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117987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286256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0547230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44042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0933295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203976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619353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649765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4287085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473826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30821724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8544274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5888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1957939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0184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405700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769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8673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969402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7631256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1759614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4540094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6667916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0836075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6276157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118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089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609031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7868515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284374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6827006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199034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069244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91517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2652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9093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712716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68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217372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592220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468184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796115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9622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4609483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8552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5523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7222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231213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14558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760374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6736142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9910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59793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13770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743940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57378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816899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4142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3005608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17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863865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4232913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5340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85591600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634213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449117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0795822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32337118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147001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239449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411534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58339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338122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83399618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764522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6740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0981009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25290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478124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004512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7098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062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1423186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295656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5721702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784535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656770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4447306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7480290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0476429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139501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8436696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70589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16627580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66664569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6618590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25467840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97851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17346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38511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9388686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96803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2069537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9438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532105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6472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2000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3019841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05772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849594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132474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761303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9479896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758879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10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6964355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09581120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85503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5523880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28216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57045996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64949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04728816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3687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63522313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4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1462761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461796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983890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3216480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763815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8430808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916324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4306383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8689567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129812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184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708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617777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5510906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9825790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5839367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04011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6920524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7835464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27112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71507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11207110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34452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47343685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5369359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721028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28239045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502607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77520412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0347625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7288837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801859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81558208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007790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9489587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01837304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3750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9398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3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9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9382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3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49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31545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3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4895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3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531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47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67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55592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490772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264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28858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9729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336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44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25971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47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806911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91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28389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734809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207082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143730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18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90647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3276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284104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878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62475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3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722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27169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81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66601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3824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43446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377846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125364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38987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58325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292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0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3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6839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20508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77003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953515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424786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33848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45328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42046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374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598787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1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187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2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slideLayout" Target="../slideLayouts/slideLayout226.xml"/><Relationship Id="rId58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slideLayout" Target="../slideLayouts/slideLayout2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29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0" Type="http://schemas.openxmlformats.org/officeDocument/2006/relationships/slideLayout" Target="../slideLayouts/slideLayout367.xml"/><Relationship Id="rId29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7.xml"/><Relationship Id="rId19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26" Type="http://schemas.openxmlformats.org/officeDocument/2006/relationships/slideLayout" Target="../slideLayouts/slideLayout431.xml"/><Relationship Id="rId39" Type="http://schemas.openxmlformats.org/officeDocument/2006/relationships/slideLayout" Target="../slideLayouts/slideLayout444.xml"/><Relationship Id="rId21" Type="http://schemas.openxmlformats.org/officeDocument/2006/relationships/slideLayout" Target="../slideLayouts/slideLayout426.xml"/><Relationship Id="rId34" Type="http://schemas.openxmlformats.org/officeDocument/2006/relationships/slideLayout" Target="../slideLayouts/slideLayout439.xml"/><Relationship Id="rId42" Type="http://schemas.openxmlformats.org/officeDocument/2006/relationships/slideLayout" Target="../slideLayouts/slideLayout447.xml"/><Relationship Id="rId47" Type="http://schemas.openxmlformats.org/officeDocument/2006/relationships/slideLayout" Target="../slideLayouts/slideLayout452.xml"/><Relationship Id="rId50" Type="http://schemas.openxmlformats.org/officeDocument/2006/relationships/slideLayout" Target="../slideLayouts/slideLayout455.xml"/><Relationship Id="rId55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slideLayout" Target="../slideLayouts/slideLayout425.xml"/><Relationship Id="rId29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46.xml"/><Relationship Id="rId54" Type="http://schemas.openxmlformats.org/officeDocument/2006/relationships/slideLayout" Target="../slideLayouts/slideLayout4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24" Type="http://schemas.openxmlformats.org/officeDocument/2006/relationships/slideLayout" Target="../slideLayouts/slideLayout429.xml"/><Relationship Id="rId32" Type="http://schemas.openxmlformats.org/officeDocument/2006/relationships/slideLayout" Target="../slideLayouts/slideLayout437.xml"/><Relationship Id="rId37" Type="http://schemas.openxmlformats.org/officeDocument/2006/relationships/slideLayout" Target="../slideLayouts/slideLayout442.xml"/><Relationship Id="rId40" Type="http://schemas.openxmlformats.org/officeDocument/2006/relationships/slideLayout" Target="../slideLayouts/slideLayout445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458.xml"/><Relationship Id="rId58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23" Type="http://schemas.openxmlformats.org/officeDocument/2006/relationships/slideLayout" Target="../slideLayouts/slideLayout428.xml"/><Relationship Id="rId28" Type="http://schemas.openxmlformats.org/officeDocument/2006/relationships/slideLayout" Target="../slideLayouts/slideLayout433.xml"/><Relationship Id="rId36" Type="http://schemas.openxmlformats.org/officeDocument/2006/relationships/slideLayout" Target="../slideLayouts/slideLayout441.xml"/><Relationship Id="rId49" Type="http://schemas.openxmlformats.org/officeDocument/2006/relationships/slideLayout" Target="../slideLayouts/slideLayout454.xml"/><Relationship Id="rId57" Type="http://schemas.openxmlformats.org/officeDocument/2006/relationships/slideLayout" Target="../slideLayouts/slideLayout4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36.xml"/><Relationship Id="rId44" Type="http://schemas.openxmlformats.org/officeDocument/2006/relationships/slideLayout" Target="../slideLayouts/slideLayout449.xml"/><Relationship Id="rId52" Type="http://schemas.openxmlformats.org/officeDocument/2006/relationships/slideLayout" Target="../slideLayouts/slideLayout45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427.xml"/><Relationship Id="rId27" Type="http://schemas.openxmlformats.org/officeDocument/2006/relationships/slideLayout" Target="../slideLayouts/slideLayout432.xml"/><Relationship Id="rId30" Type="http://schemas.openxmlformats.org/officeDocument/2006/relationships/slideLayout" Target="../slideLayouts/slideLayout435.xml"/><Relationship Id="rId35" Type="http://schemas.openxmlformats.org/officeDocument/2006/relationships/slideLayout" Target="../slideLayouts/slideLayout440.xml"/><Relationship Id="rId43" Type="http://schemas.openxmlformats.org/officeDocument/2006/relationships/slideLayout" Target="../slideLayouts/slideLayout448.xml"/><Relationship Id="rId48" Type="http://schemas.openxmlformats.org/officeDocument/2006/relationships/slideLayout" Target="../slideLayouts/slideLayout453.xml"/><Relationship Id="rId56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13.xml"/><Relationship Id="rId51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5" Type="http://schemas.openxmlformats.org/officeDocument/2006/relationships/slideLayout" Target="../slideLayouts/slideLayout430.xml"/><Relationship Id="rId33" Type="http://schemas.openxmlformats.org/officeDocument/2006/relationships/slideLayout" Target="../slideLayouts/slideLayout438.xml"/><Relationship Id="rId38" Type="http://schemas.openxmlformats.org/officeDocument/2006/relationships/slideLayout" Target="../slideLayouts/slideLayout443.xml"/><Relationship Id="rId46" Type="http://schemas.openxmlformats.org/officeDocument/2006/relationships/slideLayout" Target="../slideLayouts/slideLayout45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slideLayout" Target="../slideLayouts/slideLayout505.xml"/><Relationship Id="rId47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513.xml"/><Relationship Id="rId55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29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04.xml"/><Relationship Id="rId54" Type="http://schemas.openxmlformats.org/officeDocument/2006/relationships/slideLayout" Target="../slideLayouts/slideLayout51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45" Type="http://schemas.openxmlformats.org/officeDocument/2006/relationships/slideLayout" Target="../slideLayouts/slideLayout508.xml"/><Relationship Id="rId53" Type="http://schemas.openxmlformats.org/officeDocument/2006/relationships/slideLayout" Target="../slideLayouts/slideLayout516.xml"/><Relationship Id="rId58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49" Type="http://schemas.openxmlformats.org/officeDocument/2006/relationships/slideLayout" Target="../slideLayouts/slideLayout512.xml"/><Relationship Id="rId57" Type="http://schemas.openxmlformats.org/officeDocument/2006/relationships/slideLayout" Target="../slideLayouts/slideLayout52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494.xml"/><Relationship Id="rId44" Type="http://schemas.openxmlformats.org/officeDocument/2006/relationships/slideLayout" Target="../slideLayouts/slideLayout507.xml"/><Relationship Id="rId52" Type="http://schemas.openxmlformats.org/officeDocument/2006/relationships/slideLayout" Target="../slideLayouts/slideLayout51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43" Type="http://schemas.openxmlformats.org/officeDocument/2006/relationships/slideLayout" Target="../slideLayouts/slideLayout506.xml"/><Relationship Id="rId48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471.xml"/><Relationship Id="rId51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Relationship Id="rId46" Type="http://schemas.openxmlformats.org/officeDocument/2006/relationships/slideLayout" Target="../slideLayouts/slideLayout50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6188" y="4727575"/>
            <a:ext cx="1620837" cy="230188"/>
          </a:xfrm>
          <a:prstGeom prst="rect">
            <a:avLst/>
          </a:prstGeom>
        </p:spPr>
        <p:txBody>
          <a:bodyPr lIns="91432" tIns="45715" rIns="91432" bIns="4571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188" y="4719638"/>
            <a:ext cx="104775" cy="246062"/>
          </a:xfrm>
          <a:prstGeom prst="rect">
            <a:avLst/>
          </a:prstGeom>
        </p:spPr>
        <p:txBody>
          <a:bodyPr wrap="none" lIns="91432" tIns="45715" rIns="91432" bIns="45715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2D18029-DD80-4C2C-805A-ADED4DC498F1}" type="slidenum">
              <a:rPr lang="en-US" sz="900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  <p:sp>
        <p:nvSpPr>
          <p:cNvPr id="10" name="Oval 9"/>
          <p:cNvSpPr/>
          <p:nvPr/>
        </p:nvSpPr>
        <p:spPr>
          <a:xfrm>
            <a:off x="538163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16" name="Oval 15"/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14" name="Oval 13"/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939007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1035" name="Freeform 6"/>
          <p:cNvSpPr>
            <a:spLocks/>
          </p:cNvSpPr>
          <p:nvPr/>
        </p:nvSpPr>
        <p:spPr bwMode="auto">
          <a:xfrm>
            <a:off x="8124825" y="4792663"/>
            <a:ext cx="49213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1036" name="Freeform 7"/>
          <p:cNvSpPr>
            <a:spLocks noEditPoints="1"/>
          </p:cNvSpPr>
          <p:nvPr/>
        </p:nvSpPr>
        <p:spPr bwMode="auto">
          <a:xfrm>
            <a:off x="8423275" y="4791075"/>
            <a:ext cx="106363" cy="101600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1037" name="Freeform 8"/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8351838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/>
          </a:p>
        </p:txBody>
      </p:sp>
      <p:sp>
        <p:nvSpPr>
          <p:cNvPr id="23" name="Oval 22"/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86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650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20088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1875" y="4691063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4550" y="4694238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325" y="4687888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432" r:id="rId1"/>
    <p:sldLayoutId id="2147490433" r:id="rId2"/>
    <p:sldLayoutId id="2147490434" r:id="rId3"/>
    <p:sldLayoutId id="2147490435" r:id="rId4"/>
    <p:sldLayoutId id="2147490436" r:id="rId5"/>
    <p:sldLayoutId id="2147490437" r:id="rId6"/>
    <p:sldLayoutId id="2147490438" r:id="rId7"/>
    <p:sldLayoutId id="2147490439" r:id="rId8"/>
    <p:sldLayoutId id="2147490440" r:id="rId9"/>
    <p:sldLayoutId id="2147490441" r:id="rId10"/>
    <p:sldLayoutId id="2147490442" r:id="rId11"/>
    <p:sldLayoutId id="2147490443" r:id="rId12"/>
    <p:sldLayoutId id="2147490926" r:id="rId13"/>
    <p:sldLayoutId id="2147490927" r:id="rId14"/>
    <p:sldLayoutId id="2147490928" r:id="rId15"/>
    <p:sldLayoutId id="2147490444" r:id="rId16"/>
    <p:sldLayoutId id="2147490445" r:id="rId17"/>
    <p:sldLayoutId id="2147490446" r:id="rId18"/>
    <p:sldLayoutId id="2147490447" r:id="rId19"/>
    <p:sldLayoutId id="2147490448" r:id="rId20"/>
    <p:sldLayoutId id="2147490449" r:id="rId21"/>
    <p:sldLayoutId id="2147490450" r:id="rId22"/>
    <p:sldLayoutId id="2147490451" r:id="rId23"/>
    <p:sldLayoutId id="2147490452" r:id="rId24"/>
    <p:sldLayoutId id="2147490453" r:id="rId25"/>
    <p:sldLayoutId id="2147490454" r:id="rId26"/>
    <p:sldLayoutId id="2147490455" r:id="rId27"/>
    <p:sldLayoutId id="2147490456" r:id="rId28"/>
    <p:sldLayoutId id="2147490457" r:id="rId29"/>
    <p:sldLayoutId id="2147490458" r:id="rId30"/>
    <p:sldLayoutId id="2147490459" r:id="rId31"/>
    <p:sldLayoutId id="2147490460" r:id="rId32"/>
    <p:sldLayoutId id="2147490461" r:id="rId33"/>
    <p:sldLayoutId id="2147490462" r:id="rId34"/>
    <p:sldLayoutId id="2147490463" r:id="rId35"/>
    <p:sldLayoutId id="2147490464" r:id="rId36"/>
    <p:sldLayoutId id="2147490465" r:id="rId37"/>
    <p:sldLayoutId id="2147490466" r:id="rId38"/>
    <p:sldLayoutId id="2147490467" r:id="rId39"/>
    <p:sldLayoutId id="2147490468" r:id="rId40"/>
    <p:sldLayoutId id="2147490469" r:id="rId41"/>
    <p:sldLayoutId id="2147490470" r:id="rId42"/>
    <p:sldLayoutId id="2147490471" r:id="rId43"/>
    <p:sldLayoutId id="2147490472" r:id="rId44"/>
    <p:sldLayoutId id="2147490473" r:id="rId45"/>
    <p:sldLayoutId id="2147490474" r:id="rId46"/>
    <p:sldLayoutId id="2147490475" r:id="rId47"/>
    <p:sldLayoutId id="2147490476" r:id="rId48"/>
    <p:sldLayoutId id="2147490477" r:id="rId49"/>
    <p:sldLayoutId id="2147490478" r:id="rId50"/>
    <p:sldLayoutId id="2147490479" r:id="rId51"/>
    <p:sldLayoutId id="2147490480" r:id="rId52"/>
    <p:sldLayoutId id="2147490481" r:id="rId53"/>
    <p:sldLayoutId id="2147490482" r:id="rId54"/>
    <p:sldLayoutId id="2147490483" r:id="rId55"/>
    <p:sldLayoutId id="2147490484" r:id="rId56"/>
    <p:sldLayoutId id="2147490485" r:id="rId57"/>
  </p:sldLayoutIdLst>
  <p:txStyles>
    <p:titleStyle>
      <a:lvl1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2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4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6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8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6188" y="4727575"/>
            <a:ext cx="1620837" cy="230188"/>
          </a:xfrm>
          <a:prstGeom prst="rect">
            <a:avLst/>
          </a:prstGeom>
        </p:spPr>
        <p:txBody>
          <a:bodyPr lIns="91432" tIns="45715" rIns="91432" bIns="4571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188" y="4719638"/>
            <a:ext cx="104775" cy="246062"/>
          </a:xfrm>
          <a:prstGeom prst="rect">
            <a:avLst/>
          </a:prstGeom>
        </p:spPr>
        <p:txBody>
          <a:bodyPr wrap="none" lIns="91432" tIns="45715" rIns="91432" bIns="45715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41" fontAlgn="auto">
              <a:spcBef>
                <a:spcPts val="0"/>
              </a:spcBef>
              <a:spcAft>
                <a:spcPts val="0"/>
              </a:spcAft>
              <a:defRPr/>
            </a:pPr>
            <a:fld id="{6A57DC8C-85C6-4AD2-8680-96477D344ABF}" type="slidenum">
              <a:rPr lang="en-US" sz="900" smtClean="0">
                <a:solidFill>
                  <a:srgbClr val="57565A">
                    <a:tint val="75000"/>
                  </a:srgbClr>
                </a:solidFill>
              </a:rPr>
              <a:pPr algn="ctr" defTabSz="68574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163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007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8124825" y="4792663"/>
            <a:ext cx="49213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8423275" y="4791075"/>
            <a:ext cx="106363" cy="101600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8351838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86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650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20088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1875" y="4691063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4550" y="4694238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325" y="4687888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486" r:id="rId1"/>
    <p:sldLayoutId id="2147490487" r:id="rId2"/>
    <p:sldLayoutId id="2147490488" r:id="rId3"/>
    <p:sldLayoutId id="2147490489" r:id="rId4"/>
    <p:sldLayoutId id="2147490490" r:id="rId5"/>
    <p:sldLayoutId id="2147490491" r:id="rId6"/>
    <p:sldLayoutId id="2147490492" r:id="rId7"/>
    <p:sldLayoutId id="2147490493" r:id="rId8"/>
    <p:sldLayoutId id="2147490494" r:id="rId9"/>
    <p:sldLayoutId id="2147490495" r:id="rId10"/>
    <p:sldLayoutId id="2147490496" r:id="rId11"/>
    <p:sldLayoutId id="2147490497" r:id="rId12"/>
    <p:sldLayoutId id="2147490929" r:id="rId13"/>
    <p:sldLayoutId id="2147490930" r:id="rId14"/>
    <p:sldLayoutId id="2147490931" r:id="rId15"/>
    <p:sldLayoutId id="2147490498" r:id="rId16"/>
    <p:sldLayoutId id="2147490499" r:id="rId17"/>
    <p:sldLayoutId id="2147490500" r:id="rId18"/>
    <p:sldLayoutId id="2147490501" r:id="rId19"/>
    <p:sldLayoutId id="2147490502" r:id="rId20"/>
    <p:sldLayoutId id="2147490503" r:id="rId21"/>
    <p:sldLayoutId id="2147490504" r:id="rId22"/>
    <p:sldLayoutId id="2147490505" r:id="rId23"/>
    <p:sldLayoutId id="2147490506" r:id="rId24"/>
    <p:sldLayoutId id="2147490507" r:id="rId25"/>
    <p:sldLayoutId id="2147490508" r:id="rId26"/>
    <p:sldLayoutId id="2147490509" r:id="rId27"/>
    <p:sldLayoutId id="2147490510" r:id="rId28"/>
    <p:sldLayoutId id="2147490511" r:id="rId29"/>
    <p:sldLayoutId id="2147490512" r:id="rId30"/>
    <p:sldLayoutId id="2147490513" r:id="rId31"/>
    <p:sldLayoutId id="2147490514" r:id="rId32"/>
    <p:sldLayoutId id="2147490515" r:id="rId33"/>
    <p:sldLayoutId id="2147490516" r:id="rId34"/>
    <p:sldLayoutId id="2147490517" r:id="rId35"/>
    <p:sldLayoutId id="2147490518" r:id="rId36"/>
    <p:sldLayoutId id="2147490519" r:id="rId37"/>
    <p:sldLayoutId id="2147490520" r:id="rId38"/>
    <p:sldLayoutId id="2147490521" r:id="rId39"/>
    <p:sldLayoutId id="2147490522" r:id="rId40"/>
    <p:sldLayoutId id="2147490523" r:id="rId41"/>
    <p:sldLayoutId id="2147490524" r:id="rId42"/>
    <p:sldLayoutId id="2147490525" r:id="rId43"/>
    <p:sldLayoutId id="2147490526" r:id="rId44"/>
    <p:sldLayoutId id="2147490527" r:id="rId45"/>
    <p:sldLayoutId id="2147490528" r:id="rId46"/>
    <p:sldLayoutId id="2147490529" r:id="rId47"/>
    <p:sldLayoutId id="2147490530" r:id="rId48"/>
    <p:sldLayoutId id="2147490531" r:id="rId49"/>
    <p:sldLayoutId id="2147490532" r:id="rId50"/>
    <p:sldLayoutId id="2147490533" r:id="rId51"/>
    <p:sldLayoutId id="2147490534" r:id="rId52"/>
    <p:sldLayoutId id="2147490535" r:id="rId53"/>
    <p:sldLayoutId id="2147490536" r:id="rId54"/>
    <p:sldLayoutId id="2147490537" r:id="rId55"/>
    <p:sldLayoutId id="2147490538" r:id="rId56"/>
    <p:sldLayoutId id="2147490539" r:id="rId57"/>
    <p:sldLayoutId id="2147490540" r:id="rId58"/>
  </p:sldLayoutIdLst>
  <p:timing>
    <p:tnLst>
      <p:par>
        <p:cTn id="1" dur="indefinite" restart="never" nodeType="tmRoot"/>
      </p:par>
    </p:tnLst>
  </p:timing>
  <p:txStyles>
    <p:titleStyle>
      <a:lvl1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2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4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6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8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6188" y="4727575"/>
            <a:ext cx="1620837" cy="230188"/>
          </a:xfrm>
          <a:prstGeom prst="rect">
            <a:avLst/>
          </a:prstGeom>
        </p:spPr>
        <p:txBody>
          <a:bodyPr lIns="91432" tIns="45715" rIns="91432" bIns="4571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188" y="4719638"/>
            <a:ext cx="104775" cy="246062"/>
          </a:xfrm>
          <a:prstGeom prst="rect">
            <a:avLst/>
          </a:prstGeom>
        </p:spPr>
        <p:txBody>
          <a:bodyPr wrap="none" lIns="91432" tIns="45715" rIns="91432" bIns="45715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41" fontAlgn="auto">
              <a:spcBef>
                <a:spcPts val="0"/>
              </a:spcBef>
              <a:spcAft>
                <a:spcPts val="0"/>
              </a:spcAft>
              <a:defRPr/>
            </a:pPr>
            <a:fld id="{06C565C6-E04F-4632-AA79-276C73410867}" type="slidenum">
              <a:rPr lang="en-US" sz="900" smtClean="0">
                <a:solidFill>
                  <a:srgbClr val="57565A">
                    <a:tint val="75000"/>
                  </a:srgbClr>
                </a:solidFill>
              </a:rPr>
              <a:pPr algn="ctr" defTabSz="68574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163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007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3083" name="Freeform 6"/>
          <p:cNvSpPr>
            <a:spLocks/>
          </p:cNvSpPr>
          <p:nvPr/>
        </p:nvSpPr>
        <p:spPr bwMode="auto">
          <a:xfrm>
            <a:off x="8124825" y="4792663"/>
            <a:ext cx="49213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3084" name="Freeform 7"/>
          <p:cNvSpPr>
            <a:spLocks noEditPoints="1"/>
          </p:cNvSpPr>
          <p:nvPr/>
        </p:nvSpPr>
        <p:spPr bwMode="auto">
          <a:xfrm>
            <a:off x="8423275" y="4791075"/>
            <a:ext cx="106363" cy="101600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3085" name="Freeform 8"/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8351838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86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650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20088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1875" y="4691063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4550" y="4694238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325" y="4687888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41" r:id="rId1"/>
    <p:sldLayoutId id="2147490542" r:id="rId2"/>
    <p:sldLayoutId id="2147490543" r:id="rId3"/>
    <p:sldLayoutId id="2147490544" r:id="rId4"/>
    <p:sldLayoutId id="2147490545" r:id="rId5"/>
    <p:sldLayoutId id="2147490546" r:id="rId6"/>
    <p:sldLayoutId id="2147490547" r:id="rId7"/>
    <p:sldLayoutId id="2147490548" r:id="rId8"/>
    <p:sldLayoutId id="2147490549" r:id="rId9"/>
    <p:sldLayoutId id="2147490550" r:id="rId10"/>
    <p:sldLayoutId id="2147490551" r:id="rId11"/>
    <p:sldLayoutId id="2147490552" r:id="rId12"/>
    <p:sldLayoutId id="2147490932" r:id="rId13"/>
    <p:sldLayoutId id="2147490933" r:id="rId14"/>
    <p:sldLayoutId id="2147490934" r:id="rId15"/>
    <p:sldLayoutId id="2147490553" r:id="rId16"/>
    <p:sldLayoutId id="2147490554" r:id="rId17"/>
    <p:sldLayoutId id="2147490555" r:id="rId18"/>
    <p:sldLayoutId id="2147490556" r:id="rId19"/>
    <p:sldLayoutId id="2147490557" r:id="rId20"/>
    <p:sldLayoutId id="2147490558" r:id="rId21"/>
    <p:sldLayoutId id="2147490559" r:id="rId22"/>
    <p:sldLayoutId id="2147490560" r:id="rId23"/>
    <p:sldLayoutId id="2147490561" r:id="rId24"/>
    <p:sldLayoutId id="2147490562" r:id="rId25"/>
    <p:sldLayoutId id="2147490563" r:id="rId26"/>
    <p:sldLayoutId id="2147490564" r:id="rId27"/>
    <p:sldLayoutId id="2147490565" r:id="rId28"/>
    <p:sldLayoutId id="2147490566" r:id="rId29"/>
    <p:sldLayoutId id="2147490567" r:id="rId30"/>
    <p:sldLayoutId id="2147490568" r:id="rId31"/>
    <p:sldLayoutId id="2147490569" r:id="rId32"/>
    <p:sldLayoutId id="2147490570" r:id="rId33"/>
    <p:sldLayoutId id="2147490571" r:id="rId34"/>
    <p:sldLayoutId id="2147490572" r:id="rId35"/>
    <p:sldLayoutId id="2147490573" r:id="rId36"/>
    <p:sldLayoutId id="2147490574" r:id="rId37"/>
    <p:sldLayoutId id="2147490575" r:id="rId38"/>
    <p:sldLayoutId id="2147490576" r:id="rId39"/>
    <p:sldLayoutId id="2147490577" r:id="rId40"/>
    <p:sldLayoutId id="2147490578" r:id="rId41"/>
    <p:sldLayoutId id="2147490579" r:id="rId42"/>
    <p:sldLayoutId id="2147490580" r:id="rId43"/>
    <p:sldLayoutId id="2147490581" r:id="rId44"/>
    <p:sldLayoutId id="2147490582" r:id="rId45"/>
    <p:sldLayoutId id="2147490583" r:id="rId46"/>
    <p:sldLayoutId id="2147490584" r:id="rId47"/>
    <p:sldLayoutId id="2147490585" r:id="rId48"/>
    <p:sldLayoutId id="2147490586" r:id="rId49"/>
    <p:sldLayoutId id="2147490587" r:id="rId50"/>
    <p:sldLayoutId id="2147490588" r:id="rId51"/>
    <p:sldLayoutId id="2147490589" r:id="rId52"/>
    <p:sldLayoutId id="2147490590" r:id="rId53"/>
    <p:sldLayoutId id="2147490591" r:id="rId54"/>
    <p:sldLayoutId id="2147490592" r:id="rId55"/>
    <p:sldLayoutId id="2147490593" r:id="rId56"/>
    <p:sldLayoutId id="2147490594" r:id="rId57"/>
    <p:sldLayoutId id="2147490595" r:id="rId58"/>
  </p:sldLayoutIdLst>
  <p:timing>
    <p:tnLst>
      <p:par>
        <p:cTn id="1" dur="indefinite" restart="never" nodeType="tmRoot"/>
      </p:par>
    </p:tnLst>
  </p:timing>
  <p:txStyles>
    <p:titleStyle>
      <a:lvl1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2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4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6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8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6188" y="4727575"/>
            <a:ext cx="1620837" cy="230188"/>
          </a:xfrm>
          <a:prstGeom prst="rect">
            <a:avLst/>
          </a:prstGeom>
        </p:spPr>
        <p:txBody>
          <a:bodyPr lIns="91432" tIns="45715" rIns="91432" bIns="4571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188" y="4719638"/>
            <a:ext cx="104775" cy="246062"/>
          </a:xfrm>
          <a:prstGeom prst="rect">
            <a:avLst/>
          </a:prstGeom>
        </p:spPr>
        <p:txBody>
          <a:bodyPr wrap="none" lIns="91432" tIns="45715" rIns="91432" bIns="45715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41" fontAlgn="auto">
              <a:spcBef>
                <a:spcPts val="0"/>
              </a:spcBef>
              <a:spcAft>
                <a:spcPts val="0"/>
              </a:spcAft>
              <a:defRPr/>
            </a:pPr>
            <a:fld id="{A4F279B7-9B1D-4DB8-803A-9820DB5CB028}" type="slidenum">
              <a:rPr lang="en-US" sz="900" smtClean="0">
                <a:solidFill>
                  <a:srgbClr val="57565A">
                    <a:tint val="75000"/>
                  </a:srgbClr>
                </a:solidFill>
              </a:rPr>
              <a:pPr algn="ctr" defTabSz="68574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163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007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4107" name="Freeform 6"/>
          <p:cNvSpPr>
            <a:spLocks/>
          </p:cNvSpPr>
          <p:nvPr/>
        </p:nvSpPr>
        <p:spPr bwMode="auto">
          <a:xfrm>
            <a:off x="8124825" y="4792663"/>
            <a:ext cx="49213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4108" name="Freeform 7"/>
          <p:cNvSpPr>
            <a:spLocks noEditPoints="1"/>
          </p:cNvSpPr>
          <p:nvPr/>
        </p:nvSpPr>
        <p:spPr bwMode="auto">
          <a:xfrm>
            <a:off x="8423275" y="4791075"/>
            <a:ext cx="106363" cy="101600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4109" name="Freeform 8"/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8351838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86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650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20088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1875" y="4691063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4550" y="4694238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325" y="4687888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96" r:id="rId1"/>
    <p:sldLayoutId id="2147490597" r:id="rId2"/>
    <p:sldLayoutId id="2147490598" r:id="rId3"/>
    <p:sldLayoutId id="2147490599" r:id="rId4"/>
    <p:sldLayoutId id="2147490600" r:id="rId5"/>
    <p:sldLayoutId id="2147490601" r:id="rId6"/>
    <p:sldLayoutId id="2147490602" r:id="rId7"/>
    <p:sldLayoutId id="2147490603" r:id="rId8"/>
    <p:sldLayoutId id="2147490604" r:id="rId9"/>
    <p:sldLayoutId id="2147490605" r:id="rId10"/>
    <p:sldLayoutId id="2147490606" r:id="rId11"/>
    <p:sldLayoutId id="2147490607" r:id="rId12"/>
    <p:sldLayoutId id="2147490935" r:id="rId13"/>
    <p:sldLayoutId id="2147490936" r:id="rId14"/>
    <p:sldLayoutId id="2147490937" r:id="rId15"/>
    <p:sldLayoutId id="2147490608" r:id="rId16"/>
    <p:sldLayoutId id="2147490609" r:id="rId17"/>
    <p:sldLayoutId id="2147490610" r:id="rId18"/>
    <p:sldLayoutId id="2147490611" r:id="rId19"/>
    <p:sldLayoutId id="2147490612" r:id="rId20"/>
    <p:sldLayoutId id="2147490613" r:id="rId21"/>
    <p:sldLayoutId id="2147490614" r:id="rId22"/>
    <p:sldLayoutId id="2147490615" r:id="rId23"/>
    <p:sldLayoutId id="2147490616" r:id="rId24"/>
    <p:sldLayoutId id="2147490617" r:id="rId25"/>
    <p:sldLayoutId id="2147490618" r:id="rId26"/>
    <p:sldLayoutId id="2147490619" r:id="rId27"/>
    <p:sldLayoutId id="2147490620" r:id="rId28"/>
    <p:sldLayoutId id="2147490621" r:id="rId29"/>
    <p:sldLayoutId id="2147490622" r:id="rId30"/>
    <p:sldLayoutId id="2147490623" r:id="rId31"/>
    <p:sldLayoutId id="2147490624" r:id="rId32"/>
    <p:sldLayoutId id="2147490625" r:id="rId33"/>
    <p:sldLayoutId id="2147490626" r:id="rId34"/>
    <p:sldLayoutId id="2147490627" r:id="rId35"/>
    <p:sldLayoutId id="2147490628" r:id="rId36"/>
    <p:sldLayoutId id="2147490629" r:id="rId37"/>
    <p:sldLayoutId id="2147490630" r:id="rId38"/>
    <p:sldLayoutId id="2147490631" r:id="rId39"/>
    <p:sldLayoutId id="2147490632" r:id="rId40"/>
    <p:sldLayoutId id="2147490633" r:id="rId41"/>
    <p:sldLayoutId id="2147490634" r:id="rId42"/>
    <p:sldLayoutId id="2147490635" r:id="rId43"/>
    <p:sldLayoutId id="2147490636" r:id="rId44"/>
    <p:sldLayoutId id="2147490637" r:id="rId45"/>
    <p:sldLayoutId id="2147490638" r:id="rId46"/>
    <p:sldLayoutId id="2147490639" r:id="rId47"/>
    <p:sldLayoutId id="2147490640" r:id="rId48"/>
    <p:sldLayoutId id="2147490641" r:id="rId49"/>
    <p:sldLayoutId id="2147490642" r:id="rId50"/>
    <p:sldLayoutId id="2147490643" r:id="rId51"/>
    <p:sldLayoutId id="2147490644" r:id="rId52"/>
    <p:sldLayoutId id="2147490645" r:id="rId53"/>
    <p:sldLayoutId id="2147490646" r:id="rId54"/>
    <p:sldLayoutId id="2147490647" r:id="rId55"/>
    <p:sldLayoutId id="2147490648" r:id="rId56"/>
    <p:sldLayoutId id="2147490649" r:id="rId57"/>
    <p:sldLayoutId id="2147490650" r:id="rId58"/>
  </p:sldLayoutIdLst>
  <p:timing>
    <p:tnLst>
      <p:par>
        <p:cTn id="1" dur="indefinite" restart="never" nodeType="tmRoot"/>
      </p:par>
    </p:tnLst>
  </p:timing>
  <p:txStyles>
    <p:titleStyle>
      <a:lvl1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2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4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6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8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6188" y="4727575"/>
            <a:ext cx="1620837" cy="230188"/>
          </a:xfrm>
          <a:prstGeom prst="rect">
            <a:avLst/>
          </a:prstGeom>
        </p:spPr>
        <p:txBody>
          <a:bodyPr lIns="91432" tIns="45715" rIns="91432" bIns="4571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188" y="4719638"/>
            <a:ext cx="104775" cy="246062"/>
          </a:xfrm>
          <a:prstGeom prst="rect">
            <a:avLst/>
          </a:prstGeom>
        </p:spPr>
        <p:txBody>
          <a:bodyPr wrap="none" lIns="91432" tIns="45715" rIns="91432" bIns="45715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41" fontAlgn="auto">
              <a:spcBef>
                <a:spcPts val="0"/>
              </a:spcBef>
              <a:spcAft>
                <a:spcPts val="0"/>
              </a:spcAft>
              <a:defRPr/>
            </a:pPr>
            <a:fld id="{0D5784C5-7BEC-4711-8805-B46B2C839F18}" type="slidenum">
              <a:rPr lang="en-US" sz="900" smtClean="0">
                <a:solidFill>
                  <a:srgbClr val="57565A">
                    <a:tint val="75000"/>
                  </a:srgbClr>
                </a:solidFill>
              </a:rPr>
              <a:pPr algn="ctr" defTabSz="68574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163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007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5131" name="Freeform 6"/>
          <p:cNvSpPr>
            <a:spLocks/>
          </p:cNvSpPr>
          <p:nvPr/>
        </p:nvSpPr>
        <p:spPr bwMode="auto">
          <a:xfrm>
            <a:off x="8124825" y="4792663"/>
            <a:ext cx="49213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5132" name="Freeform 7"/>
          <p:cNvSpPr>
            <a:spLocks noEditPoints="1"/>
          </p:cNvSpPr>
          <p:nvPr/>
        </p:nvSpPr>
        <p:spPr bwMode="auto">
          <a:xfrm>
            <a:off x="8423275" y="4791075"/>
            <a:ext cx="106363" cy="101600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5133" name="Freeform 8"/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8351838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86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650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20088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1875" y="4691063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4550" y="4694238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325" y="4687888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51" r:id="rId1"/>
    <p:sldLayoutId id="2147490652" r:id="rId2"/>
    <p:sldLayoutId id="2147490653" r:id="rId3"/>
    <p:sldLayoutId id="2147490654" r:id="rId4"/>
    <p:sldLayoutId id="2147490655" r:id="rId5"/>
    <p:sldLayoutId id="2147490656" r:id="rId6"/>
    <p:sldLayoutId id="2147490657" r:id="rId7"/>
    <p:sldLayoutId id="2147490658" r:id="rId8"/>
    <p:sldLayoutId id="2147490659" r:id="rId9"/>
    <p:sldLayoutId id="2147490660" r:id="rId10"/>
    <p:sldLayoutId id="2147490661" r:id="rId11"/>
    <p:sldLayoutId id="2147490662" r:id="rId12"/>
    <p:sldLayoutId id="2147490938" r:id="rId13"/>
    <p:sldLayoutId id="2147490939" r:id="rId14"/>
    <p:sldLayoutId id="2147490940" r:id="rId15"/>
    <p:sldLayoutId id="2147490663" r:id="rId16"/>
    <p:sldLayoutId id="2147490664" r:id="rId17"/>
    <p:sldLayoutId id="2147490665" r:id="rId18"/>
    <p:sldLayoutId id="2147490666" r:id="rId19"/>
    <p:sldLayoutId id="2147490667" r:id="rId20"/>
    <p:sldLayoutId id="2147490668" r:id="rId21"/>
    <p:sldLayoutId id="2147490669" r:id="rId22"/>
    <p:sldLayoutId id="2147490670" r:id="rId23"/>
    <p:sldLayoutId id="2147490671" r:id="rId24"/>
    <p:sldLayoutId id="2147490672" r:id="rId25"/>
    <p:sldLayoutId id="2147490673" r:id="rId26"/>
    <p:sldLayoutId id="2147490674" r:id="rId27"/>
    <p:sldLayoutId id="2147490675" r:id="rId28"/>
    <p:sldLayoutId id="2147490676" r:id="rId29"/>
    <p:sldLayoutId id="2147490677" r:id="rId30"/>
    <p:sldLayoutId id="2147490678" r:id="rId31"/>
    <p:sldLayoutId id="2147490679" r:id="rId32"/>
    <p:sldLayoutId id="2147490680" r:id="rId33"/>
    <p:sldLayoutId id="2147490681" r:id="rId34"/>
    <p:sldLayoutId id="2147490682" r:id="rId35"/>
    <p:sldLayoutId id="2147490683" r:id="rId36"/>
    <p:sldLayoutId id="2147490684" r:id="rId37"/>
    <p:sldLayoutId id="2147490685" r:id="rId38"/>
    <p:sldLayoutId id="2147490686" r:id="rId39"/>
    <p:sldLayoutId id="2147490687" r:id="rId40"/>
    <p:sldLayoutId id="2147490688" r:id="rId41"/>
    <p:sldLayoutId id="2147490689" r:id="rId42"/>
    <p:sldLayoutId id="2147490690" r:id="rId43"/>
    <p:sldLayoutId id="2147490691" r:id="rId44"/>
    <p:sldLayoutId id="2147490692" r:id="rId45"/>
    <p:sldLayoutId id="2147490693" r:id="rId46"/>
    <p:sldLayoutId id="2147490694" r:id="rId47"/>
    <p:sldLayoutId id="2147490695" r:id="rId48"/>
    <p:sldLayoutId id="2147490696" r:id="rId49"/>
    <p:sldLayoutId id="2147490697" r:id="rId50"/>
    <p:sldLayoutId id="2147490698" r:id="rId51"/>
    <p:sldLayoutId id="2147490699" r:id="rId52"/>
    <p:sldLayoutId id="2147490700" r:id="rId53"/>
    <p:sldLayoutId id="2147490701" r:id="rId54"/>
    <p:sldLayoutId id="2147490702" r:id="rId55"/>
    <p:sldLayoutId id="2147490703" r:id="rId56"/>
    <p:sldLayoutId id="2147490704" r:id="rId57"/>
    <p:sldLayoutId id="2147490705" r:id="rId58"/>
  </p:sldLayoutIdLst>
  <p:timing>
    <p:tnLst>
      <p:par>
        <p:cTn id="1" dur="indefinite" restart="never" nodeType="tmRoot"/>
      </p:par>
    </p:tnLst>
  </p:timing>
  <p:txStyles>
    <p:titleStyle>
      <a:lvl1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2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4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6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8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6188" y="4727575"/>
            <a:ext cx="1620837" cy="230188"/>
          </a:xfrm>
          <a:prstGeom prst="rect">
            <a:avLst/>
          </a:prstGeom>
        </p:spPr>
        <p:txBody>
          <a:bodyPr lIns="91432" tIns="45715" rIns="91432" bIns="4571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188" y="4719638"/>
            <a:ext cx="104775" cy="246062"/>
          </a:xfrm>
          <a:prstGeom prst="rect">
            <a:avLst/>
          </a:prstGeom>
        </p:spPr>
        <p:txBody>
          <a:bodyPr wrap="none" lIns="91432" tIns="45715" rIns="91432" bIns="45715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41" fontAlgn="auto">
              <a:spcBef>
                <a:spcPts val="0"/>
              </a:spcBef>
              <a:spcAft>
                <a:spcPts val="0"/>
              </a:spcAft>
              <a:defRPr/>
            </a:pPr>
            <a:fld id="{0FE6DE1A-1838-4DC2-B700-A13EDFC848A0}" type="slidenum">
              <a:rPr lang="en-US" sz="900" smtClean="0">
                <a:solidFill>
                  <a:srgbClr val="57565A">
                    <a:tint val="75000"/>
                  </a:srgbClr>
                </a:solidFill>
              </a:rPr>
              <a:pPr algn="ctr" defTabSz="68574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163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007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6155" name="Freeform 6"/>
          <p:cNvSpPr>
            <a:spLocks/>
          </p:cNvSpPr>
          <p:nvPr/>
        </p:nvSpPr>
        <p:spPr bwMode="auto">
          <a:xfrm>
            <a:off x="8124825" y="4792663"/>
            <a:ext cx="49213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6156" name="Freeform 7"/>
          <p:cNvSpPr>
            <a:spLocks noEditPoints="1"/>
          </p:cNvSpPr>
          <p:nvPr/>
        </p:nvSpPr>
        <p:spPr bwMode="auto">
          <a:xfrm>
            <a:off x="8423275" y="4791075"/>
            <a:ext cx="106363" cy="101600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6157" name="Freeform 8"/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8351838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86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650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20088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1875" y="4691063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4550" y="4694238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325" y="4687888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06" r:id="rId1"/>
    <p:sldLayoutId id="2147490707" r:id="rId2"/>
    <p:sldLayoutId id="2147490708" r:id="rId3"/>
    <p:sldLayoutId id="2147490709" r:id="rId4"/>
    <p:sldLayoutId id="2147490710" r:id="rId5"/>
    <p:sldLayoutId id="2147490711" r:id="rId6"/>
    <p:sldLayoutId id="2147490712" r:id="rId7"/>
    <p:sldLayoutId id="2147490713" r:id="rId8"/>
    <p:sldLayoutId id="2147490714" r:id="rId9"/>
    <p:sldLayoutId id="2147490715" r:id="rId10"/>
    <p:sldLayoutId id="2147490716" r:id="rId11"/>
    <p:sldLayoutId id="2147490717" r:id="rId12"/>
    <p:sldLayoutId id="2147490941" r:id="rId13"/>
    <p:sldLayoutId id="2147490942" r:id="rId14"/>
    <p:sldLayoutId id="2147490943" r:id="rId15"/>
    <p:sldLayoutId id="2147490718" r:id="rId16"/>
    <p:sldLayoutId id="2147490719" r:id="rId17"/>
    <p:sldLayoutId id="2147490720" r:id="rId18"/>
    <p:sldLayoutId id="2147490721" r:id="rId19"/>
    <p:sldLayoutId id="2147490722" r:id="rId20"/>
    <p:sldLayoutId id="2147490723" r:id="rId21"/>
    <p:sldLayoutId id="2147490724" r:id="rId22"/>
    <p:sldLayoutId id="2147490725" r:id="rId23"/>
    <p:sldLayoutId id="2147490726" r:id="rId24"/>
    <p:sldLayoutId id="2147490727" r:id="rId25"/>
    <p:sldLayoutId id="2147490728" r:id="rId26"/>
    <p:sldLayoutId id="2147490729" r:id="rId27"/>
    <p:sldLayoutId id="2147490730" r:id="rId28"/>
    <p:sldLayoutId id="2147490731" r:id="rId29"/>
    <p:sldLayoutId id="2147490732" r:id="rId30"/>
    <p:sldLayoutId id="2147490733" r:id="rId31"/>
    <p:sldLayoutId id="2147490734" r:id="rId32"/>
    <p:sldLayoutId id="2147490735" r:id="rId33"/>
    <p:sldLayoutId id="2147490736" r:id="rId34"/>
    <p:sldLayoutId id="2147490737" r:id="rId35"/>
    <p:sldLayoutId id="2147490738" r:id="rId36"/>
    <p:sldLayoutId id="2147490739" r:id="rId37"/>
    <p:sldLayoutId id="2147490740" r:id="rId38"/>
    <p:sldLayoutId id="2147490741" r:id="rId39"/>
    <p:sldLayoutId id="2147490742" r:id="rId40"/>
    <p:sldLayoutId id="2147490743" r:id="rId41"/>
    <p:sldLayoutId id="2147490744" r:id="rId42"/>
    <p:sldLayoutId id="2147490745" r:id="rId43"/>
    <p:sldLayoutId id="2147490746" r:id="rId44"/>
    <p:sldLayoutId id="2147490747" r:id="rId45"/>
    <p:sldLayoutId id="2147490748" r:id="rId46"/>
    <p:sldLayoutId id="2147490749" r:id="rId47"/>
    <p:sldLayoutId id="2147490750" r:id="rId48"/>
    <p:sldLayoutId id="2147490751" r:id="rId49"/>
    <p:sldLayoutId id="2147490752" r:id="rId50"/>
    <p:sldLayoutId id="2147490753" r:id="rId51"/>
    <p:sldLayoutId id="2147490754" r:id="rId52"/>
    <p:sldLayoutId id="2147490755" r:id="rId53"/>
    <p:sldLayoutId id="2147490756" r:id="rId54"/>
    <p:sldLayoutId id="2147490757" r:id="rId55"/>
    <p:sldLayoutId id="2147490758" r:id="rId56"/>
    <p:sldLayoutId id="2147490759" r:id="rId57"/>
    <p:sldLayoutId id="2147490760" r:id="rId58"/>
  </p:sldLayoutIdLst>
  <p:timing>
    <p:tnLst>
      <p:par>
        <p:cTn id="1" dur="indefinite" restart="never" nodeType="tmRoot"/>
      </p:par>
    </p:tnLst>
  </p:timing>
  <p:txStyles>
    <p:titleStyle>
      <a:lvl1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2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4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6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8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6188" y="4727575"/>
            <a:ext cx="1620837" cy="230188"/>
          </a:xfrm>
          <a:prstGeom prst="rect">
            <a:avLst/>
          </a:prstGeom>
        </p:spPr>
        <p:txBody>
          <a:bodyPr lIns="91432" tIns="45715" rIns="91432" bIns="4571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188" y="4719638"/>
            <a:ext cx="104775" cy="246062"/>
          </a:xfrm>
          <a:prstGeom prst="rect">
            <a:avLst/>
          </a:prstGeom>
        </p:spPr>
        <p:txBody>
          <a:bodyPr wrap="none" lIns="91432" tIns="45715" rIns="91432" bIns="45715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41" fontAlgn="auto">
              <a:spcBef>
                <a:spcPts val="0"/>
              </a:spcBef>
              <a:spcAft>
                <a:spcPts val="0"/>
              </a:spcAft>
              <a:defRPr/>
            </a:pPr>
            <a:fld id="{FD56F539-0A83-47EB-A5EB-6683AB608897}" type="slidenum">
              <a:rPr lang="en-US" sz="900" smtClean="0">
                <a:solidFill>
                  <a:srgbClr val="57565A">
                    <a:tint val="75000"/>
                  </a:srgbClr>
                </a:solidFill>
              </a:rPr>
              <a:pPr algn="ctr" defTabSz="68574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163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007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7179" name="Freeform 6"/>
          <p:cNvSpPr>
            <a:spLocks/>
          </p:cNvSpPr>
          <p:nvPr/>
        </p:nvSpPr>
        <p:spPr bwMode="auto">
          <a:xfrm>
            <a:off x="8124825" y="4792663"/>
            <a:ext cx="49213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7180" name="Freeform 7"/>
          <p:cNvSpPr>
            <a:spLocks noEditPoints="1"/>
          </p:cNvSpPr>
          <p:nvPr/>
        </p:nvSpPr>
        <p:spPr bwMode="auto">
          <a:xfrm>
            <a:off x="8423275" y="4791075"/>
            <a:ext cx="106363" cy="101600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7181" name="Freeform 8"/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8351838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86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650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20088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1875" y="4691063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4550" y="4694238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325" y="4687888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61" r:id="rId1"/>
    <p:sldLayoutId id="2147490762" r:id="rId2"/>
    <p:sldLayoutId id="2147490763" r:id="rId3"/>
    <p:sldLayoutId id="2147490764" r:id="rId4"/>
    <p:sldLayoutId id="2147490765" r:id="rId5"/>
    <p:sldLayoutId id="2147490766" r:id="rId6"/>
    <p:sldLayoutId id="2147490767" r:id="rId7"/>
    <p:sldLayoutId id="2147490768" r:id="rId8"/>
    <p:sldLayoutId id="2147490769" r:id="rId9"/>
    <p:sldLayoutId id="2147490770" r:id="rId10"/>
    <p:sldLayoutId id="2147490771" r:id="rId11"/>
    <p:sldLayoutId id="2147490772" r:id="rId12"/>
    <p:sldLayoutId id="2147490944" r:id="rId13"/>
    <p:sldLayoutId id="2147490945" r:id="rId14"/>
    <p:sldLayoutId id="2147490946" r:id="rId15"/>
    <p:sldLayoutId id="2147490773" r:id="rId16"/>
    <p:sldLayoutId id="2147490774" r:id="rId17"/>
    <p:sldLayoutId id="2147490775" r:id="rId18"/>
    <p:sldLayoutId id="2147490776" r:id="rId19"/>
    <p:sldLayoutId id="2147490777" r:id="rId20"/>
    <p:sldLayoutId id="2147490778" r:id="rId21"/>
    <p:sldLayoutId id="2147490779" r:id="rId22"/>
    <p:sldLayoutId id="2147490780" r:id="rId23"/>
    <p:sldLayoutId id="2147490781" r:id="rId24"/>
    <p:sldLayoutId id="2147490782" r:id="rId25"/>
    <p:sldLayoutId id="2147490783" r:id="rId26"/>
    <p:sldLayoutId id="2147490784" r:id="rId27"/>
    <p:sldLayoutId id="2147490785" r:id="rId28"/>
    <p:sldLayoutId id="2147490786" r:id="rId29"/>
    <p:sldLayoutId id="2147490787" r:id="rId30"/>
    <p:sldLayoutId id="2147490788" r:id="rId31"/>
    <p:sldLayoutId id="2147490789" r:id="rId32"/>
    <p:sldLayoutId id="2147490790" r:id="rId33"/>
    <p:sldLayoutId id="2147490791" r:id="rId34"/>
    <p:sldLayoutId id="2147490792" r:id="rId35"/>
    <p:sldLayoutId id="2147490793" r:id="rId36"/>
    <p:sldLayoutId id="2147490794" r:id="rId37"/>
    <p:sldLayoutId id="2147490795" r:id="rId38"/>
    <p:sldLayoutId id="2147490796" r:id="rId39"/>
    <p:sldLayoutId id="2147490797" r:id="rId40"/>
    <p:sldLayoutId id="2147490798" r:id="rId41"/>
    <p:sldLayoutId id="2147490799" r:id="rId42"/>
    <p:sldLayoutId id="2147490800" r:id="rId43"/>
    <p:sldLayoutId id="2147490801" r:id="rId44"/>
    <p:sldLayoutId id="2147490802" r:id="rId45"/>
    <p:sldLayoutId id="2147490803" r:id="rId46"/>
    <p:sldLayoutId id="2147490804" r:id="rId47"/>
    <p:sldLayoutId id="2147490805" r:id="rId48"/>
    <p:sldLayoutId id="2147490806" r:id="rId49"/>
    <p:sldLayoutId id="2147490807" r:id="rId50"/>
    <p:sldLayoutId id="2147490808" r:id="rId51"/>
    <p:sldLayoutId id="2147490809" r:id="rId52"/>
    <p:sldLayoutId id="2147490810" r:id="rId53"/>
    <p:sldLayoutId id="2147490811" r:id="rId54"/>
    <p:sldLayoutId id="2147490812" r:id="rId55"/>
    <p:sldLayoutId id="2147490813" r:id="rId56"/>
    <p:sldLayoutId id="2147490814" r:id="rId57"/>
    <p:sldLayoutId id="2147490815" r:id="rId58"/>
  </p:sldLayoutIdLst>
  <p:timing>
    <p:tnLst>
      <p:par>
        <p:cTn id="1" dur="indefinite" restart="never" nodeType="tmRoot"/>
      </p:par>
    </p:tnLst>
  </p:timing>
  <p:txStyles>
    <p:titleStyle>
      <a:lvl1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2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4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6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8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6188" y="4727575"/>
            <a:ext cx="1620837" cy="230188"/>
          </a:xfrm>
          <a:prstGeom prst="rect">
            <a:avLst/>
          </a:prstGeom>
        </p:spPr>
        <p:txBody>
          <a:bodyPr lIns="91432" tIns="45715" rIns="91432" bIns="4571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188" y="4719638"/>
            <a:ext cx="104775" cy="246062"/>
          </a:xfrm>
          <a:prstGeom prst="rect">
            <a:avLst/>
          </a:prstGeom>
        </p:spPr>
        <p:txBody>
          <a:bodyPr wrap="none" lIns="91432" tIns="45715" rIns="91432" bIns="45715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41" fontAlgn="auto">
              <a:spcBef>
                <a:spcPts val="0"/>
              </a:spcBef>
              <a:spcAft>
                <a:spcPts val="0"/>
              </a:spcAft>
              <a:defRPr/>
            </a:pPr>
            <a:fld id="{53ECEC6A-0A7D-405D-8F81-4E03D3517FCD}" type="slidenum">
              <a:rPr lang="en-US" sz="900" smtClean="0">
                <a:solidFill>
                  <a:srgbClr val="57565A">
                    <a:tint val="75000"/>
                  </a:srgbClr>
                </a:solidFill>
              </a:rPr>
              <a:pPr algn="ctr" defTabSz="68574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163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007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8203" name="Freeform 6"/>
          <p:cNvSpPr>
            <a:spLocks/>
          </p:cNvSpPr>
          <p:nvPr/>
        </p:nvSpPr>
        <p:spPr bwMode="auto">
          <a:xfrm>
            <a:off x="8124825" y="4792663"/>
            <a:ext cx="49213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8204" name="Freeform 7"/>
          <p:cNvSpPr>
            <a:spLocks noEditPoints="1"/>
          </p:cNvSpPr>
          <p:nvPr/>
        </p:nvSpPr>
        <p:spPr bwMode="auto">
          <a:xfrm>
            <a:off x="8423275" y="4791075"/>
            <a:ext cx="106363" cy="101600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8205" name="Freeform 8"/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8351838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86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650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20088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1875" y="4691063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4550" y="4694238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325" y="4687888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16" r:id="rId1"/>
    <p:sldLayoutId id="2147490817" r:id="rId2"/>
    <p:sldLayoutId id="2147490818" r:id="rId3"/>
    <p:sldLayoutId id="2147490819" r:id="rId4"/>
    <p:sldLayoutId id="2147490820" r:id="rId5"/>
    <p:sldLayoutId id="2147490821" r:id="rId6"/>
    <p:sldLayoutId id="2147490822" r:id="rId7"/>
    <p:sldLayoutId id="2147490823" r:id="rId8"/>
    <p:sldLayoutId id="2147490824" r:id="rId9"/>
    <p:sldLayoutId id="2147490825" r:id="rId10"/>
    <p:sldLayoutId id="2147490826" r:id="rId11"/>
    <p:sldLayoutId id="2147490827" r:id="rId12"/>
    <p:sldLayoutId id="2147490947" r:id="rId13"/>
    <p:sldLayoutId id="2147490948" r:id="rId14"/>
    <p:sldLayoutId id="2147490949" r:id="rId15"/>
    <p:sldLayoutId id="2147490828" r:id="rId16"/>
    <p:sldLayoutId id="2147490829" r:id="rId17"/>
    <p:sldLayoutId id="2147490830" r:id="rId18"/>
    <p:sldLayoutId id="2147490831" r:id="rId19"/>
    <p:sldLayoutId id="2147490832" r:id="rId20"/>
    <p:sldLayoutId id="2147490833" r:id="rId21"/>
    <p:sldLayoutId id="2147490834" r:id="rId22"/>
    <p:sldLayoutId id="2147490835" r:id="rId23"/>
    <p:sldLayoutId id="2147490836" r:id="rId24"/>
    <p:sldLayoutId id="2147490837" r:id="rId25"/>
    <p:sldLayoutId id="2147490838" r:id="rId26"/>
    <p:sldLayoutId id="2147490839" r:id="rId27"/>
    <p:sldLayoutId id="2147490840" r:id="rId28"/>
    <p:sldLayoutId id="2147490841" r:id="rId29"/>
    <p:sldLayoutId id="2147490842" r:id="rId30"/>
    <p:sldLayoutId id="2147490843" r:id="rId31"/>
    <p:sldLayoutId id="2147490844" r:id="rId32"/>
    <p:sldLayoutId id="2147490845" r:id="rId33"/>
    <p:sldLayoutId id="2147490846" r:id="rId34"/>
    <p:sldLayoutId id="2147490847" r:id="rId35"/>
    <p:sldLayoutId id="2147490848" r:id="rId36"/>
    <p:sldLayoutId id="2147490849" r:id="rId37"/>
    <p:sldLayoutId id="2147490850" r:id="rId38"/>
    <p:sldLayoutId id="2147490851" r:id="rId39"/>
    <p:sldLayoutId id="2147490852" r:id="rId40"/>
    <p:sldLayoutId id="2147490853" r:id="rId41"/>
    <p:sldLayoutId id="2147490854" r:id="rId42"/>
    <p:sldLayoutId id="2147490855" r:id="rId43"/>
    <p:sldLayoutId id="2147490856" r:id="rId44"/>
    <p:sldLayoutId id="2147490857" r:id="rId45"/>
    <p:sldLayoutId id="2147490858" r:id="rId46"/>
    <p:sldLayoutId id="2147490859" r:id="rId47"/>
    <p:sldLayoutId id="2147490860" r:id="rId48"/>
    <p:sldLayoutId id="2147490861" r:id="rId49"/>
    <p:sldLayoutId id="2147490862" r:id="rId50"/>
    <p:sldLayoutId id="2147490863" r:id="rId51"/>
    <p:sldLayoutId id="2147490864" r:id="rId52"/>
    <p:sldLayoutId id="2147490865" r:id="rId53"/>
    <p:sldLayoutId id="2147490866" r:id="rId54"/>
    <p:sldLayoutId id="2147490867" r:id="rId55"/>
    <p:sldLayoutId id="2147490868" r:id="rId56"/>
    <p:sldLayoutId id="2147490869" r:id="rId57"/>
    <p:sldLayoutId id="2147490870" r:id="rId58"/>
  </p:sldLayoutIdLst>
  <p:timing>
    <p:tnLst>
      <p:par>
        <p:cTn id="1" dur="indefinite" restart="never" nodeType="tmRoot"/>
      </p:par>
    </p:tnLst>
  </p:timing>
  <p:txStyles>
    <p:titleStyle>
      <a:lvl1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2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4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6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8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6188" y="4727575"/>
            <a:ext cx="1620837" cy="230188"/>
          </a:xfrm>
          <a:prstGeom prst="rect">
            <a:avLst/>
          </a:prstGeom>
        </p:spPr>
        <p:txBody>
          <a:bodyPr lIns="91432" tIns="45715" rIns="91432" bIns="4571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188" y="4719638"/>
            <a:ext cx="104775" cy="246062"/>
          </a:xfrm>
          <a:prstGeom prst="rect">
            <a:avLst/>
          </a:prstGeom>
        </p:spPr>
        <p:txBody>
          <a:bodyPr wrap="none" lIns="91432" tIns="45715" rIns="91432" bIns="45715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41" fontAlgn="auto">
              <a:spcBef>
                <a:spcPts val="0"/>
              </a:spcBef>
              <a:spcAft>
                <a:spcPts val="0"/>
              </a:spcAft>
              <a:defRPr/>
            </a:pPr>
            <a:fld id="{2CE5B943-A5EB-451F-BB22-98AD26A21F6D}" type="slidenum">
              <a:rPr lang="en-US" sz="900" smtClean="0">
                <a:solidFill>
                  <a:srgbClr val="57565A">
                    <a:tint val="75000"/>
                  </a:srgbClr>
                </a:solidFill>
              </a:rPr>
              <a:pPr algn="ctr" defTabSz="68574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163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007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9227" name="Freeform 6"/>
          <p:cNvSpPr>
            <a:spLocks/>
          </p:cNvSpPr>
          <p:nvPr/>
        </p:nvSpPr>
        <p:spPr bwMode="auto">
          <a:xfrm>
            <a:off x="8124825" y="4792663"/>
            <a:ext cx="49213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9228" name="Freeform 7"/>
          <p:cNvSpPr>
            <a:spLocks noEditPoints="1"/>
          </p:cNvSpPr>
          <p:nvPr/>
        </p:nvSpPr>
        <p:spPr bwMode="auto">
          <a:xfrm>
            <a:off x="8423275" y="4791075"/>
            <a:ext cx="106363" cy="101600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9229" name="Freeform 8"/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2" tIns="45715" rIns="91432" bIns="4571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8351838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86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650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20088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1875" y="4691063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4550" y="4694238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325" y="4687888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anchor="ctr"/>
          <a:lstStyle/>
          <a:p>
            <a:pPr algn="ctr" defTabSz="91429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71" r:id="rId1"/>
    <p:sldLayoutId id="2147490872" r:id="rId2"/>
    <p:sldLayoutId id="2147490873" r:id="rId3"/>
    <p:sldLayoutId id="2147490874" r:id="rId4"/>
    <p:sldLayoutId id="2147490875" r:id="rId5"/>
    <p:sldLayoutId id="2147490876" r:id="rId6"/>
    <p:sldLayoutId id="2147490877" r:id="rId7"/>
    <p:sldLayoutId id="2147490878" r:id="rId8"/>
    <p:sldLayoutId id="2147490879" r:id="rId9"/>
    <p:sldLayoutId id="2147490880" r:id="rId10"/>
    <p:sldLayoutId id="2147490881" r:id="rId11"/>
    <p:sldLayoutId id="2147490882" r:id="rId12"/>
    <p:sldLayoutId id="2147490950" r:id="rId13"/>
    <p:sldLayoutId id="2147490951" r:id="rId14"/>
    <p:sldLayoutId id="2147490952" r:id="rId15"/>
    <p:sldLayoutId id="2147490883" r:id="rId16"/>
    <p:sldLayoutId id="2147490884" r:id="rId17"/>
    <p:sldLayoutId id="2147490885" r:id="rId18"/>
    <p:sldLayoutId id="2147490886" r:id="rId19"/>
    <p:sldLayoutId id="2147490887" r:id="rId20"/>
    <p:sldLayoutId id="2147490888" r:id="rId21"/>
    <p:sldLayoutId id="2147490889" r:id="rId22"/>
    <p:sldLayoutId id="2147490890" r:id="rId23"/>
    <p:sldLayoutId id="2147490891" r:id="rId24"/>
    <p:sldLayoutId id="2147490892" r:id="rId25"/>
    <p:sldLayoutId id="2147490893" r:id="rId26"/>
    <p:sldLayoutId id="2147490894" r:id="rId27"/>
    <p:sldLayoutId id="2147490895" r:id="rId28"/>
    <p:sldLayoutId id="2147490896" r:id="rId29"/>
    <p:sldLayoutId id="2147490897" r:id="rId30"/>
    <p:sldLayoutId id="2147490898" r:id="rId31"/>
    <p:sldLayoutId id="2147490899" r:id="rId32"/>
    <p:sldLayoutId id="2147490900" r:id="rId33"/>
    <p:sldLayoutId id="2147490901" r:id="rId34"/>
    <p:sldLayoutId id="2147490902" r:id="rId35"/>
    <p:sldLayoutId id="2147490903" r:id="rId36"/>
    <p:sldLayoutId id="2147490904" r:id="rId37"/>
    <p:sldLayoutId id="2147490905" r:id="rId38"/>
    <p:sldLayoutId id="2147490906" r:id="rId39"/>
    <p:sldLayoutId id="2147490907" r:id="rId40"/>
    <p:sldLayoutId id="2147490908" r:id="rId41"/>
    <p:sldLayoutId id="2147490909" r:id="rId42"/>
    <p:sldLayoutId id="2147490910" r:id="rId43"/>
    <p:sldLayoutId id="2147490911" r:id="rId44"/>
    <p:sldLayoutId id="2147490912" r:id="rId45"/>
    <p:sldLayoutId id="2147490913" r:id="rId46"/>
    <p:sldLayoutId id="2147490914" r:id="rId47"/>
    <p:sldLayoutId id="2147490915" r:id="rId48"/>
    <p:sldLayoutId id="2147490916" r:id="rId49"/>
    <p:sldLayoutId id="2147490917" r:id="rId50"/>
    <p:sldLayoutId id="2147490918" r:id="rId51"/>
    <p:sldLayoutId id="2147490919" r:id="rId52"/>
    <p:sldLayoutId id="2147490920" r:id="rId53"/>
    <p:sldLayoutId id="2147490921" r:id="rId54"/>
    <p:sldLayoutId id="2147490922" r:id="rId55"/>
    <p:sldLayoutId id="2147490923" r:id="rId56"/>
    <p:sldLayoutId id="2147490924" r:id="rId57"/>
    <p:sldLayoutId id="2147490925" r:id="rId58"/>
  </p:sldLayoutIdLst>
  <p:timing>
    <p:tnLst>
      <p:par>
        <p:cTn id="1" dur="indefinite" restart="never" nodeType="tmRoot"/>
      </p:par>
    </p:tnLst>
  </p:timing>
  <p:txStyles>
    <p:titleStyle>
      <a:lvl1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2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4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6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8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bject 2"/>
          <p:cNvSpPr>
            <a:spLocks/>
          </p:cNvSpPr>
          <p:nvPr/>
        </p:nvSpPr>
        <p:spPr bwMode="auto">
          <a:xfrm>
            <a:off x="1588" y="3175"/>
            <a:ext cx="9131300" cy="1489075"/>
          </a:xfrm>
          <a:custGeom>
            <a:avLst/>
            <a:gdLst>
              <a:gd name="T0" fmla="*/ 577341279 w 5760085"/>
              <a:gd name="T1" fmla="*/ 0 h 1021080"/>
              <a:gd name="T2" fmla="*/ 0 w 5760085"/>
              <a:gd name="T3" fmla="*/ 0 h 1021080"/>
              <a:gd name="T4" fmla="*/ 0 w 5760085"/>
              <a:gd name="T5" fmla="*/ 44419522 h 1021080"/>
              <a:gd name="T6" fmla="*/ 577341279 w 5760085"/>
              <a:gd name="T7" fmla="*/ 44419522 h 1021080"/>
              <a:gd name="T8" fmla="*/ 577341279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085"/>
              <a:gd name="T16" fmla="*/ 0 h 1021080"/>
              <a:gd name="T17" fmla="*/ 5760085 w 5760085"/>
              <a:gd name="T18" fmla="*/ 1021080 h 1021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1331913" y="585788"/>
            <a:ext cx="5848350" cy="546100"/>
          </a:xfrm>
        </p:spPr>
        <p:txBody>
          <a:bodyPr wrap="square" tIns="23151">
            <a:spAutoFit/>
          </a:bodyPr>
          <a:lstStyle/>
          <a:p>
            <a:pPr marL="20131" defTabSz="914298" eaLnBrk="1" fontAlgn="auto" hangingPunct="1">
              <a:lnSpc>
                <a:spcPct val="100000"/>
              </a:lnSpc>
              <a:spcBef>
                <a:spcPts val="181"/>
              </a:spcBef>
              <a:spcAft>
                <a:spcPts val="0"/>
              </a:spcAft>
              <a:defRPr/>
            </a:pPr>
            <a:r>
              <a:rPr lang="ru-RU" sz="3400" b="1" spc="8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lang="ru-RU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object 4"/>
          <p:cNvSpPr txBox="1">
            <a:spLocks noChangeArrowheads="1"/>
          </p:cNvSpPr>
          <p:nvPr/>
        </p:nvSpPr>
        <p:spPr bwMode="auto">
          <a:xfrm>
            <a:off x="1455738" y="1857375"/>
            <a:ext cx="69024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2144" rIns="0" bIns="0">
            <a:spAutoFit/>
          </a:bodyPr>
          <a:lstStyle>
            <a:lvl1pPr marL="285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75"/>
              </a:spcBef>
            </a:pPr>
            <a:r>
              <a:rPr lang="ru-RU" sz="4400" b="1">
                <a:solidFill>
                  <a:srgbClr val="2365C7"/>
                </a:solidFill>
              </a:rPr>
              <a:t>  </a:t>
            </a:r>
            <a:r>
              <a:rPr lang="ru-RU" sz="4000" b="1">
                <a:solidFill>
                  <a:srgbClr val="2365C7"/>
                </a:solidFill>
              </a:rPr>
              <a:t>Тема:</a:t>
            </a:r>
          </a:p>
          <a:p>
            <a:pPr algn="ctr" eaLnBrk="1" hangingPunct="1">
              <a:spcBef>
                <a:spcPts val="175"/>
              </a:spcBef>
            </a:pPr>
            <a:endParaRPr lang="ru-RU" sz="4000" b="1"/>
          </a:p>
        </p:txBody>
      </p:sp>
      <p:sp>
        <p:nvSpPr>
          <p:cNvPr id="37893" name="object 5"/>
          <p:cNvSpPr>
            <a:spLocks/>
          </p:cNvSpPr>
          <p:nvPr/>
        </p:nvSpPr>
        <p:spPr bwMode="auto">
          <a:xfrm>
            <a:off x="454025" y="2214563"/>
            <a:ext cx="546100" cy="2017712"/>
          </a:xfrm>
          <a:custGeom>
            <a:avLst/>
            <a:gdLst>
              <a:gd name="T0" fmla="*/ 34780231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34780231 w 344170"/>
              <a:gd name="T7" fmla="*/ 2147483647 h 680719"/>
              <a:gd name="T8" fmla="*/ 34780231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170"/>
              <a:gd name="T16" fmla="*/ 0 h 680719"/>
              <a:gd name="T17" fmla="*/ 344170 w 344170"/>
              <a:gd name="T18" fmla="*/ 680719 h 6807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7894" name="object 9"/>
          <p:cNvSpPr>
            <a:spLocks/>
          </p:cNvSpPr>
          <p:nvPr/>
        </p:nvSpPr>
        <p:spPr bwMode="auto">
          <a:xfrm>
            <a:off x="7456488" y="361950"/>
            <a:ext cx="957262" cy="957263"/>
          </a:xfrm>
          <a:custGeom>
            <a:avLst/>
            <a:gdLst>
              <a:gd name="T0" fmla="*/ 60467027 w 603885"/>
              <a:gd name="T1" fmla="*/ 0 h 603885"/>
              <a:gd name="T2" fmla="*/ 0 w 603885"/>
              <a:gd name="T3" fmla="*/ 0 h 603885"/>
              <a:gd name="T4" fmla="*/ 0 w 603885"/>
              <a:gd name="T5" fmla="*/ 60468971 h 603885"/>
              <a:gd name="T6" fmla="*/ 60467027 w 603885"/>
              <a:gd name="T7" fmla="*/ 60468971 h 603885"/>
              <a:gd name="T8" fmla="*/ 60467027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3885"/>
              <a:gd name="T16" fmla="*/ 0 h 603885"/>
              <a:gd name="T17" fmla="*/ 603885 w 603885"/>
              <a:gd name="T18" fmla="*/ 603885 h 6038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7895" name="object 10"/>
          <p:cNvSpPr>
            <a:spLocks/>
          </p:cNvSpPr>
          <p:nvPr/>
        </p:nvSpPr>
        <p:spPr bwMode="auto">
          <a:xfrm>
            <a:off x="7456488" y="361950"/>
            <a:ext cx="957262" cy="957263"/>
          </a:xfrm>
          <a:custGeom>
            <a:avLst/>
            <a:gdLst>
              <a:gd name="T0" fmla="*/ 0 w 603885"/>
              <a:gd name="T1" fmla="*/ 0 h 603885"/>
              <a:gd name="T2" fmla="*/ 60467027 w 603885"/>
              <a:gd name="T3" fmla="*/ 0 h 603885"/>
              <a:gd name="T4" fmla="*/ 60467027 w 603885"/>
              <a:gd name="T5" fmla="*/ 60468971 h 603885"/>
              <a:gd name="T6" fmla="*/ 0 w 603885"/>
              <a:gd name="T7" fmla="*/ 60468971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3885"/>
              <a:gd name="T16" fmla="*/ 0 h 603885"/>
              <a:gd name="T17" fmla="*/ 603885 w 603885"/>
              <a:gd name="T18" fmla="*/ 603885 h 6038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7808913" y="395288"/>
            <a:ext cx="274637" cy="641350"/>
          </a:xfrm>
          <a:prstGeom prst="rect">
            <a:avLst/>
          </a:prstGeom>
        </p:spPr>
        <p:txBody>
          <a:bodyPr lIns="0" tIns="25165" rIns="0" bIns="0">
            <a:spAutoFit/>
          </a:bodyPr>
          <a:lstStyle/>
          <a:p>
            <a:pPr defTabSz="914233" fontAlgn="auto">
              <a:spcBef>
                <a:spcPts val="198"/>
              </a:spcBef>
              <a:spcAft>
                <a:spcPts val="0"/>
              </a:spcAft>
              <a:defRPr/>
            </a:pPr>
            <a:r>
              <a:rPr lang="ru-RU" sz="4000" b="1" spc="16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7578725" y="928688"/>
            <a:ext cx="779463" cy="342900"/>
          </a:xfrm>
          <a:prstGeom prst="rect">
            <a:avLst/>
          </a:prstGeom>
        </p:spPr>
        <p:txBody>
          <a:bodyPr lIns="0" tIns="19125" rIns="0" bIns="0">
            <a:spAutoFit/>
          </a:bodyPr>
          <a:lstStyle/>
          <a:p>
            <a:pPr algn="ctr" defTabSz="914233" fontAlgn="auto">
              <a:spcBef>
                <a:spcPts val="151"/>
              </a:spcBef>
              <a:spcAft>
                <a:spcPts val="0"/>
              </a:spcAft>
              <a:defRPr/>
            </a:pPr>
            <a:r>
              <a:rPr lang="ru-RU" sz="2100" b="1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100" b="1" dirty="0">
              <a:latin typeface="Arial"/>
              <a:cs typeface="Arial"/>
            </a:endParaRPr>
          </a:p>
        </p:txBody>
      </p:sp>
      <p:sp>
        <p:nvSpPr>
          <p:cNvPr id="37898" name="object 11"/>
          <p:cNvSpPr>
            <a:spLocks/>
          </p:cNvSpPr>
          <p:nvPr/>
        </p:nvSpPr>
        <p:spPr bwMode="auto">
          <a:xfrm>
            <a:off x="523875" y="493713"/>
            <a:ext cx="646113" cy="581025"/>
          </a:xfrm>
          <a:custGeom>
            <a:avLst/>
            <a:gdLst>
              <a:gd name="T0" fmla="*/ 41327363 w 407034"/>
              <a:gd name="T1" fmla="*/ 36826076 h 366395"/>
              <a:gd name="T2" fmla="*/ 0 w 407034"/>
              <a:gd name="T3" fmla="*/ 2182302 h 366395"/>
              <a:gd name="T4" fmla="*/ 2066159 w 407034"/>
              <a:gd name="T5" fmla="*/ 4091599 h 366395"/>
              <a:gd name="T6" fmla="*/ 1790879 w 407034"/>
              <a:gd name="T7" fmla="*/ 2727594 h 366395"/>
              <a:gd name="T8" fmla="*/ 5510142 w 407034"/>
              <a:gd name="T9" fmla="*/ 0 h 366395"/>
              <a:gd name="T10" fmla="*/ 4821456 w 407034"/>
              <a:gd name="T11" fmla="*/ 35462090 h 366395"/>
              <a:gd name="T12" fmla="*/ 4821456 w 407034"/>
              <a:gd name="T13" fmla="*/ 18412881 h 366395"/>
              <a:gd name="T14" fmla="*/ 10331790 w 407034"/>
              <a:gd name="T15" fmla="*/ 35462090 h 366395"/>
              <a:gd name="T16" fmla="*/ 16048435 w 407034"/>
              <a:gd name="T17" fmla="*/ 12616367 h 366395"/>
              <a:gd name="T18" fmla="*/ 14464462 w 407034"/>
              <a:gd name="T19" fmla="*/ 35462090 h 366395"/>
              <a:gd name="T20" fmla="*/ 14464462 w 407034"/>
              <a:gd name="T21" fmla="*/ 20458802 h 366395"/>
              <a:gd name="T22" fmla="*/ 23020644 w 407034"/>
              <a:gd name="T23" fmla="*/ 11047913 h 366395"/>
              <a:gd name="T24" fmla="*/ 17219781 w 407034"/>
              <a:gd name="T25" fmla="*/ 27210058 h 366395"/>
              <a:gd name="T26" fmla="*/ 18872867 w 407034"/>
              <a:gd name="T27" fmla="*/ 26187376 h 366395"/>
              <a:gd name="T28" fmla="*/ 23206737 w 407034"/>
              <a:gd name="T29" fmla="*/ 25186712 h 366395"/>
              <a:gd name="T30" fmla="*/ 20663604 w 407034"/>
              <a:gd name="T31" fmla="*/ 25369051 h 366395"/>
              <a:gd name="T32" fmla="*/ 22730204 w 407034"/>
              <a:gd name="T33" fmla="*/ 35462090 h 366395"/>
              <a:gd name="T34" fmla="*/ 23685740 w 407034"/>
              <a:gd name="T35" fmla="*/ 25752561 h 366395"/>
              <a:gd name="T36" fmla="*/ 26862887 w 407034"/>
              <a:gd name="T37" fmla="*/ 35462090 h 366395"/>
              <a:gd name="T38" fmla="*/ 29617860 w 407034"/>
              <a:gd name="T39" fmla="*/ 8183359 h 366395"/>
              <a:gd name="T40" fmla="*/ 37883741 w 407034"/>
              <a:gd name="T41" fmla="*/ 19777000 h 366395"/>
              <a:gd name="T42" fmla="*/ 32372996 w 407034"/>
              <a:gd name="T43" fmla="*/ 16503462 h 366395"/>
              <a:gd name="T44" fmla="*/ 30995555 w 407034"/>
              <a:gd name="T45" fmla="*/ 15753271 h 366395"/>
              <a:gd name="T46" fmla="*/ 36505938 w 407034"/>
              <a:gd name="T47" fmla="*/ 35462090 h 366395"/>
              <a:gd name="T48" fmla="*/ 39261204 w 407034"/>
              <a:gd name="T49" fmla="*/ 4091599 h 366395"/>
              <a:gd name="T50" fmla="*/ 23020644 w 407034"/>
              <a:gd name="T51" fmla="*/ 11047913 h 366395"/>
              <a:gd name="T52" fmla="*/ 26234300 w 407034"/>
              <a:gd name="T53" fmla="*/ 15651115 h 366395"/>
              <a:gd name="T54" fmla="*/ 28240315 w 407034"/>
              <a:gd name="T55" fmla="*/ 20458802 h 366395"/>
              <a:gd name="T56" fmla="*/ 26526047 w 407034"/>
              <a:gd name="T57" fmla="*/ 13720287 h 366395"/>
              <a:gd name="T58" fmla="*/ 7094182 w 407034"/>
              <a:gd name="T59" fmla="*/ 16094346 h 366395"/>
              <a:gd name="T60" fmla="*/ 7576725 w 407034"/>
              <a:gd name="T61" fmla="*/ 18412881 h 366395"/>
              <a:gd name="T62" fmla="*/ 8954375 w 407034"/>
              <a:gd name="T63" fmla="*/ 16571517 h 366395"/>
              <a:gd name="T64" fmla="*/ 8954375 w 407034"/>
              <a:gd name="T65" fmla="*/ 14866731 h 366395"/>
              <a:gd name="T66" fmla="*/ 10331790 w 407034"/>
              <a:gd name="T67" fmla="*/ 18412881 h 366395"/>
              <a:gd name="T68" fmla="*/ 32372996 w 407034"/>
              <a:gd name="T69" fmla="*/ 16503462 h 366395"/>
              <a:gd name="T70" fmla="*/ 33750663 w 407034"/>
              <a:gd name="T71" fmla="*/ 18412881 h 366395"/>
              <a:gd name="T72" fmla="*/ 41327363 w 407034"/>
              <a:gd name="T73" fmla="*/ 0 h 366395"/>
              <a:gd name="T74" fmla="*/ 36505938 w 407034"/>
              <a:gd name="T75" fmla="*/ 18412881 h 366395"/>
              <a:gd name="T76" fmla="*/ 40638618 w 407034"/>
              <a:gd name="T77" fmla="*/ 3546020 h 366395"/>
              <a:gd name="T78" fmla="*/ 37194709 w 407034"/>
              <a:gd name="T79" fmla="*/ 1363788 h 366395"/>
              <a:gd name="T80" fmla="*/ 10331790 w 407034"/>
              <a:gd name="T81" fmla="*/ 4091599 h 366395"/>
              <a:gd name="T82" fmla="*/ 30995555 w 407034"/>
              <a:gd name="T83" fmla="*/ 8183359 h 366395"/>
              <a:gd name="T84" fmla="*/ 30995555 w 407034"/>
              <a:gd name="T85" fmla="*/ 5455541 h 366395"/>
              <a:gd name="T86" fmla="*/ 33716557 w 407034"/>
              <a:gd name="T87" fmla="*/ 15753271 h 366395"/>
              <a:gd name="T88" fmla="*/ 29617860 w 407034"/>
              <a:gd name="T89" fmla="*/ 6819631 h 366395"/>
              <a:gd name="T90" fmla="*/ 4132614 w 407034"/>
              <a:gd name="T91" fmla="*/ 1363788 h 366395"/>
              <a:gd name="T92" fmla="*/ 5510142 w 407034"/>
              <a:gd name="T93" fmla="*/ 2182302 h 366395"/>
              <a:gd name="T94" fmla="*/ 39949982 w 407034"/>
              <a:gd name="T95" fmla="*/ 1909366 h 366395"/>
              <a:gd name="T96" fmla="*/ 41327363 w 407034"/>
              <a:gd name="T97" fmla="*/ 1363788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07034"/>
              <a:gd name="T148" fmla="*/ 0 h 366395"/>
              <a:gd name="T149" fmla="*/ 407034 w 407034"/>
              <a:gd name="T150" fmla="*/ 366395 h 36639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7899" name="Прямоугольник 1"/>
          <p:cNvSpPr>
            <a:spLocks noChangeArrowheads="1"/>
          </p:cNvSpPr>
          <p:nvPr/>
        </p:nvSpPr>
        <p:spPr bwMode="auto">
          <a:xfrm>
            <a:off x="1547813" y="2427288"/>
            <a:ext cx="705643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75"/>
              </a:spcBef>
            </a:pPr>
            <a:r>
              <a:rPr lang="ru-RU" sz="4000" b="1" dirty="0">
                <a:solidFill>
                  <a:srgbClr val="2365C7"/>
                </a:solidFill>
              </a:rPr>
              <a:t>УСТАНОВЛЕНИЕ ГОСПОДСТВА АРАБСКОГО ХАЛИФАТА В МАВЕРАННАХРЕ.</a:t>
            </a:r>
            <a:endParaRPr lang="ru-RU" sz="4000" b="1" dirty="0">
              <a:solidFill>
                <a:srgbClr val="57565A"/>
              </a:solidFill>
            </a:endParaRPr>
          </a:p>
        </p:txBody>
      </p:sp>
      <p:pic>
        <p:nvPicPr>
          <p:cNvPr id="379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3619500"/>
            <a:ext cx="1025525" cy="13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20610" y="1059582"/>
            <a:ext cx="5315886" cy="3888432"/>
          </a:xfrm>
        </p:spPr>
        <p:txBody>
          <a:bodyPr>
            <a:noAutofit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Обосновавшись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Хорасане 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арабы стали готовится к захвату богатых районов  севера Амударьи. Эти земли они назвали Мавераннахром, т.е. «другая сторона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реки.</a:t>
            </a:r>
          </a:p>
          <a:p>
            <a:pPr marL="171431" indent="-171431" defTabSz="914298" eaLnBrk="1" fontAlgn="auto" hangingPunct="1"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Именно в Мавераннахре находились важнейшие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города 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 высокой культурой и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цивилизацией.</a:t>
            </a:r>
            <a:endParaRPr lang="ru-RU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b="5530"/>
          <a:stretch/>
        </p:blipFill>
        <p:spPr bwMode="auto">
          <a:xfrm>
            <a:off x="179512" y="1491629"/>
            <a:ext cx="3397081" cy="251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29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МАВЕРАННАХР НАКАНУНЕ АРАБСКОГО ВТОРЖЕНИЯ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427538" y="1276350"/>
            <a:ext cx="4608512" cy="3455988"/>
          </a:xfrm>
        </p:spPr>
        <p:txBody>
          <a:bodyPr>
            <a:normAutofit fontScale="92500" lnSpcReduction="1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 в этот период находился в состоянии политической раздробленности.  </a:t>
            </a:r>
          </a:p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Здесь существовало множество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самостоятельных и полусамостоятельных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владений.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3598"/>
            <a:ext cx="4240192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29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ЭТАПЫ ЗАВОЕВАНИЯ АРАБАМИ СРЕДНЕЙ АЗИИ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182688"/>
            <a:ext cx="8153400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23913"/>
            <a:ext cx="1543050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НАПАДЕНИЕ НА ГОРОДА МАВЕРАННАХРА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175" y="1058863"/>
            <a:ext cx="4968875" cy="3889375"/>
          </a:xfrm>
        </p:spPr>
        <p:txBody>
          <a:bodyPr>
            <a:normAutofit fontScale="85000" lnSpcReduction="1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3300" b="1" dirty="0">
                <a:latin typeface="Arial" pitchFamily="34" charset="0"/>
                <a:cs typeface="Arial" pitchFamily="34" charset="0"/>
              </a:rPr>
              <a:t>В 654 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году арабы напали на город Маймург в </a:t>
            </a:r>
            <a:r>
              <a:rPr lang="ru-RU" sz="3300" b="1" dirty="0">
                <a:latin typeface="Arial" pitchFamily="34" charset="0"/>
                <a:cs typeface="Arial" pitchFamily="34" charset="0"/>
              </a:rPr>
              <a:t>Согде. </a:t>
            </a:r>
          </a:p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3300" b="1" dirty="0">
                <a:latin typeface="Arial" pitchFamily="34" charset="0"/>
                <a:cs typeface="Arial" pitchFamily="34" charset="0"/>
              </a:rPr>
              <a:t>667 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году на  город Чаганиан, расположенный в долине реки Сурхандарьи</a:t>
            </a:r>
          </a:p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В этот период Хорезм был дважды разграблен арабами.</a:t>
            </a:r>
            <a:endParaRPr lang="ru-RU" sz="3300" b="1" dirty="0">
              <a:latin typeface="Arial" pitchFamily="34" charset="0"/>
              <a:cs typeface="Arial" pitchFamily="34" charset="0"/>
            </a:endParaRP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7040" r="3906" b="4120"/>
          <a:stretch>
            <a:fillRect/>
          </a:stretch>
        </p:blipFill>
        <p:spPr bwMode="auto">
          <a:xfrm>
            <a:off x="395288" y="1546225"/>
            <a:ext cx="3513137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29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ГРАБИТЕЛЬСКИЕ ПОХОДЫ АРАБОВ НА БУХАРУ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92500" y="1011238"/>
            <a:ext cx="5294313" cy="3937000"/>
          </a:xfrm>
        </p:spPr>
        <p:txBody>
          <a:bodyPr>
            <a:normAutofit fontScale="92500" lnSpcReduction="1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1900" b="1" dirty="0" smtClean="0">
                <a:solidFill>
                  <a:srgbClr val="57565A"/>
                </a:solidFill>
              </a:rPr>
              <a:t>Историк Наршахи </a:t>
            </a:r>
            <a:r>
              <a:rPr lang="ru-RU" sz="1900" b="1" dirty="0">
                <a:solidFill>
                  <a:srgbClr val="57565A"/>
                </a:solidFill>
              </a:rPr>
              <a:t>сообщает, что арабские завоеватели неоднократно переправлялись </a:t>
            </a:r>
            <a:r>
              <a:rPr lang="ru-RU" sz="1900" b="1" dirty="0" smtClean="0">
                <a:solidFill>
                  <a:srgbClr val="57565A"/>
                </a:solidFill>
              </a:rPr>
              <a:t> </a:t>
            </a:r>
            <a:r>
              <a:rPr lang="ru-RU" sz="1900" b="1" dirty="0">
                <a:solidFill>
                  <a:srgbClr val="57565A"/>
                </a:solidFill>
              </a:rPr>
              <a:t>через Амударью и совершали набеги на Мавераннахр. </a:t>
            </a:r>
            <a:endParaRPr lang="ru-RU" sz="1900" b="1" dirty="0" smtClean="0">
              <a:solidFill>
                <a:srgbClr val="57565A"/>
              </a:solidFill>
            </a:endParaRPr>
          </a:p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1900" b="1" dirty="0" smtClean="0">
                <a:solidFill>
                  <a:srgbClr val="57565A"/>
                </a:solidFill>
              </a:rPr>
              <a:t>Бухарская </a:t>
            </a:r>
            <a:r>
              <a:rPr lang="ru-RU" sz="1900" b="1" dirty="0">
                <a:solidFill>
                  <a:srgbClr val="57565A"/>
                </a:solidFill>
              </a:rPr>
              <a:t>царица каждый раз уплачивала им дань или преподносила какие-либо дары, чтобы заключить мир и тем самым спасти свое государство от нашествия.</a:t>
            </a:r>
            <a:br>
              <a:rPr lang="ru-RU" sz="1900" b="1" dirty="0">
                <a:solidFill>
                  <a:srgbClr val="57565A"/>
                </a:solidFill>
              </a:rPr>
            </a:br>
            <a:r>
              <a:rPr lang="ru-RU" sz="1900" b="1" dirty="0">
                <a:solidFill>
                  <a:srgbClr val="57565A"/>
                </a:solidFill>
              </a:rPr>
              <a:t>В конце 673 – начале 674 г. арабский наместник Хорасана </a:t>
            </a:r>
            <a:r>
              <a:rPr lang="ru-RU" sz="1900" b="1" dirty="0" smtClean="0">
                <a:solidFill>
                  <a:srgbClr val="57565A"/>
                </a:solidFill>
              </a:rPr>
              <a:t>Убайдуллах </a:t>
            </a:r>
            <a:r>
              <a:rPr lang="ru-RU" sz="1900" b="1" dirty="0">
                <a:solidFill>
                  <a:srgbClr val="57565A"/>
                </a:solidFill>
              </a:rPr>
              <a:t>ибн Зияд, напав на Мавераннахр, захватил и разорил Рамитан </a:t>
            </a:r>
            <a:r>
              <a:rPr lang="ru-RU" sz="1900" b="1" dirty="0" smtClean="0">
                <a:solidFill>
                  <a:srgbClr val="57565A"/>
                </a:solidFill>
              </a:rPr>
              <a:t>и </a:t>
            </a:r>
            <a:r>
              <a:rPr lang="ru-RU" sz="1900" b="1" dirty="0">
                <a:solidFill>
                  <a:srgbClr val="57565A"/>
                </a:solidFill>
              </a:rPr>
              <a:t>окрестности Бухары, но, встретив сильный отпор со стороны объединенных войск тюрок и бухарцев, заключил мир. 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8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131888"/>
            <a:ext cx="2852737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ПЕРЕМИРИЕ С АРАБАМИ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8400" y="1096963"/>
            <a:ext cx="5078413" cy="3851275"/>
          </a:xfrm>
        </p:spPr>
        <p:txBody>
          <a:bodyPr>
            <a:noAutofit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Арабы , получили 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от бухарской царицы 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выкуп, увели 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рабство 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местных жителей – искусных стрелков из лука (из них 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они сформировали отряды 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своей личной гвардии), 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заставили бухарцев платить дань в размере 100 тысяч дирхемов. Кроме этого арабы захватили  оружие, одежду, серебряные , золотые изделия и другие ценности.</a:t>
            </a:r>
            <a:endParaRPr lang="ru-RU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обратном пути 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они захватили 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Термез.</a:t>
            </a: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96963"/>
            <a:ext cx="31686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017838"/>
            <a:ext cx="3262313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МУЖЕСТВО СОГДИЙЦЕВ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9838" y="915988"/>
            <a:ext cx="5006975" cy="3887787"/>
          </a:xfrm>
        </p:spPr>
        <p:txBody>
          <a:bodyPr>
            <a:noAutofit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Историки Наршахи и </a:t>
            </a:r>
            <a:r>
              <a:rPr lang="ru-RU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Белазури рассказывают о мужественном поступке согдийских заложников, </a:t>
            </a:r>
            <a:r>
              <a:rPr lang="ru-RU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обращенных наместником Хорасана  Саидом ибн Османом  </a:t>
            </a:r>
            <a:r>
              <a:rPr lang="ru-RU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рабство. «Они (заложники</a:t>
            </a:r>
            <a:r>
              <a:rPr lang="ru-RU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.)., </a:t>
            </a:r>
            <a:r>
              <a:rPr lang="ru-RU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сказали: «Есть ли еще какое-нибудь унижение, которому этот человек </a:t>
            </a:r>
            <a:r>
              <a:rPr lang="ru-RU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 подвергал нас? Он взял нас в рабство и дает нам тяжкую работу. Если мы погибнем в унижении, то по крайней мере погибнем с пользой». Они вошли во дворец Саида, закрыли двери и убили Саида, а сами покончили жизнь </a:t>
            </a:r>
            <a:r>
              <a:rPr lang="ru-RU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самоубийством.</a:t>
            </a:r>
            <a:endParaRPr lang="ru-RU" sz="1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779588"/>
            <a:ext cx="36830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29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ПОДГОТОВКА К ПЛАНОМЕРНОМУ ЗАВОЕВАНИЮ МАВЕРАННАХРА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71600"/>
            <a:ext cx="3311525" cy="2397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5375" y="823913"/>
            <a:ext cx="5329238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kern="800" spc="-10" dirty="0">
                <a:solidFill>
                  <a:srgbClr val="57565A"/>
                </a:solidFill>
                <a:latin typeface="Open Sans Light"/>
                <a:cs typeface="+mn-cs"/>
              </a:rPr>
              <a:t>Арабская знать решилась осуществить захват Мавераннахра лишь после того, как при халифе Марване </a:t>
            </a:r>
            <a:r>
              <a:rPr lang="ru-RU" sz="2800" b="1" kern="800" spc="-10" dirty="0" smtClean="0">
                <a:solidFill>
                  <a:srgbClr val="57565A"/>
                </a:solidFill>
                <a:latin typeface="Open Sans Light"/>
                <a:cs typeface="+mn-cs"/>
              </a:rPr>
              <a:t>, </a:t>
            </a:r>
            <a:r>
              <a:rPr lang="ru-RU" sz="2800" b="1" kern="800" spc="-10" dirty="0">
                <a:solidFill>
                  <a:srgbClr val="57565A"/>
                </a:solidFill>
                <a:latin typeface="Open Sans Light"/>
                <a:cs typeface="+mn-cs"/>
              </a:rPr>
              <a:t>был положен конец междоусобной борьбе за власть внутри халифата и подавлены восстания в уже завоеванных странах.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НАМЕСТНИК ХОРАСАНА КУТЕЙБА ИБН МУСЛИМ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9838" y="987425"/>
            <a:ext cx="5006975" cy="3887788"/>
          </a:xfrm>
        </p:spPr>
        <p:txBody>
          <a:bodyPr>
            <a:normAutofit fontScale="85000" lnSpcReduction="2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None/>
              <a:defRPr/>
            </a:pPr>
            <a:r>
              <a:rPr lang="ru-RU" sz="2600" b="1" dirty="0" smtClean="0">
                <a:solidFill>
                  <a:srgbClr val="57565A"/>
                </a:solidFill>
              </a:rPr>
              <a:t>Наместником </a:t>
            </a:r>
            <a:r>
              <a:rPr lang="ru-RU" sz="2600" b="1" dirty="0">
                <a:solidFill>
                  <a:srgbClr val="57565A"/>
                </a:solidFill>
              </a:rPr>
              <a:t>Хорасана </a:t>
            </a:r>
            <a:r>
              <a:rPr lang="ru-RU" sz="2600" b="1" dirty="0" smtClean="0">
                <a:solidFill>
                  <a:srgbClr val="57565A"/>
                </a:solidFill>
              </a:rPr>
              <a:t>в </a:t>
            </a:r>
            <a:r>
              <a:rPr lang="ru-RU" sz="2600" b="1" dirty="0">
                <a:solidFill>
                  <a:srgbClr val="57565A"/>
                </a:solidFill>
              </a:rPr>
              <a:t>704 году </a:t>
            </a:r>
            <a:r>
              <a:rPr lang="ru-RU" sz="2600" b="1" dirty="0" smtClean="0">
                <a:solidFill>
                  <a:srgbClr val="57565A"/>
                </a:solidFill>
              </a:rPr>
              <a:t>был назначен Кутейба </a:t>
            </a:r>
            <a:r>
              <a:rPr lang="ru-RU" sz="2600" b="1" dirty="0">
                <a:solidFill>
                  <a:srgbClr val="57565A"/>
                </a:solidFill>
              </a:rPr>
              <a:t>ибн Муслим, жестокий военачальник, хитрый и коварный </a:t>
            </a:r>
            <a:r>
              <a:rPr lang="ru-RU" sz="2600" b="1" dirty="0" smtClean="0">
                <a:solidFill>
                  <a:srgbClr val="57565A"/>
                </a:solidFill>
              </a:rPr>
              <a:t>политик. </a:t>
            </a:r>
            <a:r>
              <a:rPr lang="ru-RU" sz="2600" b="1" dirty="0">
                <a:solidFill>
                  <a:srgbClr val="57565A"/>
                </a:solidFill>
              </a:rPr>
              <a:t>На него была возложена задача покорения земель от берегов Амударьи до границ Китая</a:t>
            </a:r>
            <a:r>
              <a:rPr lang="ru-RU" sz="2600" b="1" dirty="0" smtClean="0">
                <a:solidFill>
                  <a:srgbClr val="57565A"/>
                </a:solidFill>
              </a:rPr>
              <a:t>. </a:t>
            </a:r>
            <a:r>
              <a:rPr lang="ru-RU" sz="2600" b="1" dirty="0">
                <a:solidFill>
                  <a:srgbClr val="57565A"/>
                </a:solidFill>
              </a:rPr>
              <a:t>Военные действия Кутейба начал в 705 году с захвата области Балха. В скором времени без боя сдался правитель Чаганиана. </a:t>
            </a:r>
            <a:endParaRPr lang="ru-RU" sz="2600" b="1" dirty="0" smtClean="0">
              <a:solidFill>
                <a:srgbClr val="57565A"/>
              </a:solidFill>
            </a:endParaRPr>
          </a:p>
          <a:p>
            <a:pPr marL="171431" indent="-171431" defTabSz="914298" eaLnBrk="1" fontAlgn="auto" hangingPunct="1">
              <a:spcAft>
                <a:spcPts val="0"/>
              </a:spcAft>
              <a:buNone/>
              <a:defRPr/>
            </a:pPr>
            <a:r>
              <a:rPr lang="ru-RU" sz="2600" b="1" dirty="0" smtClean="0">
                <a:solidFill>
                  <a:srgbClr val="57565A"/>
                </a:solidFill>
              </a:rPr>
              <a:t>Так </a:t>
            </a:r>
            <a:r>
              <a:rPr lang="ru-RU" sz="2600" b="1" dirty="0">
                <a:solidFill>
                  <a:srgbClr val="57565A"/>
                </a:solidFill>
              </a:rPr>
              <a:t>начался второй этап движения арабов на </a:t>
            </a:r>
            <a:r>
              <a:rPr lang="ru-RU" sz="2600" b="1" dirty="0" smtClean="0">
                <a:solidFill>
                  <a:srgbClr val="57565A"/>
                </a:solidFill>
              </a:rPr>
              <a:t>Мавераннахр</a:t>
            </a:r>
            <a:r>
              <a:rPr lang="ru-RU" sz="2600" dirty="0" smtClean="0">
                <a:solidFill>
                  <a:srgbClr val="57565A"/>
                </a:solidFill>
              </a:rPr>
              <a:t>.</a:t>
            </a:r>
            <a:endParaRPr lang="ru-RU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419225"/>
            <a:ext cx="36480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 НА ПАЙКЕНД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3" y="915566"/>
            <a:ext cx="5328593" cy="4104109"/>
          </a:xfrm>
        </p:spPr>
        <p:txBody>
          <a:bodyPr>
            <a:noAutofit/>
          </a:bodyPr>
          <a:lstStyle/>
          <a:p>
            <a:pPr marL="0" indent="0">
              <a:buClr>
                <a:srgbClr val="51C3CA"/>
              </a:buClr>
              <a:buNone/>
              <a:defRPr/>
            </a:pPr>
            <a:r>
              <a:rPr lang="ru-RU" sz="2000" b="1" dirty="0">
                <a:solidFill>
                  <a:srgbClr val="57565A"/>
                </a:solidFill>
              </a:rPr>
              <a:t>В 706 году Кутейба с большим войском перешел Амударью и вторгся в Бухарский оазис. В его походе приняли участие военные силы правителей Балха и Чаганиана. Сначала он осадил Пайкенд, один из древнейших и самых цветущих городов Мавераннахра</a:t>
            </a:r>
            <a:r>
              <a:rPr lang="ru-RU" sz="2000" b="1" dirty="0" smtClean="0">
                <a:solidFill>
                  <a:srgbClr val="57565A"/>
                </a:solidFill>
              </a:rPr>
              <a:t>.</a:t>
            </a:r>
          </a:p>
          <a:p>
            <a:pPr marL="0" indent="0">
              <a:buClr>
                <a:srgbClr val="51C3CA"/>
              </a:buClr>
              <a:buNone/>
              <a:defRPr/>
            </a:pPr>
            <a:r>
              <a:rPr lang="ru-RU" sz="2000" b="1" dirty="0" smtClean="0">
                <a:solidFill>
                  <a:srgbClr val="57565A"/>
                </a:solidFill>
              </a:rPr>
              <a:t>Пайкендцы</a:t>
            </a:r>
            <a:r>
              <a:rPr lang="ru-RU" sz="2000" b="1" dirty="0">
                <a:solidFill>
                  <a:srgbClr val="57565A"/>
                </a:solidFill>
              </a:rPr>
              <a:t>, вместе с воинами, пришедшими </a:t>
            </a:r>
            <a:r>
              <a:rPr lang="ru-RU" sz="2000" b="1" dirty="0" smtClean="0">
                <a:solidFill>
                  <a:srgbClr val="57565A"/>
                </a:solidFill>
              </a:rPr>
              <a:t>им на </a:t>
            </a:r>
            <a:r>
              <a:rPr lang="ru-RU" sz="2000" b="1" dirty="0">
                <a:solidFill>
                  <a:srgbClr val="57565A"/>
                </a:solidFill>
              </a:rPr>
              <a:t>помощь из Согда и других соседних областей, оказывали ожесточенное сопротивление арабам. </a:t>
            </a:r>
            <a:r>
              <a:rPr lang="ru-RU" sz="2000" b="1" dirty="0" smtClean="0">
                <a:solidFill>
                  <a:srgbClr val="57565A"/>
                </a:solidFill>
              </a:rPr>
              <a:t>После жестокой расправы </a:t>
            </a:r>
            <a:r>
              <a:rPr lang="ru-RU" sz="2000" b="1" dirty="0">
                <a:solidFill>
                  <a:srgbClr val="57565A"/>
                </a:solidFill>
              </a:rPr>
              <a:t>Пайкенд перешел в руки арабов. </a:t>
            </a: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0" y="1432840"/>
            <a:ext cx="324447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3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9" y="1279805"/>
            <a:ext cx="885666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ВТОРЖЕНИЕ В БУХАРУ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0200" y="987425"/>
            <a:ext cx="4646613" cy="3671888"/>
          </a:xfrm>
        </p:spPr>
        <p:txBody>
          <a:bodyPr>
            <a:normAutofit fontScale="85000" lnSpcReduction="2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57565A"/>
                </a:solidFill>
              </a:rPr>
              <a:t>   </a:t>
            </a:r>
            <a:r>
              <a:rPr lang="ru-RU" sz="2000" b="1" dirty="0" smtClean="0">
                <a:solidFill>
                  <a:srgbClr val="57565A"/>
                </a:solidFill>
              </a:rPr>
              <a:t>На </a:t>
            </a:r>
            <a:r>
              <a:rPr lang="ru-RU" sz="2000" b="1" dirty="0">
                <a:solidFill>
                  <a:srgbClr val="57565A"/>
                </a:solidFill>
              </a:rPr>
              <a:t>протяжении 707—709 годов Кутейба несколько раз наступал на Бухару, захватив большое количество окрестных крепостей и земледельческих усадеб. </a:t>
            </a:r>
            <a:endParaRPr lang="ru-RU" sz="2000" b="1" dirty="0" smtClean="0">
              <a:solidFill>
                <a:srgbClr val="57565A"/>
              </a:solidFill>
            </a:endParaRPr>
          </a:p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57565A"/>
                </a:solidFill>
              </a:rPr>
              <a:t>Бухарцев захватчики заставили платить дань халифату , а также отдать половину своих жилищ арабам.</a:t>
            </a:r>
          </a:p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57565A"/>
                </a:solidFill>
              </a:rPr>
              <a:t>   Правителем </a:t>
            </a:r>
            <a:r>
              <a:rPr lang="ru-RU" sz="2000" b="1" dirty="0">
                <a:solidFill>
                  <a:srgbClr val="57565A"/>
                </a:solidFill>
              </a:rPr>
              <a:t>Бухары он назначил </a:t>
            </a:r>
            <a:endParaRPr lang="ru-RU" sz="2000" b="1" dirty="0" smtClean="0">
              <a:solidFill>
                <a:srgbClr val="57565A"/>
              </a:solidFill>
            </a:endParaRPr>
          </a:p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57565A"/>
                </a:solidFill>
              </a:rPr>
              <a:t>бухархудата Тугшоду</a:t>
            </a:r>
            <a:r>
              <a:rPr lang="ru-RU" sz="2000" b="1" dirty="0">
                <a:solidFill>
                  <a:srgbClr val="57565A"/>
                </a:solidFill>
              </a:rPr>
              <a:t>, а эмиром — одного из своих приближенных. </a:t>
            </a:r>
            <a:endParaRPr lang="ru-RU" sz="2000" b="1" dirty="0" smtClean="0">
              <a:solidFill>
                <a:srgbClr val="57565A"/>
              </a:solidFill>
            </a:endParaRPr>
          </a:p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57565A"/>
                </a:solidFill>
              </a:rPr>
              <a:t>На </a:t>
            </a:r>
            <a:r>
              <a:rPr lang="ru-RU" sz="2000" b="1" dirty="0">
                <a:solidFill>
                  <a:srgbClr val="57565A"/>
                </a:solidFill>
              </a:rPr>
              <a:t>эмира возлагался контроль за действиями </a:t>
            </a:r>
            <a:r>
              <a:rPr lang="ru-RU" sz="2000" b="1" dirty="0" smtClean="0">
                <a:solidFill>
                  <a:srgbClr val="57565A"/>
                </a:solidFill>
              </a:rPr>
              <a:t>бухархудата</a:t>
            </a:r>
            <a:r>
              <a:rPr lang="ru-RU" sz="2000" b="1" dirty="0">
                <a:solidFill>
                  <a:srgbClr val="57565A"/>
                </a:solidFill>
              </a:rPr>
              <a:t>, командование арабским гарнизоном, оставленным в Бухаре, взимание налогов с населения и своевременная доставка их в </a:t>
            </a:r>
            <a:r>
              <a:rPr lang="ru-RU" sz="2000" b="1" dirty="0" smtClean="0">
                <a:solidFill>
                  <a:srgbClr val="57565A"/>
                </a:solidFill>
              </a:rPr>
              <a:t>казну.</a:t>
            </a:r>
            <a:endParaRPr lang="ru-RU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35125"/>
            <a:ext cx="3816350" cy="25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ЗАХВАТ НАХШЕБА И КЕША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6100" y="987425"/>
            <a:ext cx="4608513" cy="3960813"/>
          </a:xfrm>
        </p:spPr>
        <p:txBody>
          <a:bodyPr>
            <a:normAutofit fontScale="92500" lnSpcReduction="1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710 Г. Кутейба занял Кеш и Нахшеб  и стал готовится к походу на Самарканд. Но внутренние распри, начавшиеся в Хорезме послужили удобным поводом для действий Кутейбы. Он отложил поход в Согд и направился на Хорезм.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63688"/>
            <a:ext cx="3757612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ЗАХВАТ ХОРЕЗМА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275" y="1058863"/>
            <a:ext cx="4935538" cy="3744912"/>
          </a:xfrm>
        </p:spPr>
        <p:txBody>
          <a:bodyPr>
            <a:normAutofit fontScale="92500" lnSpcReduction="2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 smtClean="0">
                <a:solidFill>
                  <a:srgbClr val="57565A"/>
                </a:solidFill>
              </a:rPr>
              <a:t>Распри</a:t>
            </a:r>
            <a:r>
              <a:rPr lang="ru-RU" sz="2200" b="1" dirty="0">
                <a:solidFill>
                  <a:srgbClr val="57565A"/>
                </a:solidFill>
              </a:rPr>
              <a:t>, начавшиеся в Хорезме, создали удобный </a:t>
            </a:r>
            <a:r>
              <a:rPr lang="ru-RU" sz="2200" b="1" dirty="0" smtClean="0">
                <a:solidFill>
                  <a:srgbClr val="57565A"/>
                </a:solidFill>
              </a:rPr>
              <a:t>повод.  </a:t>
            </a:r>
            <a:r>
              <a:rPr lang="ru-RU" sz="2200" b="1" dirty="0">
                <a:solidFill>
                  <a:srgbClr val="57565A"/>
                </a:solidFill>
              </a:rPr>
              <a:t>В 711 году хорезмшах Чаган, испугавшись народного движения, возглавляемого его братом Хурзадом, обратился к Кутейбе за помощью. Восстание было подавлено войском Кутейбы, а Хурзад убит. Но хорезмшах от этого ничего не выиграл. Напротив, потеряв независимость, он превратился еще в одного плательщика дани, а его войско было вынуждено участвовать в дальнейших походах </a:t>
            </a:r>
            <a:r>
              <a:rPr lang="ru-RU" sz="2200" b="1" dirty="0" smtClean="0">
                <a:solidFill>
                  <a:srgbClr val="57565A"/>
                </a:solidFill>
              </a:rPr>
              <a:t>Кутейбы.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23913"/>
            <a:ext cx="31686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90863"/>
            <a:ext cx="31686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НАПАДЕНИЕ КУТЕЙБЫ НА СОГД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738" y="823913"/>
            <a:ext cx="5040312" cy="4051300"/>
          </a:xfrm>
        </p:spPr>
        <p:txBody>
          <a:bodyPr>
            <a:normAutofit fontScale="92500" lnSpcReduction="1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endParaRPr lang="ru-RU" sz="2200" dirty="0" smtClean="0">
              <a:solidFill>
                <a:srgbClr val="57565A"/>
              </a:solidFill>
            </a:endParaRPr>
          </a:p>
          <a:p>
            <a:pPr marL="171431" indent="-171431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2200" b="1" dirty="0" smtClean="0">
                <a:solidFill>
                  <a:srgbClr val="57565A"/>
                </a:solidFill>
              </a:rPr>
              <a:t>В </a:t>
            </a:r>
            <a:r>
              <a:rPr lang="ru-RU" sz="2200" b="1" dirty="0">
                <a:solidFill>
                  <a:srgbClr val="57565A"/>
                </a:solidFill>
              </a:rPr>
              <a:t>712 году Кутейба с войсками Бухары и Хорезма двинулся на Самарканд. В это время ихшидом Согда становится Гурек (</a:t>
            </a:r>
            <a:r>
              <a:rPr lang="ru-RU" sz="2200" b="1" dirty="0" smtClean="0">
                <a:solidFill>
                  <a:srgbClr val="57565A"/>
                </a:solidFill>
              </a:rPr>
              <a:t>710—737). </a:t>
            </a:r>
            <a:r>
              <a:rPr lang="ru-RU" sz="2200" b="1" dirty="0">
                <a:solidFill>
                  <a:srgbClr val="57565A"/>
                </a:solidFill>
              </a:rPr>
              <a:t>Он был настоящим патриотом и вел беспрестанную борьбу против арабов. Гурек выступил против Кутейбы. В местности Арбинжан, расположенной между Каттакурганом и Карманой, произошел жестокий бой. Но силы Гурека оказались недостаточными. </a:t>
            </a:r>
            <a:r>
              <a:rPr lang="ru-RU" sz="2200" b="1" dirty="0" smtClean="0">
                <a:solidFill>
                  <a:srgbClr val="57565A"/>
                </a:solidFill>
              </a:rPr>
              <a:t>Самарканд </a:t>
            </a:r>
            <a:r>
              <a:rPr lang="ru-RU" sz="2200" b="1" dirty="0">
                <a:solidFill>
                  <a:srgbClr val="57565A"/>
                </a:solidFill>
              </a:rPr>
              <a:t>был вынужден капитулировать</a:t>
            </a:r>
            <a:r>
              <a:rPr lang="ru-RU" sz="2200" dirty="0">
                <a:solidFill>
                  <a:srgbClr val="57565A"/>
                </a:solidFill>
              </a:rPr>
              <a:t>.</a:t>
            </a:r>
            <a:endParaRPr lang="ru-RU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r="2895"/>
          <a:stretch>
            <a:fillRect/>
          </a:stretch>
        </p:blipFill>
        <p:spPr bwMode="auto">
          <a:xfrm>
            <a:off x="93663" y="1289050"/>
            <a:ext cx="3614737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ПЕРЕМИРИЕ МЕЖДУ ГУРЕКОМ И КУТЕЙБОЙ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1058863"/>
            <a:ext cx="5222925" cy="3673475"/>
          </a:xfrm>
        </p:spPr>
        <p:txBody>
          <a:bodyPr>
            <a:normAutofit/>
          </a:bodyPr>
          <a:lstStyle/>
          <a:p>
            <a:pPr algn="just">
              <a:buClr>
                <a:srgbClr val="51C3CA"/>
              </a:buClr>
              <a:defRPr/>
            </a:pPr>
            <a:r>
              <a:rPr lang="ru-RU" sz="1800" b="1" dirty="0" smtClean="0">
                <a:solidFill>
                  <a:srgbClr val="57565A"/>
                </a:solidFill>
              </a:rPr>
              <a:t>Между </a:t>
            </a:r>
            <a:r>
              <a:rPr lang="ru-RU" sz="1800" b="1" dirty="0">
                <a:solidFill>
                  <a:srgbClr val="57565A"/>
                </a:solidFill>
              </a:rPr>
              <a:t>Гуреком и Кутейбой было заключено перемирие. Согласно договору, Гурек должен был выплатить арабам немедленно дань в размере двух </a:t>
            </a:r>
            <a:r>
              <a:rPr lang="ru-RU" sz="1800" b="1" dirty="0" smtClean="0">
                <a:solidFill>
                  <a:srgbClr val="57565A"/>
                </a:solidFill>
              </a:rPr>
              <a:t>тысяч дирхемов.</a:t>
            </a:r>
          </a:p>
          <a:p>
            <a:pPr algn="just">
              <a:buClr>
                <a:srgbClr val="51C3CA"/>
              </a:buClr>
              <a:defRPr/>
            </a:pPr>
            <a:r>
              <a:rPr lang="ru-RU" sz="1800" b="1" dirty="0" smtClean="0">
                <a:solidFill>
                  <a:srgbClr val="57565A"/>
                </a:solidFill>
              </a:rPr>
              <a:t>Жители Согда обязались платить ежегодную дань, </a:t>
            </a:r>
            <a:r>
              <a:rPr lang="ru-RU" sz="1800" b="1" dirty="0">
                <a:solidFill>
                  <a:srgbClr val="57565A"/>
                </a:solidFill>
              </a:rPr>
              <a:t>послать в арабское войско </a:t>
            </a:r>
            <a:r>
              <a:rPr lang="ru-RU" sz="1800" b="1" dirty="0" smtClean="0">
                <a:solidFill>
                  <a:srgbClr val="57565A"/>
                </a:solidFill>
              </a:rPr>
              <a:t> </a:t>
            </a:r>
            <a:r>
              <a:rPr lang="ru-RU" sz="1800" b="1" dirty="0">
                <a:solidFill>
                  <a:srgbClr val="57565A"/>
                </a:solidFill>
              </a:rPr>
              <a:t>воинов</a:t>
            </a:r>
            <a:r>
              <a:rPr lang="ru-RU" sz="1800" b="1" dirty="0" smtClean="0">
                <a:solidFill>
                  <a:srgbClr val="57565A"/>
                </a:solidFill>
              </a:rPr>
              <a:t>, </a:t>
            </a:r>
            <a:r>
              <a:rPr lang="ru-RU" sz="1800" b="1" dirty="0">
                <a:solidFill>
                  <a:srgbClr val="57565A"/>
                </a:solidFill>
              </a:rPr>
              <a:t>освободить внутреннюю часть города — шахристан и построить там соборную мечеть, разрушить храмы </a:t>
            </a:r>
            <a:r>
              <a:rPr lang="ru-RU" sz="1800" b="1" dirty="0" smtClean="0">
                <a:solidFill>
                  <a:srgbClr val="57565A"/>
                </a:solidFill>
              </a:rPr>
              <a:t>огня</a:t>
            </a:r>
          </a:p>
          <a:p>
            <a:pPr marL="0" indent="0" algn="just">
              <a:buClr>
                <a:srgbClr val="51C3CA"/>
              </a:buClr>
              <a:buNone/>
              <a:defRPr/>
            </a:pPr>
            <a:r>
              <a:rPr lang="ru-RU" sz="1800" b="1" dirty="0" smtClean="0">
                <a:solidFill>
                  <a:srgbClr val="57565A"/>
                </a:solidFill>
              </a:rPr>
              <a:t> </a:t>
            </a:r>
            <a:r>
              <a:rPr lang="ru-RU" sz="1800" b="1" dirty="0">
                <a:solidFill>
                  <a:srgbClr val="57565A"/>
                </a:solidFill>
              </a:rPr>
              <a:t>Взамен всего этого Кутейба назначил Гурека правителем Самарканда, Кеша и Нахшеба</a:t>
            </a:r>
            <a:r>
              <a:rPr lang="ru-RU" sz="1800" b="1" dirty="0" smtClean="0">
                <a:solidFill>
                  <a:srgbClr val="57565A"/>
                </a:solidFill>
              </a:rPr>
              <a:t>.</a:t>
            </a:r>
            <a:endParaRPr lang="ru-RU" sz="1800" b="1" dirty="0">
              <a:solidFill>
                <a:srgbClr val="FF0000"/>
              </a:solidFill>
            </a:endParaRPr>
          </a:p>
          <a:p>
            <a:pPr marL="171431" indent="-171431" algn="just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7" y="1708150"/>
            <a:ext cx="3073400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ЗАВОЕВАНИЕ ЧАЧА И ФЕРГАНЫ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3" y="915988"/>
            <a:ext cx="4464050" cy="3816350"/>
          </a:xfrm>
        </p:spPr>
        <p:txBody>
          <a:bodyPr>
            <a:normAutofit fontScale="55000" lnSpcReduction="2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b="1" dirty="0" smtClean="0"/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 dirty="0" smtClean="0"/>
              <a:t>В </a:t>
            </a:r>
            <a:r>
              <a:rPr lang="ru-RU" sz="3200" b="1" dirty="0"/>
              <a:t>713 году </a:t>
            </a:r>
            <a:r>
              <a:rPr lang="ru-RU" sz="3200" b="1" dirty="0" smtClean="0"/>
              <a:t>Кутейба, собрав войско, состоящее </a:t>
            </a:r>
            <a:r>
              <a:rPr lang="ru-RU" sz="3200" b="1" dirty="0"/>
              <a:t>из воинов Кеша, Нахшеба и </a:t>
            </a:r>
            <a:r>
              <a:rPr lang="ru-RU" sz="3200" b="1" dirty="0" smtClean="0"/>
              <a:t>Хорезма направился </a:t>
            </a:r>
            <a:r>
              <a:rPr lang="ru-RU" sz="3200" b="1" dirty="0"/>
              <a:t>в Чач</a:t>
            </a:r>
            <a:r>
              <a:rPr lang="ru-RU" sz="3200" b="1" dirty="0" smtClean="0"/>
              <a:t>. </a:t>
            </a: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 dirty="0" smtClean="0"/>
              <a:t>Сначала </a:t>
            </a:r>
            <a:r>
              <a:rPr lang="ru-RU" sz="3200" b="1" dirty="0"/>
              <a:t>был захвачен цветущий Чачский оазис. Столица Чача — </a:t>
            </a:r>
            <a:r>
              <a:rPr lang="ru-RU" sz="3200" b="1" dirty="0" smtClean="0"/>
              <a:t>Мадинат </a:t>
            </a:r>
            <a:r>
              <a:rPr lang="ru-RU" sz="3200" b="1" dirty="0"/>
              <a:t>аш-Шаш и многочисленные крепости, замки, сельские поселения и </a:t>
            </a:r>
            <a:r>
              <a:rPr lang="ru-RU" sz="3200" b="1" dirty="0" smtClean="0"/>
              <a:t>дехканские </a:t>
            </a:r>
            <a:r>
              <a:rPr lang="ru-RU" sz="3200" b="1" dirty="0"/>
              <a:t>усадьбы были разрушены и сожжены</a:t>
            </a:r>
            <a:r>
              <a:rPr lang="ru-RU" sz="3200" b="1" dirty="0" smtClean="0"/>
              <a:t>.</a:t>
            </a: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 dirty="0" smtClean="0"/>
              <a:t> </a:t>
            </a:r>
            <a:r>
              <a:rPr lang="ru-RU" sz="3200" b="1" dirty="0"/>
              <a:t>В начале 715 года </a:t>
            </a:r>
            <a:r>
              <a:rPr lang="ru-RU" sz="3200" b="1" dirty="0" err="1" smtClean="0"/>
              <a:t>Кутейбв</a:t>
            </a:r>
            <a:r>
              <a:rPr lang="ru-RU" sz="3200" b="1" dirty="0" smtClean="0"/>
              <a:t>, </a:t>
            </a:r>
            <a:r>
              <a:rPr lang="ru-RU" sz="3200" b="1" dirty="0"/>
              <a:t>полностью завоевав Ферганскую долину, дошел до Кашгара. Во всех областях им были назначены эмиры из числа арабов</a:t>
            </a:r>
            <a:r>
              <a:rPr lang="ru-RU" sz="2800" dirty="0"/>
              <a:t>.</a:t>
            </a:r>
            <a:endParaRPr lang="ru-RU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31888"/>
            <a:ext cx="4211637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ГИБЕЛЬ КУТЕЙБЫ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9838" y="1058863"/>
            <a:ext cx="5006975" cy="3889375"/>
          </a:xfrm>
        </p:spPr>
        <p:txBody>
          <a:bodyPr>
            <a:normAutofit fontScale="40000" lnSpcReduction="2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b="1" dirty="0"/>
              <a:t>В 715 году скончался халиф Валид </a:t>
            </a:r>
            <a:r>
              <a:rPr lang="ru-RU" sz="4400" b="1" dirty="0" smtClean="0"/>
              <a:t>. </a:t>
            </a:r>
            <a:r>
              <a:rPr lang="ru-RU" sz="4400" b="1" dirty="0"/>
              <a:t>На трон халифата сел Сулейман </a:t>
            </a:r>
            <a:r>
              <a:rPr lang="ru-RU" sz="4400" b="1" dirty="0" smtClean="0"/>
              <a:t>, </a:t>
            </a:r>
            <a:r>
              <a:rPr lang="ru-RU" sz="4400" b="1" dirty="0"/>
              <a:t>который ненавидел Кутейбу. </a:t>
            </a:r>
            <a:endParaRPr lang="ru-RU" sz="4400" b="1" dirty="0" smtClean="0"/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b="1" dirty="0" smtClean="0"/>
              <a:t>Кутейба </a:t>
            </a:r>
            <a:r>
              <a:rPr lang="ru-RU" sz="4400" b="1" dirty="0"/>
              <a:t>задумал восстание против нового халифа. Но в том же году он и его братья были убиты в Фергане арабскими воинами, головы их отправили в столицу халифата. </a:t>
            </a:r>
            <a:endParaRPr lang="ru-RU" sz="4400" b="1" dirty="0" smtClean="0"/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b="1" dirty="0" smtClean="0"/>
              <a:t> В результате захватнических походов Кутейбы  </a:t>
            </a:r>
            <a:r>
              <a:rPr lang="ru-RU" sz="4400" b="1" dirty="0"/>
              <a:t>халифат приобрел цветущие земледельческие оазисы Мавераннахра и добился распространения ислама среди населения страны</a:t>
            </a:r>
            <a:r>
              <a:rPr lang="ru-RU" sz="2800" b="1" dirty="0"/>
              <a:t>.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7"/>
          <a:stretch>
            <a:fillRect/>
          </a:stretch>
        </p:blipFill>
        <p:spPr bwMode="auto">
          <a:xfrm>
            <a:off x="468313" y="1058863"/>
            <a:ext cx="2919412" cy="327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УСПЕХА АРАБСКОГО ЗАВОЕВАНИЯ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203325"/>
            <a:ext cx="8175625" cy="3600450"/>
          </a:xfrm>
        </p:spPr>
        <p:txBody>
          <a:bodyPr>
            <a:normAutofit fontScale="77500" lnSpcReduction="20000"/>
          </a:bodyPr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Политическая </a:t>
            </a:r>
            <a:r>
              <a:rPr lang="ru-RU" sz="2800" b="1" dirty="0"/>
              <a:t>раздробленность, </a:t>
            </a:r>
            <a:r>
              <a:rPr lang="ru-RU" sz="2800" b="1" dirty="0" smtClean="0"/>
              <a:t> </a:t>
            </a:r>
            <a:r>
              <a:rPr lang="ru-RU" sz="2800" b="1" dirty="0"/>
              <a:t>умело использованная завоевателями в своих </a:t>
            </a:r>
            <a:r>
              <a:rPr lang="ru-RU" sz="2800" b="1" dirty="0" smtClean="0"/>
              <a:t>интересах.</a:t>
            </a:r>
          </a:p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Отдельные </a:t>
            </a:r>
            <a:r>
              <a:rPr lang="ru-RU" sz="2800" b="1" dirty="0"/>
              <a:t>правители Мавераннахра воевали друг с другом в интересах </a:t>
            </a:r>
            <a:r>
              <a:rPr lang="ru-RU" sz="2800" b="1" dirty="0" smtClean="0"/>
              <a:t>завоевателей.</a:t>
            </a:r>
          </a:p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 </a:t>
            </a:r>
            <a:r>
              <a:rPr lang="ru-RU" sz="2800" b="1" dirty="0"/>
              <a:t>З</a:t>
            </a:r>
            <a:r>
              <a:rPr lang="ru-RU" sz="2800" b="1" dirty="0" smtClean="0"/>
              <a:t>начительное </a:t>
            </a:r>
            <a:r>
              <a:rPr lang="ru-RU" sz="2800" b="1" dirty="0"/>
              <a:t>военное превосходство. Захватив многие страны, халифат умело использовал население и материальные средства покоренных государств для проведения дальнейших завоеваний</a:t>
            </a:r>
            <a:r>
              <a:rPr lang="ru-RU" sz="2800" b="1" dirty="0" smtClean="0"/>
              <a:t>.</a:t>
            </a:r>
          </a:p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 </a:t>
            </a:r>
            <a:r>
              <a:rPr lang="ru-RU" sz="2800" b="1" dirty="0"/>
              <a:t>Большинство правителей, вместо того чтобы возглавить освободительную борьбу, предпочитали сдаться, поверив пустым обещаниям завоевателей.</a:t>
            </a: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ФОРМЫ ЗЕМЕЛЬНОЙ СОБСТВЕННОСТИ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520701655"/>
              </p:ext>
            </p:extLst>
          </p:nvPr>
        </p:nvGraphicFramePr>
        <p:xfrm>
          <a:off x="539552" y="987574"/>
          <a:ext cx="820891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ЗЕМЛИ МЕСТНОЙ ЗНАТИ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 smtClean="0"/>
              <a:t>С приходом арабов земли местной знати переходят в руки арабских военачальников</a:t>
            </a:r>
            <a:r>
              <a:rPr lang="ru-RU" dirty="0" smtClean="0"/>
              <a:t>.</a:t>
            </a:r>
          </a:p>
          <a:p>
            <a:pPr>
              <a:defRPr/>
            </a:pP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63713001"/>
              </p:ext>
            </p:extLst>
          </p:nvPr>
        </p:nvGraphicFramePr>
        <p:xfrm>
          <a:off x="1187624" y="1637701"/>
          <a:ext cx="7522538" cy="3431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ПОНЯТИЯ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4000" b="1" dirty="0" smtClean="0"/>
              <a:t>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Религия ислам.</a:t>
            </a:r>
          </a:p>
          <a:p>
            <a:pPr>
              <a:buFont typeface="Wingdings" pitchFamily="2" charset="2"/>
              <a:buChar char="v"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Хорасан.</a:t>
            </a:r>
          </a:p>
          <a:p>
            <a:pPr>
              <a:buFont typeface="Wingdings" pitchFamily="2" charset="2"/>
              <a:buChar char="v"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Мавераннахр.</a:t>
            </a:r>
          </a:p>
          <a:p>
            <a:pPr>
              <a:buFont typeface="Wingdings" pitchFamily="2" charset="2"/>
              <a:buChar char="v"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Завоевание Мавераннахра.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ЗАВОЕВАННЫМИ ЗЕМЛЯМИ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675" y="1347788"/>
            <a:ext cx="5799138" cy="3455987"/>
          </a:xfrm>
        </p:spPr>
        <p:txBody>
          <a:bodyPr>
            <a:normAutofit lnSpcReduction="1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Дехкане подчинялись амиру – представителю халифата. </a:t>
            </a: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Амирами называли полководцев отдельных войск, как правило их назначали правителями захваченных областей.</a:t>
            </a: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6" r="9703"/>
          <a:stretch>
            <a:fillRect/>
          </a:stretch>
        </p:blipFill>
        <p:spPr bwMode="auto">
          <a:xfrm>
            <a:off x="468313" y="1131888"/>
            <a:ext cx="2274887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ТРУД ЗЕМЛЕДЕЛЬЦЕВ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0200" y="1347788"/>
            <a:ext cx="4646613" cy="3455987"/>
          </a:xfrm>
        </p:spPr>
        <p:txBody>
          <a:bodyPr>
            <a:normAutofit fontScale="85000" lnSpcReduction="10000"/>
          </a:bodyPr>
          <a:lstStyle/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Дехкане делили свои земли на части и арендовали их земледельцам – кадиварам и кашоварзам. За это земледельцы платили налоги.</a:t>
            </a: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Дехкане и амиры занимались посредничеством при поступлении налогов в казну.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81125"/>
            <a:ext cx="36417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  <a:endParaRPr lang="ru-RU" sz="3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4050" y="1330325"/>
            <a:ext cx="7989888" cy="3313113"/>
          </a:xfrm>
        </p:spPr>
        <p:txBody>
          <a:bodyPr/>
          <a:lstStyle/>
          <a:p>
            <a:pPr marL="457200" indent="-457200" defTabSz="914298" eaLnBrk="1" fontAlgn="auto" hangingPunct="1">
              <a:spcAft>
                <a:spcPts val="0"/>
              </a:spcAft>
              <a:buNone/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1. Прочитать </a:t>
            </a:r>
            <a:r>
              <a:rPr lang="ru-RU" sz="3200" b="1" dirty="0" smtClean="0">
                <a:latin typeface="Arial" pitchFamily="34" charset="0"/>
                <a:ea typeface="Calibri"/>
                <a:cs typeface="Arial" pitchFamily="34" charset="0"/>
              </a:rPr>
              <a:t>§8 страницы 27-31.</a:t>
            </a:r>
            <a:endParaRPr lang="ru-RU" sz="3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 Выписать в тетрадь новые термины.</a:t>
            </a:r>
          </a:p>
          <a:p>
            <a:pPr marL="457200" indent="-457200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3. Составить хронологическую таблицу :Арабское завоевание Средней Азии.</a:t>
            </a:r>
            <a:endParaRPr lang="ru-RU" sz="3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АРАБСКОГО ГОСУДАРСТВА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1059582"/>
            <a:ext cx="4680645" cy="3744193"/>
          </a:xfrm>
        </p:spPr>
        <p:txBody>
          <a:bodyPr>
            <a:normAutofit fontScale="55000" lnSpcReduction="20000"/>
          </a:bodyPr>
          <a:lstStyle/>
          <a:p>
            <a:pPr marL="171431" indent="-171431" algn="ctr" defTabSz="914298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Издревле арабы жили на Аравийском полуострове. </a:t>
            </a:r>
          </a:p>
          <a:p>
            <a:pPr marL="171431" indent="-171431" algn="ctr" defTabSz="914298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В начале </a:t>
            </a:r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VII</a:t>
            </a:r>
            <a:r>
              <a:rPr lang="ru-RU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 началось объединение арабских племен в единое государство на основе </a:t>
            </a:r>
            <a:r>
              <a:rPr lang="ru-RU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единой веры. </a:t>
            </a:r>
            <a:endParaRPr lang="ru-RU" sz="3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1431" indent="-171431" algn="ctr" defTabSz="914298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Средством </a:t>
            </a:r>
            <a:r>
              <a:rPr lang="ru-RU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для объединения арабов явилась новая религия - ислам. По-арабски это слово означает </a:t>
            </a:r>
            <a:r>
              <a:rPr lang="ru-RU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подчинение, покорность воле Аллаха .</a:t>
            </a:r>
            <a:endParaRPr lang="ru-RU" sz="3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0724"/>
            <a:ext cx="4007562" cy="316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ИСЛАМ И ОБЪЕДИНЕНИЕ АРАБОВ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3038" y="915988"/>
            <a:ext cx="6251575" cy="403225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ru-RU" sz="2800" dirty="0" smtClean="0">
              <a:latin typeface="Times New Roman, serif"/>
            </a:endParaRPr>
          </a:p>
          <a:p>
            <a:pPr>
              <a:defRPr/>
            </a:pPr>
            <a:r>
              <a:rPr lang="ru-RU" sz="8000" dirty="0" smtClean="0">
                <a:latin typeface="Times New Roman, serif"/>
              </a:rPr>
              <a:t>Основателем новой религии стал Мухаммад. Он  </a:t>
            </a:r>
            <a:r>
              <a:rPr lang="ru-RU" sz="8000" dirty="0">
                <a:latin typeface="Times New Roman, serif"/>
              </a:rPr>
              <a:t>вступил с проповедью, что нет других богов, кроме всемогущего Аллаха, а себя называл "посланником Бога" - его Пророком. </a:t>
            </a:r>
            <a:r>
              <a:rPr lang="ru-RU" sz="8000" dirty="0" smtClean="0">
                <a:latin typeface="Times New Roman, serif"/>
              </a:rPr>
              <a:t>Мухаммад </a:t>
            </a:r>
            <a:r>
              <a:rPr lang="ru-RU" sz="8000" dirty="0">
                <a:latin typeface="Times New Roman, serif"/>
              </a:rPr>
              <a:t>призывал арабов прекратить вражду и объединиться, приняв одну </a:t>
            </a:r>
            <a:r>
              <a:rPr lang="ru-RU" sz="8000" dirty="0" smtClean="0">
                <a:latin typeface="Times New Roman, serif"/>
              </a:rPr>
              <a:t>веру, 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прекратить </a:t>
            </a:r>
            <a:r>
              <a:rPr lang="ru-RU" sz="8000" dirty="0">
                <a:latin typeface="Arial" pitchFamily="34" charset="0"/>
                <a:cs typeface="Arial" pitchFamily="34" charset="0"/>
              </a:rPr>
              <a:t>междоусобицы и обратить своё оружие против тех, кто не верит в 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Аллаха</a:t>
            </a:r>
            <a:r>
              <a:rPr lang="ru-RU" sz="80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ru-RU" sz="8000" dirty="0" smtClean="0">
                <a:latin typeface="Times New Roman, serif"/>
              </a:rPr>
              <a:t>В </a:t>
            </a:r>
            <a:r>
              <a:rPr lang="ru-RU" sz="8000" dirty="0">
                <a:latin typeface="Times New Roman, serif"/>
              </a:rPr>
              <a:t>630 г. </a:t>
            </a:r>
            <a:r>
              <a:rPr lang="ru-RU" sz="8000" dirty="0" smtClean="0">
                <a:latin typeface="Times New Roman, serif"/>
              </a:rPr>
              <a:t>Мухаммад </a:t>
            </a:r>
            <a:r>
              <a:rPr lang="ru-RU" sz="8000" dirty="0">
                <a:latin typeface="Times New Roman, serif"/>
              </a:rPr>
              <a:t>покорил </a:t>
            </a:r>
            <a:r>
              <a:rPr lang="ru-RU" sz="8000" dirty="0" smtClean="0">
                <a:latin typeface="Times New Roman, serif"/>
              </a:rPr>
              <a:t>Мекку и объединил арабов . </a:t>
            </a:r>
          </a:p>
          <a:p>
            <a:pPr>
              <a:defRPr/>
            </a:pPr>
            <a:r>
              <a:rPr lang="ru-RU" sz="8000" dirty="0" smtClean="0">
                <a:latin typeface="Times New Roman, serif"/>
              </a:rPr>
              <a:t>В Аравии возникает единое мусульманское теократическое государство Арабский халифат.</a:t>
            </a:r>
          </a:p>
          <a:p>
            <a:pPr>
              <a:defRPr/>
            </a:pPr>
            <a:r>
              <a:rPr lang="ru-RU" sz="8000" dirty="0" smtClean="0">
                <a:latin typeface="Times New Roman, serif"/>
              </a:rPr>
              <a:t>*Теократия- форма правления, когда власть принадлежит духовенству.</a:t>
            </a:r>
            <a:endParaRPr lang="ru-RU" sz="8000" dirty="0"/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5045" r="15250" b="2645"/>
          <a:stretch/>
        </p:blipFill>
        <p:spPr bwMode="auto">
          <a:xfrm>
            <a:off x="107504" y="1563638"/>
            <a:ext cx="2606076" cy="250939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КОРАН – СВЯЩЕННАЯ КНИГА МУСУЛЬМАН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5816" y="823913"/>
            <a:ext cx="6120234" cy="4319587"/>
          </a:xfrm>
        </p:spPr>
        <p:txBody>
          <a:bodyPr>
            <a:noAutofit/>
          </a:bodyPr>
          <a:lstStyle/>
          <a:p>
            <a:pPr marL="171431" indent="-171431" algn="ctr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Проповеди 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Мухаммеда, полученные от бога </a:t>
            </a:r>
            <a:r>
              <a:rPr lang="ru-RU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были записаны в книгу, получившую название «Коран» (что значит «чтение»). Эта книга считается у мусульман 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священной.</a:t>
            </a:r>
            <a:r>
              <a:rPr lang="ru-RU" sz="2200" b="1" dirty="0" smtClean="0">
                <a:latin typeface="Times New Roman, serif"/>
              </a:rPr>
              <a:t> </a:t>
            </a: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131888"/>
            <a:ext cx="258286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7"/>
          <a:stretch>
            <a:fillRect/>
          </a:stretch>
        </p:blipFill>
        <p:spPr bwMode="auto">
          <a:xfrm>
            <a:off x="128588" y="2647950"/>
            <a:ext cx="28352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/>
        </p:nvGraphicFramePr>
        <p:xfrm>
          <a:off x="2993558" y="2647838"/>
          <a:ext cx="5832648" cy="2495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АРАБСКОГО ХАЛИФАТА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936626"/>
            <a:ext cx="5386384" cy="4083050"/>
          </a:xfrm>
        </p:spPr>
        <p:txBody>
          <a:bodyPr>
            <a:noAutofit/>
          </a:bodyPr>
          <a:lstStyle/>
          <a:p>
            <a:pPr marL="171431" indent="-171431" algn="ctr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После смерти Мухаммада Арабским государством управляли халифы (или «заместители пророка»). </a:t>
            </a:r>
          </a:p>
          <a:p>
            <a:pPr marL="171431" indent="-171431" algn="ctr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 первых халифах многочисленные отряды арабов вышли за пределы Аравийского полуострова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/>
          <a:stretch/>
        </p:blipFill>
        <p:spPr bwMode="auto">
          <a:xfrm>
            <a:off x="179512" y="970215"/>
            <a:ext cx="3157537" cy="378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ЗАВОЕВАТЕЛЬНЫЕ ПОХОДЫ АРАБОВ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5856" r="5103" b="16881"/>
          <a:stretch>
            <a:fillRect/>
          </a:stretch>
        </p:blipFill>
        <p:spPr bwMode="auto">
          <a:xfrm>
            <a:off x="152400" y="900113"/>
            <a:ext cx="8883650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400" y="3435350"/>
            <a:ext cx="4441825" cy="16605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rgbClr val="57565A"/>
                </a:solidFill>
                <a:latin typeface="Arial" pitchFamily="34" charset="0"/>
                <a:cs typeface="Arial" pitchFamily="34" charset="0"/>
              </a:rPr>
              <a:t>Арабы завоевали такие страны как Египет, Сирия, Палестина , Ирак , Иран, завладев огромными богатствами они направляются в Среднюю Азию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3913"/>
          </a:xfrm>
          <a:solidFill>
            <a:srgbClr val="0070C0"/>
          </a:solidFill>
        </p:spPr>
        <p:txBody>
          <a:bodyPr/>
          <a:lstStyle/>
          <a:p>
            <a:pPr defTabSz="914298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НАЧАЛО АРАБСКИХ ЗАВОЕВАНИЙ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3847" y="1059581"/>
            <a:ext cx="5689327" cy="3960093"/>
          </a:xfrm>
        </p:spPr>
        <p:txBody>
          <a:bodyPr>
            <a:noAutofit/>
          </a:bodyPr>
          <a:lstStyle/>
          <a:p>
            <a:pPr marL="171431" indent="-171431" algn="just" defTabSz="914298" eaLnBrk="1" fontAlgn="auto" hangingPunct="1">
              <a:spcAft>
                <a:spcPts val="0"/>
              </a:spcAft>
              <a:buClr>
                <a:srgbClr val="51C3CA"/>
              </a:buClr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651 году арабы без боя взяли город Мерв. Затем захватили  северную часть нынешнего Афганистана, северо-восточную часть Ирана и территории к югу от Туркменистана до Амударьи. Занятую территорию арабы назвали Хорасаном. Этими землями из Мерва управлял специально назначенный наместник.</a:t>
            </a:r>
          </a:p>
          <a:p>
            <a:pPr marL="171431" indent="-171431" defTabSz="91429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9225"/>
            <a:ext cx="2835275" cy="282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TextBox 3"/>
          <p:cNvSpPr txBox="1">
            <a:spLocks noChangeArrowheads="1"/>
          </p:cNvSpPr>
          <p:nvPr/>
        </p:nvSpPr>
        <p:spPr bwMode="auto">
          <a:xfrm>
            <a:off x="1763713" y="1779588"/>
            <a:ext cx="835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</a:rPr>
              <a:t>651г.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152369</TotalTime>
  <Words>1547</Words>
  <Application>Microsoft Office PowerPoint</Application>
  <PresentationFormat>Экран (16:9)</PresentationFormat>
  <Paragraphs>114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32</vt:i4>
      </vt:variant>
    </vt:vector>
  </HeadingPairs>
  <TitlesOfParts>
    <vt:vector size="47" baseType="lpstr">
      <vt:lpstr>Arial</vt:lpstr>
      <vt:lpstr>Calibri</vt:lpstr>
      <vt:lpstr>Open Sans</vt:lpstr>
      <vt:lpstr>Open Sans Light</vt:lpstr>
      <vt:lpstr>Times New Roman, serif</vt:lpstr>
      <vt:lpstr>Wingdings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ИСТОРИЯ УЗБЕКИСТАНА</vt:lpstr>
      <vt:lpstr>ПЛАН</vt:lpstr>
      <vt:lpstr>КЛЮЧЕВЫЕ ПОНЯТИЯ</vt:lpstr>
      <vt:lpstr>ОБРАЗОВАНИЕ АРАБСКОГО ГОСУДАРСТВА</vt:lpstr>
      <vt:lpstr>ИСЛАМ И ОБЪЕДИНЕНИЕ АРАБОВ</vt:lpstr>
      <vt:lpstr>КОРАН – СВЯЩЕННАЯ КНИГА МУСУЛЬМАН</vt:lpstr>
      <vt:lpstr>ОБРАЗОВАНИЕ АРАБСКОГО ХАЛИФАТА</vt:lpstr>
      <vt:lpstr>ЗАВОЕВАТЕЛЬНЫЕ ПОХОДЫ АРАБОВ</vt:lpstr>
      <vt:lpstr>НАЧАЛО АРАБСКИХ ЗАВОЕВАНИЙ</vt:lpstr>
      <vt:lpstr>МАВЕРАННАХР</vt:lpstr>
      <vt:lpstr>МАВЕРАННАХР НАКАНУНЕ АРАБСКОГО ВТОРЖЕНИЯ</vt:lpstr>
      <vt:lpstr>ЭТАПЫ ЗАВОЕВАНИЯ АРАБАМИ СРЕДНЕЙ АЗИИ</vt:lpstr>
      <vt:lpstr>НАПАДЕНИЕ НА ГОРОДА МАВЕРАННАХРА</vt:lpstr>
      <vt:lpstr>ГРАБИТЕЛЬСКИЕ ПОХОДЫ АРАБОВ НА БУХАРУ</vt:lpstr>
      <vt:lpstr>ПЕРЕМИРИЕ С АРАБАМИ</vt:lpstr>
      <vt:lpstr>МУЖЕСТВО СОГДИЙЦЕВ</vt:lpstr>
      <vt:lpstr>ПОДГОТОВКА К ПЛАНОМЕРНОМУ ЗАВОЕВАНИЮ МАВЕРАННАХРА</vt:lpstr>
      <vt:lpstr>НАМЕСТНИК ХОРАСАНА КУТЕЙБА ИБН МУСЛИМ</vt:lpstr>
      <vt:lpstr>ПОХОД  НА ПАЙКЕНД</vt:lpstr>
      <vt:lpstr>ВТОРЖЕНИЕ В БУХАРУ</vt:lpstr>
      <vt:lpstr>ЗАХВАТ НАХШЕБА И КЕША</vt:lpstr>
      <vt:lpstr>ЗАХВАТ ХОРЕЗМА</vt:lpstr>
      <vt:lpstr>НАПАДЕНИЕ КУТЕЙБЫ НА СОГД</vt:lpstr>
      <vt:lpstr>ПЕРЕМИРИЕ МЕЖДУ ГУРЕКОМ И КУТЕЙБОЙ</vt:lpstr>
      <vt:lpstr>ЗАВОЕВАНИЕ ЧАЧА И ФЕРГАНЫ</vt:lpstr>
      <vt:lpstr>ГИБЕЛЬ КУТЕЙБЫ</vt:lpstr>
      <vt:lpstr>ПРИЧИНЫ УСПЕХА АРАБСКОГО ЗАВОЕВАНИЯ</vt:lpstr>
      <vt:lpstr>ФОРМЫ ЗЕМЕЛЬНОЙ СОБСТВЕННОСТИ</vt:lpstr>
      <vt:lpstr>ЗЕМЛИ МЕСТНОЙ ЗНАТИ</vt:lpstr>
      <vt:lpstr>УПРАВЛЕНИЕ ЗАВОЕВАННЫМИ ЗЕМЛЯМИ</vt:lpstr>
      <vt:lpstr>ТРУД ЗЕМЛЕДЕЛЬЦЕВ</vt:lpstr>
      <vt:lpstr>САМОСТОЯТЕЛЬНАЯ РАБОТА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Мечтатель</dc:creator>
  <cp:lastModifiedBy>1</cp:lastModifiedBy>
  <cp:revision>1589</cp:revision>
  <dcterms:created xsi:type="dcterms:W3CDTF">2014-10-08T23:03:32Z</dcterms:created>
  <dcterms:modified xsi:type="dcterms:W3CDTF">2021-03-24T13:00:17Z</dcterms:modified>
</cp:coreProperties>
</file>