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34"/>
  </p:notesMasterIdLst>
  <p:sldIdLst>
    <p:sldId id="1356" r:id="rId11"/>
    <p:sldId id="1421" r:id="rId12"/>
    <p:sldId id="1502" r:id="rId13"/>
    <p:sldId id="1533" r:id="rId14"/>
    <p:sldId id="1534" r:id="rId15"/>
    <p:sldId id="1536" r:id="rId16"/>
    <p:sldId id="1535" r:id="rId17"/>
    <p:sldId id="1537" r:id="rId18"/>
    <p:sldId id="1548" r:id="rId19"/>
    <p:sldId id="1551" r:id="rId20"/>
    <p:sldId id="1538" r:id="rId21"/>
    <p:sldId id="1539" r:id="rId22"/>
    <p:sldId id="1540" r:id="rId23"/>
    <p:sldId id="1549" r:id="rId24"/>
    <p:sldId id="1546" r:id="rId25"/>
    <p:sldId id="1541" r:id="rId26"/>
    <p:sldId id="1542" r:id="rId27"/>
    <p:sldId id="1543" r:id="rId28"/>
    <p:sldId id="1544" r:id="rId29"/>
    <p:sldId id="1547" r:id="rId30"/>
    <p:sldId id="1545" r:id="rId31"/>
    <p:sldId id="1550" r:id="rId32"/>
    <p:sldId id="1532" r:id="rId33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4" autoAdjust="0"/>
    <p:restoredTop sz="95491" autoAdjust="0"/>
  </p:normalViewPr>
  <p:slideViewPr>
    <p:cSldViewPr snapToObjects="1">
      <p:cViewPr varScale="1">
        <p:scale>
          <a:sx n="151" d="100"/>
          <a:sy n="151" d="100"/>
        </p:scale>
        <p:origin x="678" y="10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647477" y="1480428"/>
            <a:ext cx="4896544" cy="114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АРХИТЕКТУРА</a:t>
            </a:r>
            <a:r>
              <a:rPr lang="ru-RU" sz="2400" b="1" dirty="0" smtClean="0">
                <a:solidFill>
                  <a:srgbClr val="002060"/>
                </a:solidFill>
              </a:rPr>
              <a:t>, ИСКУССТВО</a:t>
            </a:r>
            <a:r>
              <a:rPr lang="ru-RU" sz="2400" b="1" dirty="0" smtClean="0">
                <a:solidFill>
                  <a:srgbClr val="002060"/>
                </a:solidFill>
              </a:rPr>
              <a:t>, МУЗЫКА.</a:t>
            </a: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442794" y="1548036"/>
            <a:ext cx="265349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АРАБ-АТА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611932"/>
            <a:ext cx="3600400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Мавзолей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Араб-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в.) —получил известность благодаря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своим исключительным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архитектурно -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художественным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качествам Мавзолей Араб-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создан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селе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Тим.</a:t>
            </a:r>
          </a:p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Местное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население называет его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Араб-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ата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— «отец арабов».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названии, предположительно указано,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что мавзолей воздвигнут над могилой одного из арабских воителей, павшего в VIII веке в этих, тогда ещё населённых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местах.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1115988"/>
            <a:ext cx="191788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МИНАРЕТ КАЛЯН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539924"/>
            <a:ext cx="4104456" cy="26642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Минар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т Калян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был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 построен </a:t>
            </a:r>
            <a:r>
              <a:rPr lang="vi-VN" sz="1500" dirty="0">
                <a:latin typeface="Arial" pitchFamily="34" charset="0"/>
                <a:cs typeface="Arial" pitchFamily="34" charset="0"/>
              </a:rPr>
              <a:t>в 1127 году караханидом 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Арслан-ханом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5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Минарет </a:t>
            </a:r>
            <a:r>
              <a:rPr lang="vi-VN" sz="1500" dirty="0">
                <a:latin typeface="Arial" pitchFamily="34" charset="0"/>
                <a:cs typeface="Arial" pitchFamily="34" charset="0"/>
              </a:rPr>
              <a:t>Калян является символом Бухары; самым высоким и одним из старейших архитектурных памятников города; одним из самых выдающихся сооружений подобного рода на мусульманском </a:t>
            </a:r>
            <a:r>
              <a:rPr lang="vi-VN" sz="1500" dirty="0" smtClean="0">
                <a:latin typeface="Arial" pitchFamily="34" charset="0"/>
                <a:cs typeface="Arial" pitchFamily="34" charset="0"/>
              </a:rPr>
              <a:t>Востоке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. Памятник включён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в список объектов всемирного наследия ЮНЕСКО. Высота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минарета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составляет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 46,5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метров.</a:t>
            </a:r>
            <a:endParaRPr lang="vi-VN" sz="15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83" y="899964"/>
            <a:ext cx="1584766" cy="18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3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АРХИТЕКТУРНЫЕ ОСОБЕННОСТИ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1" y="539924"/>
            <a:ext cx="4104455" cy="25202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Минарет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Калян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был воздвигнут при соборной мечети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руководством мастера зодчего уста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Бако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Его отстроили  в 1127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году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целиком из жжёного кирпича. Минарет сохранился почти без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изменений. 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свое время минарет выполнял несколько функции: башни при мечети, откуда распевался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азан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(призыв мусульман на намаз); дозорной вышки;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маяка.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10" y="683941"/>
            <a:ext cx="145686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ЛЕГЕНДА О МИНАРЕТЕ КАЛЯН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1" y="539924"/>
            <a:ext cx="3744415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Местная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легенда гласит, что когда великий Чингиз-хан, после уничтожения половины города, вошел на площадь возле этой башни, и посмотрел вверх на минарет, с его головы упал шлем. Ему пришлось наклониться, чтобы поднять его с земли. «Я никогда никому не кланялся», - сказал могущественный воин. - Но это строение настолько грандиозно, что оно заслуживает поклона». Так эта великолепная башня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уцелела.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r="19132" b="11987"/>
          <a:stretch/>
        </p:blipFill>
        <p:spPr bwMode="auto">
          <a:xfrm>
            <a:off x="4100101" y="1908076"/>
            <a:ext cx="1440502" cy="111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683940"/>
            <a:ext cx="1721016" cy="114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8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ДРУГИЕ ФУНКЦИИ МИНАРЕТА КАЛЯН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4" y="519113"/>
            <a:ext cx="3528392" cy="268510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Высокий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минарет служил также и наблюдательным пунктом, откуда следили за появлением врага. До сих пор на его вышке сохранилось караульное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помещение. Существует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мнение, что минарет выполнял роль маяка для торговых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караванов.</a:t>
            </a:r>
          </a:p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Во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время правления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Мангытов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 башни минарета сбрасывали вниз на каменную площадку осужденных на смерть. Отсюда и происходит позднее название минарета - Башня смерти.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1043980"/>
            <a:ext cx="2023949" cy="132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8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ВАБКЕНТСКИЙ МИНАРЕТ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519113"/>
            <a:ext cx="4176464" cy="26130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Вабкентский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минарет расположен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недалеко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от Бухары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Его высота 40,3 метров.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Он был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построен в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XII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веке, в эпоху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Караханидского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государства, по инициативе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садра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Бухары —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Бурханиддина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Абдулазиза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II,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имя которого начертано на одном из поясов минарета, как и дата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постройки.      </a:t>
            </a:r>
          </a:p>
          <a:p>
            <a:pPr marL="0" indent="0">
              <a:buNone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своё время минарет выполнял несколько функций.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Имел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религиозную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функцию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был одновременно наблюдательной башней,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также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использовался для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призыва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ближайшую площадь для чтения указов правителей и других поводов.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2053107"/>
            <a:ext cx="1079105" cy="107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611932"/>
            <a:ext cx="908074" cy="137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ДЖАРКУРГАНСКИЙ МИНАРЕТ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2" y="611932"/>
            <a:ext cx="3744415" cy="25202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Памятник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исламской архитектуры 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Джаркурганский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минарет - находится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60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км от Термеза в кишлаке Минор.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 памятнике сохранилось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имя мастера, его создавшего, - Али ибн Мухаммад из Серахса. Минарет был построен в 1108-1109 гг.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 изначально представлял собой сооружение сорокаметровой высоты. Ученые предполагают, что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Джаркурганский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минарет был либо не достроен, либо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разрушен.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574" r="1972"/>
          <a:stretch/>
        </p:blipFill>
        <p:spPr bwMode="auto">
          <a:xfrm>
            <a:off x="3925414" y="683940"/>
            <a:ext cx="1702545" cy="20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УНИКАЛЬНЫЕ ОСОБЕННОСТИ АРХИТЕКТУРЫ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29" y="539924"/>
            <a:ext cx="3744415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Уникальность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Джаркурганского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минарета для среднеазиатской архитектуры заключается в его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разделении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вертикальными декоративными гофрами «ёлочкой», как в башенных мавзолеях Индии и Хорасана. Они создают ощущение простоты и изящества и сделаны из жженого кирпича.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  Шестнадцать полуколонн,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тесно примыкающих друг к другу,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венчает  орнамент,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который являет собой имя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сельджукидского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правителя Султана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Санджара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распорядившегося построить минарет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Сейчас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высота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Джаргурканского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минарета составляет 21,6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77" y="705373"/>
            <a:ext cx="981401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4" y="662506"/>
            <a:ext cx="755082" cy="78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77" y="1476028"/>
            <a:ext cx="999338" cy="87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44" y="1476028"/>
            <a:ext cx="696032" cy="86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8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ХОЗЯЙСТВЕННЫХ ОБЪЕКТОВ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30" y="539924"/>
            <a:ext cx="3600400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этот период сооружали различные каналы, мосты, плотины, водохранилища - банд, акведуки, подземные водопроводы - кяризы. Для которых широко использовали крупные обломки горной породы- бутовый камень, жженый кирпич, водостойкие растворы, каркасные конструкции.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755948"/>
            <a:ext cx="1700808" cy="11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2057202"/>
            <a:ext cx="1656184" cy="107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ПЛОТИНА ХОНБАНДИ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29" y="554442"/>
            <a:ext cx="3672408" cy="25777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Хонбанди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— древняя плотина на территории Узбекистана, была сооружена в X веке у предгорья Нурата, в результате чего образовалось горное водохранилище ёмкостью 1,5 миллиона кубометров воды.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Сделанная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математическая раскладка на прочность свидетельствует, что учитывалось не только давление воды, но и возможные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землетрясения. Плотина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Хонбанди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была очень прочным сооружением.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539924"/>
            <a:ext cx="128056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76" y="1875061"/>
            <a:ext cx="1152128" cy="122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1987" name="Содержимое 10"/>
          <p:cNvSpPr>
            <a:spLocks noGrp="1"/>
          </p:cNvSpPr>
          <p:nvPr>
            <p:ph idx="1"/>
          </p:nvPr>
        </p:nvSpPr>
        <p:spPr>
          <a:xfrm>
            <a:off x="215429" y="683940"/>
            <a:ext cx="5400600" cy="2448272"/>
          </a:xfrm>
        </p:spPr>
        <p:txBody>
          <a:bodyPr/>
          <a:lstStyle/>
          <a:p>
            <a:pPr marL="457200" indent="-457200" eaLnBrk="1" hangingPunct="1">
              <a:spcBef>
                <a:spcPts val="563"/>
              </a:spcBef>
              <a:buFont typeface="Arial" pitchFamily="34" charset="0"/>
              <a:buAutoNum type="arabicPeriod"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Архитектура.</a:t>
            </a:r>
          </a:p>
          <a:p>
            <a:pPr marL="457200" indent="-457200" eaLnBrk="1" hangingPunct="1">
              <a:spcBef>
                <a:spcPts val="563"/>
              </a:spcBef>
              <a:buFont typeface="Arial" pitchFamily="34" charset="0"/>
              <a:buAutoNum type="arabicPeriod" startAt="2"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Настенная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роспись, резьба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Каллиграфия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Музыка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57" y="1692052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РЕЗЬБА, НАСТЕННАЯ РОСПИСЬ, КАЛЛИГРАФИЯ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29" y="539924"/>
            <a:ext cx="3744415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В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IX-XIII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веке процветали резьба и настенная роспись. Обычно порталы, двери и поверхности стен покрывались росписью различного содержания.</a:t>
            </a:r>
          </a:p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этот период получило широкое развитие искусство каллиграфии. Образцы каллиграфии того времени выполненные различными видами письма обладали большой художественной выразительностью и использовались в качестве декоративной росписи.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537061"/>
            <a:ext cx="1002196" cy="69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4103861" y="1332012"/>
            <a:ext cx="1520213" cy="96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40" y="562895"/>
            <a:ext cx="638513" cy="6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2326368"/>
            <a:ext cx="1067040" cy="79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5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611932"/>
            <a:ext cx="4032448" cy="25202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IX –XIII  вв. сложилось искусство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шашмаком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-разновидность вокально-инструментальной музыки, зародившаяся 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Центральной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Азии и получившая распространение на ее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территории.</a:t>
            </a:r>
          </a:p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На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основе народных напевов исполнялись мелодии «Рост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Хусравони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«Бода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  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Ушшок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Зерафканда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Буслик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Сипохон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Наво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Тарона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», позже, ставшие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основой классической мелодии таджикского и узбекского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народов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Шашмаком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971972"/>
            <a:ext cx="1483994" cy="158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3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539924"/>
            <a:ext cx="4032448" cy="26642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целях охраны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Шашмакома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 Узбекистане проводятся научные исследования, издаются книги и сборники, аудио и видеодиски, выпускаются фильмы, радио и телепередачи, концерты «Вечера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макомов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 и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Назм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ва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Наво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 (Поэзия и музыка), ведущие исполнители проводят «мастер-классы», научные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конференции.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2003 году «Музыка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Шашмакома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 была признана ЮНЕСКО «Шедевром нематериального культурного наследия человечества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54" y="611932"/>
            <a:ext cx="151436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4" y="1692052"/>
            <a:ext cx="1358801" cy="135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3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359445" y="683940"/>
            <a:ext cx="518457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29 стр.106-108.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ответить на вопросы к параграфу.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Используя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источники подготовить информацию об одном из памятников архитектуры </a:t>
            </a:r>
            <a:r>
              <a:rPr lang="en-US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IX-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вв.</a:t>
            </a:r>
          </a:p>
        </p:txBody>
      </p:sp>
    </p:spTree>
    <p:extLst>
      <p:ext uri="{BB962C8B-B14F-4D97-AF65-F5344CB8AC3E}">
        <p14:creationId xmlns:p14="http://schemas.microsoft.com/office/powerpoint/2010/main" val="34308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КУЛЬТУРНЫЙ ПОДЪЕМ В X- НАЧАЛЕ XIII  ВЕКА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29" y="539924"/>
            <a:ext cx="3888431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начале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X-XIII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века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и Хорезме наблюдался культурный подъем. Под влиянием ислама появились новые формы и содержание  в архитектуре и искусстве. В строительстве широко использовался жженый кирпич, различные виды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ганча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В этот период строятся многочисленные дворцы, мечети, медресе, караван-сараи.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827956"/>
            <a:ext cx="1428876" cy="21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2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ИСМАИЛА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САМАНИ 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30" y="539924"/>
            <a:ext cx="3528392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Ярким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образцом архитектуры того времени является мавзолей Исмаила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Самани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Мавзолей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является одним из древнейших памятников среднеазиатского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зодчества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памятником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архитектуры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мирового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значения. 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1993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году он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был включён в список объектов всемирного наследия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ЮНЕСКО.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755948"/>
            <a:ext cx="1822903" cy="190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6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ОСНОВАНИЕ МАВЗОЛЕЯ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30" y="539924"/>
            <a:ext cx="3528392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Принято считать, что он был построен в конце X в. Исмаилом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Самани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- основоположником династии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Есть сведения, подтверждающие, что он построил его для своего отца Ахмада ибн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Асада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Однако позднее мавзолей становится семейной усыпальницей, в нем похоронен и сам Исмаил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Самани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его внук.</a:t>
            </a:r>
          </a:p>
          <a:p>
            <a:pPr marL="0" indent="0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2" y="1692052"/>
            <a:ext cx="1800199" cy="130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08" y="555239"/>
            <a:ext cx="1818613" cy="104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0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АРХИТЕКТУРНЫЕ ОСОБЕННОСТИ МАВЗОЛЕЯ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30" y="539924"/>
            <a:ext cx="3528392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Стены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мавзолея выложены фигурной кладкой кирпича, с чередованием горизонтальных и вертикальных столбиков кирпичей. Благодаря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искусному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узору, в разное время суток мавзолей выглядит по-разному.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некоторых местах кладка выполнена в виде плетенки, что придает зданию особую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красоту.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827956"/>
            <a:ext cx="181035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4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АРХИТЕКТУРНЫЕ ОСОБЕННОСТИ МАВЗОЛЕЯ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13" y="539924"/>
            <a:ext cx="3816425" cy="27001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Форма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мавзолея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- куб, перекрытый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куполом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Эти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формы имеют прямое истолкование в мифологической символике, которой их наделяли древние религии, а позже суфизм: куб-символ устойчивости, символ Земли; купол - подобие небосвода; их соединение - символ единства Вселенной, а здание, таким образом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олицетворяет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модель Вселенной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59" y="611932"/>
            <a:ext cx="157918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83" y="1908076"/>
            <a:ext cx="1603501" cy="120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0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ЛЕГЕНДЫ О МАВЗОЛЕЕ ИСМАИЛА САМАНИ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1" y="539924"/>
            <a:ext cx="3600401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Легенда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утверждает, что мавзолей скрывался под песком со времен нашествия Чингисхана. Якобы местные жители решили уберечь его от жестокого завоевателя, разрушившего почти весь город, и до самой верхушки забросали песком, скрыв от глаз. До XX века мавзолей был почти полностью закрыт культурным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слоем.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05" y="683940"/>
            <a:ext cx="1548039" cy="103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66" y="1836068"/>
            <a:ext cx="1524913" cy="1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МАВЗОЛЕЙ ИСМАИЛА САМАНИ В НАЧАЛЕ </a:t>
            </a:r>
            <a:r>
              <a:rPr lang="en-US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XX</a:t>
            </a:r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1" y="611932"/>
            <a:ext cx="3816424" cy="25202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Мавзолей Исмаила </a:t>
            </a:r>
            <a:r>
              <a:rPr lang="ru-RU" sz="1300" dirty="0" err="1">
                <a:latin typeface="Arial" pitchFamily="34" charset="0"/>
                <a:cs typeface="Arial" pitchFamily="34" charset="0"/>
              </a:rPr>
              <a:t>Самани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по стилю и конструкции отражает дух своей эпохи. До 1920 года он находился в запущенном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состоянии.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Могилы богатых людей закрывали его на одну треть высоты. Купол был поврежден. 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Духовенство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утверждало,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что Исмаил жив и помогает мусульманам. В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мавзолее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было проделано два отверстия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в головной и ножной частях).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Жители в отверстие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вкладывали записки с вопросами и просьбами, а из другого вынимали «ответы»,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написанные от его имени священнослужителями. 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03" y="550515"/>
            <a:ext cx="1601532" cy="10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53" y="1647800"/>
            <a:ext cx="1178432" cy="155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154374</TotalTime>
  <Words>1323</Words>
  <Application>Microsoft Office PowerPoint</Application>
  <PresentationFormat>Произвольный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Calibri</vt:lpstr>
      <vt:lpstr>Open Sans</vt:lpstr>
      <vt:lpstr>Open Sans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КУЛЬТУРНЫЙ ПОДЪЕМ В X- НАЧАЛЕ XIII  ВЕКА </vt:lpstr>
      <vt:lpstr>МАВЗОЛЕЙ ИСМАИЛА САМАНИ </vt:lpstr>
      <vt:lpstr>ОСНОВАНИЕ МАВЗОЛЕЯ</vt:lpstr>
      <vt:lpstr>АРХИТЕКТУРНЫЕ ОСОБЕННОСТИ МАВЗОЛЕЯ</vt:lpstr>
      <vt:lpstr>АРХИТЕКТУРНЫЕ ОСОБЕННОСТИ МАВЗОЛЕЯ</vt:lpstr>
      <vt:lpstr>ЛЕГЕНДЫ О МАВЗОЛЕЕ ИСМАИЛА САМАНИ</vt:lpstr>
      <vt:lpstr>МАВЗОЛЕЙ ИСМАИЛА САМАНИ В НАЧАЛЕ XX ВЕКА</vt:lpstr>
      <vt:lpstr>МАВЗОЛЕЙ АРАБ-АТА</vt:lpstr>
      <vt:lpstr>МИНАРЕТ КАЛЯН</vt:lpstr>
      <vt:lpstr>АРХИТЕКТУРНЫЕ ОСОБЕННОСТИ</vt:lpstr>
      <vt:lpstr>ЛЕГЕНДА О МИНАРЕТЕ КАЛЯН</vt:lpstr>
      <vt:lpstr>ДРУГИЕ ФУНКЦИИ МИНАРЕТА КАЛЯН</vt:lpstr>
      <vt:lpstr>ВАБКЕНТСКИЙ МИНАРЕТ</vt:lpstr>
      <vt:lpstr>ДЖАРКУРГАНСКИЙ МИНАРЕТ</vt:lpstr>
      <vt:lpstr>УНИКАЛЬНЫЕ ОСОБЕННОСТИ АРХИТЕКТУРЫ</vt:lpstr>
      <vt:lpstr>СТРОИТЕЛЬСТВО ХОЗЯЙСТВЕННЫХ ОБЪЕКТОВ</vt:lpstr>
      <vt:lpstr>ПЛОТИНА ХОНБАНДИ</vt:lpstr>
      <vt:lpstr>РЕЗЬБА, НАСТЕННАЯ РОСПИСЬ, КАЛЛИГРАФИЯ</vt:lpstr>
      <vt:lpstr>МУЗЫКА</vt:lpstr>
      <vt:lpstr>МУЗЫКА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Lenova 330 pro A6</cp:lastModifiedBy>
  <cp:revision>1769</cp:revision>
  <dcterms:created xsi:type="dcterms:W3CDTF">2014-10-08T23:03:32Z</dcterms:created>
  <dcterms:modified xsi:type="dcterms:W3CDTF">2020-12-05T07:41:17Z</dcterms:modified>
</cp:coreProperties>
</file>