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2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theme/theme3.xml" ContentType="application/vnd.openxmlformats-officedocument.theme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4.xml" ContentType="application/vnd.openxmlformats-officedocument.theme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theme/theme5.xml" ContentType="application/vnd.openxmlformats-officedocument.theme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theme/theme6.xml" ContentType="application/vnd.openxmlformats-officedocument.theme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theme/theme7.xml" ContentType="application/vnd.openxmlformats-officedocument.theme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theme/theme8.xml" ContentType="application/vnd.openxmlformats-officedocument.theme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theme/theme9.xml" ContentType="application/vnd.openxmlformats-officedocument.theme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  <p:sldMasterId id="2147484452" r:id="rId10"/>
  </p:sldMasterIdLst>
  <p:notesMasterIdLst>
    <p:notesMasterId r:id="rId34"/>
  </p:notesMasterIdLst>
  <p:sldIdLst>
    <p:sldId id="1356" r:id="rId11"/>
    <p:sldId id="1421" r:id="rId12"/>
    <p:sldId id="1502" r:id="rId13"/>
    <p:sldId id="1533" r:id="rId14"/>
    <p:sldId id="1534" r:id="rId15"/>
    <p:sldId id="1536" r:id="rId16"/>
    <p:sldId id="1535" r:id="rId17"/>
    <p:sldId id="1537" r:id="rId18"/>
    <p:sldId id="1548" r:id="rId19"/>
    <p:sldId id="1551" r:id="rId20"/>
    <p:sldId id="1538" r:id="rId21"/>
    <p:sldId id="1539" r:id="rId22"/>
    <p:sldId id="1540" r:id="rId23"/>
    <p:sldId id="1549" r:id="rId24"/>
    <p:sldId id="1546" r:id="rId25"/>
    <p:sldId id="1541" r:id="rId26"/>
    <p:sldId id="1542" r:id="rId27"/>
    <p:sldId id="1543" r:id="rId28"/>
    <p:sldId id="1544" r:id="rId29"/>
    <p:sldId id="1547" r:id="rId30"/>
    <p:sldId id="1545" r:id="rId31"/>
    <p:sldId id="1550" r:id="rId32"/>
    <p:sldId id="1532" r:id="rId33"/>
  </p:sldIdLst>
  <p:sldSz cx="5759450" cy="3240088"/>
  <p:notesSz cx="6858000" cy="9144000"/>
  <p:defaultTextStyle>
    <a:defPPr>
      <a:defRPr lang="en-US"/>
    </a:defPPr>
    <a:lvl1pPr algn="l" defTabSz="574675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287338" indent="169863" algn="l" defTabSz="574675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574675" indent="339725" algn="l" defTabSz="574675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863600" indent="508000" algn="l" defTabSz="574675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150938" indent="677863" algn="l" defTabSz="574675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742">
          <p15:clr>
            <a:srgbClr val="A4A3A4"/>
          </p15:clr>
        </p15:guide>
        <p15:guide id="2" orient="horz" pos="517">
          <p15:clr>
            <a:srgbClr val="A4A3A4"/>
          </p15:clr>
        </p15:guide>
        <p15:guide id="3" pos="1882">
          <p15:clr>
            <a:srgbClr val="A4A3A4"/>
          </p15:clr>
        </p15:guide>
        <p15:guide id="4" pos="15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  <a:srgbClr val="000000"/>
    <a:srgbClr val="DDDDDD"/>
    <a:srgbClr val="B2B2B2"/>
    <a:srgbClr val="808080"/>
    <a:srgbClr val="5F5F5F"/>
    <a:srgbClr val="C0C0C0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64" autoAdjust="0"/>
    <p:restoredTop sz="95491" autoAdjust="0"/>
  </p:normalViewPr>
  <p:slideViewPr>
    <p:cSldViewPr snapToObjects="1">
      <p:cViewPr varScale="1">
        <p:scale>
          <a:sx n="151" d="100"/>
          <a:sy n="151" d="100"/>
        </p:scale>
        <p:origin x="678" y="108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575864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575864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2D23523-EC53-434E-9815-70354B215AAE}" type="datetimeFigureOut">
              <a:rPr lang="en-US"/>
              <a:pPr>
                <a:defRPr/>
              </a:pPr>
              <a:t>12/5/2020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575864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FD50B41A-3BF8-47FF-8EFC-0FBE9D43B1CC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8084587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287338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1pPr>
    <a:lvl2pPr marL="287338" algn="l" defTabSz="287338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2pPr>
    <a:lvl3pPr marL="574675" algn="l" defTabSz="287338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3pPr>
    <a:lvl4pPr marL="863600" algn="l" defTabSz="287338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4pPr>
    <a:lvl5pPr marL="1150938" algn="l" defTabSz="287338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5pPr>
    <a:lvl6pPr marL="1439661" algn="l" defTabSz="2879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6pPr>
    <a:lvl7pPr marL="1727593" algn="l" defTabSz="2879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7pPr>
    <a:lvl8pPr marL="2015526" algn="l" defTabSz="2879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8pPr>
    <a:lvl9pPr marL="2303458" algn="l" defTabSz="2879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11745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7774128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396156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3401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063589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4678388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6385489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263287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4727344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1698038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3739146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660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5996997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78014418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0490213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6609471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445433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2128964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05085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76022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42873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1312561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58617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21379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1102529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5799746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44764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59472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518979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984882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56747854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595421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16211100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534230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8068066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52417277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08698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31917315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388793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04583158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95965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91254989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696809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4637939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7287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23379387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0639520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375449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9752242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2506804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75325958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6266426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3229714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57402435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45395900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049702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35440706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55662588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33474357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40443492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9070212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45000696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721767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86977459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6150391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8069861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9287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74831931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05714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1936091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00354783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15715476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64326140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63606438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317859131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37610366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56479193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508021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12639570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894879227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968025319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07977103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929499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13820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3367293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26723618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886937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29766515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60790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882133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47812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165628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47213624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067634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68959544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2629894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37552404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012129966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544668969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3324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5998284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0373358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001966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16759839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806844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94551231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81659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8710747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2309142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87040921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247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632249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5619837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9413553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58606147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17072339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97664827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85385048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53499252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33512228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16700262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52865099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26737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32641512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99918241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68555198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1650395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448773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57768505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98086904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0459401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362661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84478809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424965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3441108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89281376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20129545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85918409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77269437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75062681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27838912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93403386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60897769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492200184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661612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6417311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21838513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651822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518969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9733704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64621234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6638761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9178457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03188786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916520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5977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71384997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44047136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242879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50562214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0055548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948424754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006412260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812596311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107284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63509660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0668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14954005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28519888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1768002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13520959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6323917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5056792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8528185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85181408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290140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9240124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565044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6747066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24824067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61983980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21751151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51104601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7877741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98897894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83300856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65008308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93277198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417292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21769491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438535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686715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37802789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18973996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3933610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358860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9114763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36085952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21290526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906919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859645083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879672131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43100670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11054699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62189418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85938959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64398394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309495653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93664316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144875668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75435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29708529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603895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166103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45040118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399691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2128726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65100767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2806173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691340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32236624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517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754634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47025088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1714017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4912654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221279222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731041377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230483943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167701"/>
      </p:ext>
    </p:extLst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55106660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515083"/>
      </p:ext>
    </p:extLst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07470898"/>
      </p:ext>
    </p:extLst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9523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64691175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47017350"/>
      </p:ext>
    </p:extLst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005015"/>
      </p:ext>
    </p:extLst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67159935"/>
      </p:ext>
    </p:extLst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004349"/>
      </p:ext>
    </p:extLst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82747982"/>
      </p:ext>
    </p:extLst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630433"/>
      </p:ext>
    </p:extLst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49485311"/>
      </p:ext>
    </p:extLst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60628215"/>
      </p:ext>
    </p:extLst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99418621"/>
      </p:ext>
    </p:extLst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321020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5813582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8779591"/>
      </p:ext>
    </p:extLst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5666643"/>
      </p:ext>
    </p:extLst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0796637"/>
      </p:ext>
    </p:extLst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93999721"/>
      </p:ext>
    </p:extLst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27315171"/>
      </p:ext>
    </p:extLst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22986095"/>
      </p:ext>
    </p:extLst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57571696"/>
      </p:ext>
    </p:extLst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03883516"/>
      </p:ext>
    </p:extLst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7531029"/>
      </p:ext>
    </p:extLst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71957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55866058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62320201"/>
      </p:ext>
    </p:extLst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55488409"/>
      </p:ext>
    </p:extLst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8639589"/>
      </p:ext>
    </p:extLst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835269"/>
      </p:ext>
    </p:extLst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85538297"/>
      </p:ext>
    </p:extLst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433548314"/>
      </p:ext>
    </p:extLst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52094741"/>
      </p:ext>
    </p:extLst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83318741"/>
      </p:ext>
    </p:extLst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38312195"/>
      </p:ext>
    </p:extLst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375606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40469985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042406810"/>
      </p:ext>
    </p:extLst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56723157"/>
      </p:ext>
    </p:extLst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13258104"/>
      </p:ext>
    </p:extLst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61368603"/>
      </p:ext>
    </p:extLst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71052028"/>
      </p:ext>
    </p:extLst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11839604"/>
      </p:ext>
    </p:extLst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16263622"/>
      </p:ext>
    </p:extLst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82675"/>
      </p:ext>
    </p:extLst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720129"/>
      </p:ext>
    </p:extLst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7276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21476102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48942903"/>
      </p:ext>
    </p:extLst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7279350"/>
      </p:ext>
    </p:extLst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4144078"/>
      </p:ext>
    </p:extLst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31930050"/>
      </p:ext>
    </p:extLst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927275"/>
      </p:ext>
    </p:extLst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3158830"/>
      </p:ext>
    </p:extLst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53587610"/>
      </p:ext>
    </p:extLst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363909"/>
      </p:ext>
    </p:extLst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40225395"/>
      </p:ext>
    </p:extLst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323342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60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60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60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91012133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18674353"/>
      </p:ext>
    </p:extLst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188833676"/>
      </p:ext>
    </p:extLst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000886379"/>
      </p:ext>
    </p:extLst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283041"/>
      </p:ext>
    </p:extLst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90578605"/>
      </p:ext>
    </p:extLst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735743"/>
      </p:ext>
    </p:extLst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74417316"/>
      </p:ext>
    </p:extLst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426876"/>
      </p:ext>
    </p:extLst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23615197"/>
      </p:ext>
    </p:extLst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2573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60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60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60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5367628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49200397"/>
      </p:ext>
    </p:extLst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937502"/>
      </p:ext>
    </p:extLst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58275717"/>
      </p:ext>
    </p:extLst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8790417"/>
      </p:ext>
    </p:extLst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5995308"/>
      </p:ext>
    </p:extLst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46861206"/>
      </p:ext>
    </p:extLst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5376688"/>
      </p:ext>
    </p:extLst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65492120"/>
      </p:ext>
    </p:extLst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68387654"/>
      </p:ext>
    </p:extLst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5242306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0774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0774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34273269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19376816"/>
      </p:ext>
    </p:extLst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9097868"/>
      </p:ext>
    </p:extLst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71613521"/>
      </p:ext>
    </p:extLst>
  </p:cSld>
  <p:clrMapOvr>
    <a:masterClrMapping/>
  </p:clrMapOvr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37686718"/>
      </p:ext>
    </p:extLst>
  </p:cSld>
  <p:clrMapOvr>
    <a:masterClrMapping/>
  </p:clrMapOvr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16869668"/>
      </p:ext>
    </p:extLst>
  </p:cSld>
  <p:clrMapOvr>
    <a:masterClrMapping/>
  </p:clrMapOvr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35809799"/>
      </p:ext>
    </p:extLst>
  </p:cSld>
  <p:clrMapOvr>
    <a:masterClrMapping/>
  </p:clrMapOvr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90351384"/>
      </p:ext>
    </p:extLst>
  </p:cSld>
  <p:clrMapOvr>
    <a:masterClrMapping/>
  </p:clrMapOvr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5022832"/>
      </p:ext>
    </p:extLst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09513584"/>
      </p:ext>
    </p:extLst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389058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0774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0774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8053630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57855"/>
      </p:ext>
    </p:extLst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12710"/>
      </p:ext>
    </p:extLst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53607647"/>
      </p:ext>
    </p:extLst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01257372"/>
      </p:ext>
    </p:extLst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8225233"/>
      </p:ext>
    </p:extLst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37306145"/>
      </p:ext>
    </p:extLst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68495604"/>
      </p:ext>
    </p:extLst>
  </p:cSld>
  <p:clrMapOvr>
    <a:masterClrMapping/>
  </p:clrMapOvr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1582611"/>
      </p:ext>
    </p:extLst>
  </p:cSld>
  <p:clrMapOvr>
    <a:masterClrMapping/>
  </p:clrMapOvr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971765"/>
      </p:ext>
    </p:extLst>
  </p:cSld>
  <p:clrMapOvr>
    <a:masterClrMapping/>
  </p:clrMapOvr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1870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6352990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58795836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4750780"/>
      </p:ext>
    </p:extLst>
  </p:cSld>
  <p:clrMapOvr>
    <a:masterClrMapping/>
  </p:clrMapOvr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97692863"/>
      </p:ext>
    </p:extLst>
  </p:cSld>
  <p:clrMapOvr>
    <a:masterClrMapping/>
  </p:clrMapOvr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42933671"/>
      </p:ext>
    </p:extLst>
  </p:cSld>
  <p:clrMapOvr>
    <a:masterClrMapping/>
  </p:clrMapOvr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01534007"/>
      </p:ext>
    </p:extLst>
  </p:cSld>
  <p:clrMapOvr>
    <a:masterClrMapping/>
  </p:clrMapOvr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53934852"/>
      </p:ext>
    </p:extLst>
  </p:cSld>
  <p:clrMapOvr>
    <a:masterClrMapping/>
  </p:clrMapOvr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399125"/>
      </p:ext>
    </p:extLst>
  </p:cSld>
  <p:clrMapOvr>
    <a:masterClrMapping/>
  </p:clrMapOvr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446381"/>
      </p:ext>
    </p:extLst>
  </p:cSld>
  <p:clrMapOvr>
    <a:masterClrMapping/>
  </p:clrMapOvr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7641181"/>
      </p:ext>
    </p:extLst>
  </p:cSld>
  <p:clrMapOvr>
    <a:masterClrMapping/>
  </p:clrMapOvr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8507457"/>
      </p:ext>
    </p:extLst>
  </p:cSld>
  <p:clrMapOvr>
    <a:masterClrMapping/>
  </p:clrMapOvr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103083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90477932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11942790"/>
      </p:ext>
    </p:extLst>
  </p:cSld>
  <p:clrMapOvr>
    <a:masterClrMapping/>
  </p:clrMapOvr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85606320"/>
      </p:ext>
    </p:extLst>
  </p:cSld>
  <p:clrMapOvr>
    <a:masterClrMapping/>
  </p:clrMapOvr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119211"/>
      </p:ext>
    </p:extLst>
  </p:cSld>
  <p:clrMapOvr>
    <a:masterClrMapping/>
  </p:clrMapOvr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97939"/>
      </p:ext>
    </p:extLst>
  </p:cSld>
  <p:clrMapOvr>
    <a:masterClrMapping/>
  </p:clrMapOvr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43491137"/>
      </p:ext>
    </p:extLst>
  </p:cSld>
  <p:clrMapOvr>
    <a:masterClrMapping/>
  </p:clrMapOvr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358573"/>
      </p:ext>
    </p:extLst>
  </p:cSld>
  <p:clrMapOvr>
    <a:masterClrMapping/>
  </p:clrMapOvr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66028207"/>
      </p:ext>
    </p:extLst>
  </p:cSld>
  <p:clrMapOvr>
    <a:masterClrMapping/>
  </p:clrMapOvr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2483673"/>
      </p:ext>
    </p:extLst>
  </p:cSld>
  <p:clrMapOvr>
    <a:masterClrMapping/>
  </p:clrMapOvr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684775338"/>
      </p:ext>
    </p:extLst>
  </p:cSld>
  <p:clrMapOvr>
    <a:masterClrMapping/>
  </p:clrMapOvr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0558954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20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20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20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7104707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137549963"/>
      </p:ext>
    </p:extLst>
  </p:cSld>
  <p:clrMapOvr>
    <a:masterClrMapping/>
  </p:clrMapOvr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5164825"/>
      </p:ext>
    </p:extLst>
  </p:cSld>
  <p:clrMapOvr>
    <a:masterClrMapping/>
  </p:clrMapOvr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22999955"/>
      </p:ext>
    </p:extLst>
  </p:cSld>
  <p:clrMapOvr>
    <a:masterClrMapping/>
  </p:clrMapOvr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346634"/>
      </p:ext>
    </p:extLst>
  </p:cSld>
  <p:clrMapOvr>
    <a:masterClrMapping/>
  </p:clrMapOvr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32616484"/>
      </p:ext>
    </p:extLst>
  </p:cSld>
  <p:clrMapOvr>
    <a:masterClrMapping/>
  </p:clrMapOvr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1407254"/>
      </p:ext>
    </p:extLst>
  </p:cSld>
  <p:clrMapOvr>
    <a:masterClrMapping/>
  </p:clrMapOvr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88436918"/>
      </p:ext>
    </p:extLst>
  </p:cSld>
  <p:clrMapOvr>
    <a:masterClrMapping/>
  </p:clrMapOvr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010482"/>
      </p:ext>
    </p:extLst>
  </p:cSld>
  <p:clrMapOvr>
    <a:masterClrMapping/>
  </p:clrMapOvr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20061537"/>
      </p:ext>
    </p:extLst>
  </p:cSld>
  <p:clrMapOvr>
    <a:masterClrMapping/>
  </p:clrMapOvr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29441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20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20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20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8238239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01239509"/>
      </p:ext>
    </p:extLst>
  </p:cSld>
  <p:clrMapOvr>
    <a:masterClrMapping/>
  </p:clrMapOvr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678169"/>
      </p:ext>
    </p:extLst>
  </p:cSld>
  <p:clrMapOvr>
    <a:masterClrMapping/>
  </p:clrMapOvr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58598427"/>
      </p:ext>
    </p:extLst>
  </p:cSld>
  <p:clrMapOvr>
    <a:masterClrMapping/>
  </p:clrMapOvr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65205798"/>
      </p:ext>
    </p:extLst>
  </p:cSld>
  <p:clrMapOvr>
    <a:masterClrMapping/>
  </p:clrMapOvr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90076254"/>
      </p:ext>
    </p:extLst>
  </p:cSld>
  <p:clrMapOvr>
    <a:masterClrMapping/>
  </p:clrMapOvr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64887081"/>
      </p:ext>
    </p:extLst>
  </p:cSld>
  <p:clrMapOvr>
    <a:masterClrMapping/>
  </p:clrMapOvr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75016991"/>
      </p:ext>
    </p:extLst>
  </p:cSld>
  <p:clrMapOvr>
    <a:masterClrMapping/>
  </p:clrMapOvr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14714507"/>
      </p:ext>
    </p:extLst>
  </p:cSld>
  <p:clrMapOvr>
    <a:masterClrMapping/>
  </p:clrMapOvr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03803404"/>
      </p:ext>
    </p:extLst>
  </p:cSld>
  <p:clrMapOvr>
    <a:masterClrMapping/>
  </p:clrMapOvr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03922819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41410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41410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85907444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6820157"/>
      </p:ext>
    </p:extLst>
  </p:cSld>
  <p:clrMapOvr>
    <a:masterClrMapping/>
  </p:clrMapOvr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41266267"/>
      </p:ext>
    </p:extLst>
  </p:cSld>
  <p:clrMapOvr>
    <a:masterClrMapping/>
  </p:clrMapOvr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01374956"/>
      </p:ext>
    </p:extLst>
  </p:cSld>
  <p:clrMapOvr>
    <a:masterClrMapping/>
  </p:clrMapOvr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71306706"/>
      </p:ext>
    </p:extLst>
  </p:cSld>
  <p:clrMapOvr>
    <a:masterClrMapping/>
  </p:clrMapOvr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57910505"/>
      </p:ext>
    </p:extLst>
  </p:cSld>
  <p:clrMapOvr>
    <a:masterClrMapping/>
  </p:clrMapOvr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7684508"/>
      </p:ext>
    </p:extLst>
  </p:cSld>
  <p:clrMapOvr>
    <a:masterClrMapping/>
  </p:clrMapOvr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91125504"/>
      </p:ext>
    </p:extLst>
  </p:cSld>
  <p:clrMapOvr>
    <a:masterClrMapping/>
  </p:clrMapOvr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22816368"/>
      </p:ext>
    </p:extLst>
  </p:cSld>
  <p:clrMapOvr>
    <a:masterClrMapping/>
  </p:clrMapOvr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259764"/>
      </p:ext>
    </p:extLst>
  </p:cSld>
  <p:clrMapOvr>
    <a:masterClrMapping/>
  </p:clrMapOvr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742651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41410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41410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53651262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6966781"/>
      </p:ext>
    </p:extLst>
  </p:cSld>
  <p:clrMapOvr>
    <a:masterClrMapping/>
  </p:clrMapOvr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012719801"/>
      </p:ext>
    </p:extLst>
  </p:cSld>
  <p:clrMapOvr>
    <a:masterClrMapping/>
  </p:clrMapOvr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0017064"/>
      </p:ext>
    </p:extLst>
  </p:cSld>
  <p:clrMapOvr>
    <a:masterClrMapping/>
  </p:clrMapOvr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37879175"/>
      </p:ext>
    </p:extLst>
  </p:cSld>
  <p:clrMapOvr>
    <a:masterClrMapping/>
  </p:clrMapOvr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036347"/>
      </p:ext>
    </p:extLst>
  </p:cSld>
  <p:clrMapOvr>
    <a:masterClrMapping/>
  </p:clrMapOvr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13645105"/>
      </p:ext>
    </p:extLst>
  </p:cSld>
  <p:clrMapOvr>
    <a:masterClrMapping/>
  </p:clrMapOvr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197073132"/>
      </p:ext>
    </p:extLst>
  </p:cSld>
  <p:clrMapOvr>
    <a:masterClrMapping/>
  </p:clrMapOvr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32503561"/>
      </p:ext>
    </p:extLst>
  </p:cSld>
  <p:clrMapOvr>
    <a:masterClrMapping/>
  </p:clrMapOvr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30679446"/>
      </p:ext>
    </p:extLst>
  </p:cSld>
  <p:clrMapOvr>
    <a:masterClrMapping/>
  </p:clrMapOvr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0918236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4347811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83908904"/>
      </p:ext>
    </p:extLst>
  </p:cSld>
  <p:clrMapOvr>
    <a:masterClrMapping/>
  </p:clrMapOvr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194897832"/>
      </p:ext>
    </p:extLst>
  </p:cSld>
  <p:clrMapOvr>
    <a:masterClrMapping/>
  </p:clrMapOvr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46372382"/>
      </p:ext>
    </p:extLst>
  </p:cSld>
  <p:clrMapOvr>
    <a:masterClrMapping/>
  </p:clrMapOvr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418331"/>
      </p:ext>
    </p:extLst>
  </p:cSld>
  <p:clrMapOvr>
    <a:masterClrMapping/>
  </p:clrMapOvr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525519"/>
      </p:ext>
    </p:extLst>
  </p:cSld>
  <p:clrMapOvr>
    <a:masterClrMapping/>
  </p:clrMapOvr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836176"/>
      </p:ext>
    </p:extLst>
  </p:cSld>
  <p:clrMapOvr>
    <a:masterClrMapping/>
  </p:clrMapOvr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92090171"/>
      </p:ext>
    </p:extLst>
  </p:cSld>
  <p:clrMapOvr>
    <a:masterClrMapping/>
  </p:clrMapOvr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546405"/>
      </p:ext>
    </p:extLst>
  </p:cSld>
  <p:clrMapOvr>
    <a:masterClrMapping/>
  </p:clrMapOvr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87041399"/>
      </p:ext>
    </p:extLst>
  </p:cSld>
  <p:clrMapOvr>
    <a:masterClrMapping/>
  </p:clrMapOvr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0945549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05306144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2530496"/>
      </p:ext>
    </p:extLst>
  </p:cSld>
  <p:clrMapOvr>
    <a:masterClrMapping/>
  </p:clrMapOvr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3292532"/>
      </p:ext>
    </p:extLst>
  </p:cSld>
  <p:clrMapOvr>
    <a:masterClrMapping/>
  </p:clrMapOvr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34876035"/>
      </p:ext>
    </p:extLst>
  </p:cSld>
  <p:clrMapOvr>
    <a:masterClrMapping/>
  </p:clrMapOvr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920686"/>
      </p:ext>
    </p:extLst>
  </p:cSld>
  <p:clrMapOvr>
    <a:masterClrMapping/>
  </p:clrMapOvr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05368214"/>
      </p:ext>
    </p:extLst>
  </p:cSld>
  <p:clrMapOvr>
    <a:masterClrMapping/>
  </p:clrMapOvr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8788932"/>
      </p:ext>
    </p:extLst>
  </p:cSld>
  <p:clrMapOvr>
    <a:masterClrMapping/>
  </p:clrMapOvr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24766236"/>
      </p:ext>
    </p:extLst>
  </p:cSld>
  <p:clrMapOvr>
    <a:masterClrMapping/>
  </p:clrMapOvr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58053412"/>
      </p:ext>
    </p:extLst>
  </p:cSld>
  <p:clrMapOvr>
    <a:masterClrMapping/>
  </p:clrMapOvr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087780432"/>
      </p:ext>
    </p:extLst>
  </p:cSld>
  <p:clrMapOvr>
    <a:masterClrMapping/>
  </p:clrMapOvr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18811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21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4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21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4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21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4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56928856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48503598"/>
      </p:ext>
    </p:extLst>
  </p:cSld>
  <p:clrMapOvr>
    <a:masterClrMapping/>
  </p:clrMapOvr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122570"/>
      </p:ext>
    </p:extLst>
  </p:cSld>
  <p:clrMapOvr>
    <a:masterClrMapping/>
  </p:clrMapOvr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93745297"/>
      </p:ext>
    </p:extLst>
  </p:cSld>
  <p:clrMapOvr>
    <a:masterClrMapping/>
  </p:clrMapOvr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0302768"/>
      </p:ext>
    </p:extLst>
  </p:cSld>
  <p:clrMapOvr>
    <a:masterClrMapping/>
  </p:clrMapOvr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60455710"/>
      </p:ext>
    </p:extLst>
  </p:cSld>
  <p:clrMapOvr>
    <a:masterClrMapping/>
  </p:clrMapOvr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7763318"/>
      </p:ext>
    </p:extLst>
  </p:cSld>
  <p:clrMapOvr>
    <a:masterClrMapping/>
  </p:clrMapOvr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39499257"/>
      </p:ext>
    </p:extLst>
  </p:cSld>
  <p:clrMapOvr>
    <a:masterClrMapping/>
  </p:clrMapOvr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978420"/>
      </p:ext>
    </p:extLst>
  </p:cSld>
  <p:clrMapOvr>
    <a:masterClrMapping/>
  </p:clrMapOvr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73091177"/>
      </p:ext>
    </p:extLst>
  </p:cSld>
  <p:clrMapOvr>
    <a:masterClrMapping/>
  </p:clrMapOvr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85415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21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4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21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4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21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4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63290352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88004690"/>
      </p:ext>
    </p:extLst>
  </p:cSld>
  <p:clrMapOvr>
    <a:masterClrMapping/>
  </p:clrMapOvr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27151877"/>
      </p:ext>
    </p:extLst>
  </p:cSld>
  <p:clrMapOvr>
    <a:masterClrMapping/>
  </p:clrMapOvr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46546917"/>
      </p:ext>
    </p:extLst>
  </p:cSld>
  <p:clrMapOvr>
    <a:masterClrMapping/>
  </p:clrMapOvr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76890063"/>
      </p:ext>
    </p:extLst>
  </p:cSld>
  <p:clrMapOvr>
    <a:masterClrMapping/>
  </p:clrMapOvr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61157845"/>
      </p:ext>
    </p:extLst>
  </p:cSld>
  <p:clrMapOvr>
    <a:masterClrMapping/>
  </p:clrMapOvr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10311309"/>
      </p:ext>
    </p:extLst>
  </p:cSld>
  <p:clrMapOvr>
    <a:masterClrMapping/>
  </p:clrMapOvr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41599572"/>
      </p:ext>
    </p:extLst>
  </p:cSld>
  <p:clrMapOvr>
    <a:masterClrMapping/>
  </p:clrMapOvr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17753581"/>
      </p:ext>
    </p:extLst>
  </p:cSld>
  <p:clrMapOvr>
    <a:masterClrMapping/>
  </p:clrMapOvr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7523471"/>
      </p:ext>
    </p:extLst>
  </p:cSld>
  <p:clrMapOvr>
    <a:masterClrMapping/>
  </p:clrMapOvr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49038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9875091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21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4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21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4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21180162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12810093"/>
      </p:ext>
    </p:extLst>
  </p:cSld>
  <p:clrMapOvr>
    <a:masterClrMapping/>
  </p:clrMapOvr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76390082"/>
      </p:ext>
    </p:extLst>
  </p:cSld>
  <p:clrMapOvr>
    <a:masterClrMapping/>
  </p:clrMapOvr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486580090"/>
      </p:ext>
    </p:extLst>
  </p:cSld>
  <p:clrMapOvr>
    <a:masterClrMapping/>
  </p:clrMapOvr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963830"/>
      </p:ext>
    </p:extLst>
  </p:cSld>
  <p:clrMapOvr>
    <a:masterClrMapping/>
  </p:clrMapOvr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84893301"/>
      </p:ext>
    </p:extLst>
  </p:cSld>
  <p:clrMapOvr>
    <a:masterClrMapping/>
  </p:clrMapOvr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1811935"/>
      </p:ext>
    </p:extLst>
  </p:cSld>
  <p:clrMapOvr>
    <a:masterClrMapping/>
  </p:clrMapOvr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9398677"/>
      </p:ext>
    </p:extLst>
  </p:cSld>
  <p:clrMapOvr>
    <a:masterClrMapping/>
  </p:clrMapOvr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920754"/>
      </p:ext>
    </p:extLst>
  </p:cSld>
  <p:clrMapOvr>
    <a:masterClrMapping/>
  </p:clrMapOvr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0683249"/>
      </p:ext>
    </p:extLst>
  </p:cSld>
  <p:clrMapOvr>
    <a:masterClrMapping/>
  </p:clrMapOvr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387832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21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4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21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4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70779307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69696451"/>
      </p:ext>
    </p:extLst>
  </p:cSld>
  <p:clrMapOvr>
    <a:masterClrMapping/>
  </p:clrMapOvr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33945730"/>
      </p:ext>
    </p:extLst>
  </p:cSld>
  <p:clrMapOvr>
    <a:masterClrMapping/>
  </p:clrMapOvr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01725890"/>
      </p:ext>
    </p:extLst>
  </p:cSld>
  <p:clrMapOvr>
    <a:masterClrMapping/>
  </p:clrMapOvr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0919120"/>
      </p:ext>
    </p:extLst>
  </p:cSld>
  <p:clrMapOvr>
    <a:masterClrMapping/>
  </p:clrMapOvr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81175127"/>
      </p:ext>
    </p:extLst>
  </p:cSld>
  <p:clrMapOvr>
    <a:masterClrMapping/>
  </p:clrMapOvr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27454564"/>
      </p:ext>
    </p:extLst>
  </p:cSld>
  <p:clrMapOvr>
    <a:masterClrMapping/>
  </p:clrMapOvr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98939752"/>
      </p:ext>
    </p:extLst>
  </p:cSld>
  <p:clrMapOvr>
    <a:masterClrMapping/>
  </p:clrMapOvr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42287219"/>
      </p:ext>
    </p:extLst>
  </p:cSld>
  <p:clrMapOvr>
    <a:masterClrMapping/>
  </p:clrMapOvr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83664942"/>
      </p:ext>
    </p:extLst>
  </p:cSld>
  <p:clrMapOvr>
    <a:masterClrMapping/>
  </p:clrMapOvr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3261804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7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4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58429358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33582165"/>
      </p:ext>
    </p:extLst>
  </p:cSld>
  <p:clrMapOvr>
    <a:masterClrMapping/>
  </p:clrMapOvr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864462"/>
      </p:ext>
    </p:extLst>
  </p:cSld>
  <p:clrMapOvr>
    <a:masterClrMapping/>
  </p:clrMapOvr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71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4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26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7997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68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7CEC5C-5864-441D-A2E3-BBE38CF46ED4}" type="datetimeFigureOut">
              <a:rPr lang="ru-RU"/>
              <a:pPr>
                <a:defRPr/>
              </a:pPr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8B840F-503B-4BC4-92BE-038FA4C9B0D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53710519"/>
      </p:ext>
    </p:extLst>
  </p:cSld>
  <p:clrMapOvr>
    <a:masterClrMapping/>
  </p:clrMapOvr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6FE4E2-54BD-4DFB-856C-339EB6ED85FC}" type="datetimeFigureOut">
              <a:rPr lang="ru-RU"/>
              <a:pPr>
                <a:defRPr/>
              </a:pPr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857DDE-2654-420A-8057-D26BC0521B0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04732773"/>
      </p:ext>
    </p:extLst>
  </p:cSld>
  <p:clrMapOvr>
    <a:masterClrMapping/>
  </p:clrMapOvr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959" y="2082057"/>
            <a:ext cx="4895533" cy="643517"/>
          </a:xfrm>
        </p:spPr>
        <p:txBody>
          <a:bodyPr anchor="t"/>
          <a:lstStyle>
            <a:lvl1pPr algn="l">
              <a:defRPr sz="22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959" y="1373290"/>
            <a:ext cx="4895533" cy="708769"/>
          </a:xfrm>
        </p:spPr>
        <p:txBody>
          <a:bodyPr anchor="b"/>
          <a:lstStyle>
            <a:lvl1pPr marL="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1pPr>
            <a:lvl2pPr marL="257101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51420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306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1028409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28551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542614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799715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2056817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92E3FA-910D-46F0-B0C7-77122DDA910B}" type="datetimeFigureOut">
              <a:rPr lang="ru-RU"/>
              <a:pPr>
                <a:defRPr/>
              </a:pPr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A08FAF-E536-477F-8921-1CD31CB00F1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22981753"/>
      </p:ext>
    </p:extLst>
  </p:cSld>
  <p:clrMapOvr>
    <a:masterClrMapping/>
  </p:clrMapOvr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80984" y="357010"/>
            <a:ext cx="1584848" cy="1010278"/>
          </a:xfrm>
        </p:spPr>
        <p:txBody>
          <a:bodyPr/>
          <a:lstStyle>
            <a:lvl1pPr>
              <a:defRPr sz="16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861822" y="357010"/>
            <a:ext cx="1584849" cy="1010278"/>
          </a:xfrm>
        </p:spPr>
        <p:txBody>
          <a:bodyPr/>
          <a:lstStyle>
            <a:lvl1pPr>
              <a:defRPr sz="16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2A7AB-6497-4076-B179-2AACC9C3223E}" type="datetimeFigureOut">
              <a:rPr lang="ru-RU"/>
              <a:pPr>
                <a:defRPr/>
              </a:pPr>
              <a:t>05.12.2020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18326C-18FA-48F6-946D-612E722B719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34514306"/>
      </p:ext>
    </p:extLst>
  </p:cSld>
  <p:clrMapOvr>
    <a:masterClrMapping/>
  </p:clrMapOvr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4" y="129756"/>
            <a:ext cx="5183505" cy="54001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7973" y="725270"/>
            <a:ext cx="2544757" cy="302258"/>
          </a:xfrm>
        </p:spPr>
        <p:txBody>
          <a:bodyPr anchor="b"/>
          <a:lstStyle>
            <a:lvl1pPr marL="0" indent="0">
              <a:buNone/>
              <a:defRPr sz="1300" b="1"/>
            </a:lvl1pPr>
            <a:lvl2pPr marL="257101" indent="0">
              <a:buNone/>
              <a:defRPr sz="1100" b="1"/>
            </a:lvl2pPr>
            <a:lvl3pPr marL="514205" indent="0">
              <a:buNone/>
              <a:defRPr sz="1000" b="1"/>
            </a:lvl3pPr>
            <a:lvl4pPr marL="771306" indent="0">
              <a:buNone/>
              <a:defRPr sz="900" b="1"/>
            </a:lvl4pPr>
            <a:lvl5pPr marL="1028409" indent="0">
              <a:buNone/>
              <a:defRPr sz="900" b="1"/>
            </a:lvl5pPr>
            <a:lvl6pPr marL="1285510" indent="0">
              <a:buNone/>
              <a:defRPr sz="900" b="1"/>
            </a:lvl6pPr>
            <a:lvl7pPr marL="1542614" indent="0">
              <a:buNone/>
              <a:defRPr sz="900" b="1"/>
            </a:lvl7pPr>
            <a:lvl8pPr marL="1799715" indent="0">
              <a:buNone/>
              <a:defRPr sz="900" b="1"/>
            </a:lvl8pPr>
            <a:lvl9pPr marL="2056817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7973" y="1027528"/>
            <a:ext cx="2544757" cy="1866801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5723" y="725270"/>
            <a:ext cx="2545757" cy="302258"/>
          </a:xfrm>
        </p:spPr>
        <p:txBody>
          <a:bodyPr anchor="b"/>
          <a:lstStyle>
            <a:lvl1pPr marL="0" indent="0">
              <a:buNone/>
              <a:defRPr sz="1300" b="1"/>
            </a:lvl1pPr>
            <a:lvl2pPr marL="257101" indent="0">
              <a:buNone/>
              <a:defRPr sz="1100" b="1"/>
            </a:lvl2pPr>
            <a:lvl3pPr marL="514205" indent="0">
              <a:buNone/>
              <a:defRPr sz="1000" b="1"/>
            </a:lvl3pPr>
            <a:lvl4pPr marL="771306" indent="0">
              <a:buNone/>
              <a:defRPr sz="900" b="1"/>
            </a:lvl4pPr>
            <a:lvl5pPr marL="1028409" indent="0">
              <a:buNone/>
              <a:defRPr sz="900" b="1"/>
            </a:lvl5pPr>
            <a:lvl6pPr marL="1285510" indent="0">
              <a:buNone/>
              <a:defRPr sz="900" b="1"/>
            </a:lvl6pPr>
            <a:lvl7pPr marL="1542614" indent="0">
              <a:buNone/>
              <a:defRPr sz="900" b="1"/>
            </a:lvl7pPr>
            <a:lvl8pPr marL="1799715" indent="0">
              <a:buNone/>
              <a:defRPr sz="900" b="1"/>
            </a:lvl8pPr>
            <a:lvl9pPr marL="2056817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5723" y="1027528"/>
            <a:ext cx="2545757" cy="1866801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24C4E-A892-477A-941E-1005C9E677C4}" type="datetimeFigureOut">
              <a:rPr lang="ru-RU"/>
              <a:pPr>
                <a:defRPr/>
              </a:pPr>
              <a:t>05.12.2020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37F1F-8D0B-4B19-9954-D1F7D594BE1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67128796"/>
      </p:ext>
    </p:extLst>
  </p:cSld>
  <p:clrMapOvr>
    <a:masterClrMapping/>
  </p:clrMapOvr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5F4865-87F2-4AB5-BDFF-C53CBE615F68}" type="datetimeFigureOut">
              <a:rPr lang="ru-RU"/>
              <a:pPr>
                <a:defRPr/>
              </a:pPr>
              <a:t>05.12.2020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604DFF-D4EA-4D30-839B-69299E63F4F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85503655"/>
      </p:ext>
    </p:extLst>
  </p:cSld>
  <p:clrMapOvr>
    <a:masterClrMapping/>
  </p:clrMapOvr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DADB6-E4D0-43AB-8776-7CEC33D1AD83}" type="datetimeFigureOut">
              <a:rPr lang="ru-RU"/>
              <a:pPr>
                <a:defRPr/>
              </a:pPr>
              <a:t>05.12.2020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1F2035-CFCA-4514-840E-86B329EB982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78805134"/>
      </p:ext>
    </p:extLst>
  </p:cSld>
  <p:clrMapOvr>
    <a:masterClrMapping/>
  </p:clrMapOvr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4" y="129003"/>
            <a:ext cx="1894819" cy="549015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1787" y="129004"/>
            <a:ext cx="3219693" cy="27653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7974" y="678019"/>
            <a:ext cx="1894819" cy="2216310"/>
          </a:xfrm>
        </p:spPr>
        <p:txBody>
          <a:bodyPr/>
          <a:lstStyle>
            <a:lvl1pPr marL="0" indent="0">
              <a:buNone/>
              <a:defRPr sz="800"/>
            </a:lvl1pPr>
            <a:lvl2pPr marL="257101" indent="0">
              <a:buNone/>
              <a:defRPr sz="700"/>
            </a:lvl2pPr>
            <a:lvl3pPr marL="514205" indent="0">
              <a:buNone/>
              <a:defRPr sz="600"/>
            </a:lvl3pPr>
            <a:lvl4pPr marL="771306" indent="0">
              <a:buNone/>
              <a:defRPr sz="500"/>
            </a:lvl4pPr>
            <a:lvl5pPr marL="1028409" indent="0">
              <a:buNone/>
              <a:defRPr sz="500"/>
            </a:lvl5pPr>
            <a:lvl6pPr marL="1285510" indent="0">
              <a:buNone/>
              <a:defRPr sz="500"/>
            </a:lvl6pPr>
            <a:lvl7pPr marL="1542614" indent="0">
              <a:buNone/>
              <a:defRPr sz="500"/>
            </a:lvl7pPr>
            <a:lvl8pPr marL="1799715" indent="0">
              <a:buNone/>
              <a:defRPr sz="500"/>
            </a:lvl8pPr>
            <a:lvl9pPr marL="2056817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68113E-7373-4642-836C-397EF6341131}" type="datetimeFigureOut">
              <a:rPr lang="ru-RU"/>
              <a:pPr>
                <a:defRPr/>
              </a:pPr>
              <a:t>05.12.2020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8EE79-7B73-47BC-A733-7E03DCEDC43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7257279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7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4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40368516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8893" y="2268061"/>
            <a:ext cx="3455670" cy="267758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28893" y="289510"/>
            <a:ext cx="3455670" cy="1944053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257101" indent="0">
              <a:buNone/>
              <a:defRPr sz="1600"/>
            </a:lvl2pPr>
            <a:lvl3pPr marL="514205" indent="0">
              <a:buNone/>
              <a:defRPr sz="1300"/>
            </a:lvl3pPr>
            <a:lvl4pPr marL="771306" indent="0">
              <a:buNone/>
              <a:defRPr sz="1100"/>
            </a:lvl4pPr>
            <a:lvl5pPr marL="1028409" indent="0">
              <a:buNone/>
              <a:defRPr sz="1100"/>
            </a:lvl5pPr>
            <a:lvl6pPr marL="1285510" indent="0">
              <a:buNone/>
              <a:defRPr sz="1100"/>
            </a:lvl6pPr>
            <a:lvl7pPr marL="1542614" indent="0">
              <a:buNone/>
              <a:defRPr sz="1100"/>
            </a:lvl7pPr>
            <a:lvl8pPr marL="1799715" indent="0">
              <a:buNone/>
              <a:defRPr sz="1100"/>
            </a:lvl8pPr>
            <a:lvl9pPr marL="2056817" indent="0">
              <a:buNone/>
              <a:defRPr sz="11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28893" y="2535819"/>
            <a:ext cx="3455670" cy="380260"/>
          </a:xfrm>
        </p:spPr>
        <p:txBody>
          <a:bodyPr/>
          <a:lstStyle>
            <a:lvl1pPr marL="0" indent="0">
              <a:buNone/>
              <a:defRPr sz="800"/>
            </a:lvl1pPr>
            <a:lvl2pPr marL="257101" indent="0">
              <a:buNone/>
              <a:defRPr sz="700"/>
            </a:lvl2pPr>
            <a:lvl3pPr marL="514205" indent="0">
              <a:buNone/>
              <a:defRPr sz="600"/>
            </a:lvl3pPr>
            <a:lvl4pPr marL="771306" indent="0">
              <a:buNone/>
              <a:defRPr sz="500"/>
            </a:lvl4pPr>
            <a:lvl5pPr marL="1028409" indent="0">
              <a:buNone/>
              <a:defRPr sz="500"/>
            </a:lvl5pPr>
            <a:lvl6pPr marL="1285510" indent="0">
              <a:buNone/>
              <a:defRPr sz="500"/>
            </a:lvl6pPr>
            <a:lvl7pPr marL="1542614" indent="0">
              <a:buNone/>
              <a:defRPr sz="500"/>
            </a:lvl7pPr>
            <a:lvl8pPr marL="1799715" indent="0">
              <a:buNone/>
              <a:defRPr sz="500"/>
            </a:lvl8pPr>
            <a:lvl9pPr marL="2056817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A2262-C03C-48AD-9AED-649E196D21E9}" type="datetimeFigureOut">
              <a:rPr lang="ru-RU"/>
              <a:pPr>
                <a:defRPr/>
              </a:pPr>
              <a:t>05.12.2020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97604-0FC2-495C-9866-D90E410293F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13700104"/>
      </p:ext>
    </p:extLst>
  </p:cSld>
  <p:clrMapOvr>
    <a:masterClrMapping/>
  </p:clrMapOvr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81EE2F-4789-4CBD-9304-2F7AC08E832E}" type="datetimeFigureOut">
              <a:rPr lang="ru-RU"/>
              <a:pPr>
                <a:defRPr/>
              </a:pPr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9EA0DB-AC43-4132-8495-E1E6A236CD0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31286953"/>
      </p:ext>
    </p:extLst>
  </p:cSld>
  <p:clrMapOvr>
    <a:masterClrMapping/>
  </p:clrMapOvr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2630749" y="61502"/>
            <a:ext cx="815922" cy="130578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80985" y="61502"/>
            <a:ext cx="2353775" cy="130578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DA2B54-77C8-41EC-A82B-E8966EBAD998}" type="datetimeFigureOut">
              <a:rPr lang="ru-RU"/>
              <a:pPr>
                <a:defRPr/>
              </a:pPr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DC724-D414-40C5-B35B-2390971D526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33982183"/>
      </p:ext>
    </p:extLst>
  </p:cSld>
  <p:clrMapOvr>
    <a:masterClrMapping/>
  </p:clrMapOvr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27961837"/>
      </p:ext>
    </p:extLst>
  </p:cSld>
  <p:clrMapOvr>
    <a:masterClrMapping/>
  </p:clrMapOvr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1697544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3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90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395705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3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90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9938464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7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3627688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7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8658220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56254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546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0048420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8786232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88233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87894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5803271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614740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54247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366648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67461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649033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4521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792251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50411391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58546736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9345771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10023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2534035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67276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345024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94390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9241680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095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67539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9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366606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962861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61858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3330843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01902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3795185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6731945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9789892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5496116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1877541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39846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682385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5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3215461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6099534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952424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722461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522241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142985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9000305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5138043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97128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2216114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64562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9.xml"/><Relationship Id="rId13" Type="http://schemas.openxmlformats.org/officeDocument/2006/relationships/slideLayout" Target="../slideLayouts/slideLayout534.xml"/><Relationship Id="rId3" Type="http://schemas.openxmlformats.org/officeDocument/2006/relationships/slideLayout" Target="../slideLayouts/slideLayout524.xml"/><Relationship Id="rId7" Type="http://schemas.openxmlformats.org/officeDocument/2006/relationships/slideLayout" Target="../slideLayouts/slideLayout528.xml"/><Relationship Id="rId12" Type="http://schemas.openxmlformats.org/officeDocument/2006/relationships/slideLayout" Target="../slideLayouts/slideLayout533.xml"/><Relationship Id="rId17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523.xml"/><Relationship Id="rId16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522.xml"/><Relationship Id="rId6" Type="http://schemas.openxmlformats.org/officeDocument/2006/relationships/slideLayout" Target="../slideLayouts/slideLayout527.xml"/><Relationship Id="rId11" Type="http://schemas.openxmlformats.org/officeDocument/2006/relationships/slideLayout" Target="../slideLayouts/slideLayout532.xml"/><Relationship Id="rId5" Type="http://schemas.openxmlformats.org/officeDocument/2006/relationships/slideLayout" Target="../slideLayouts/slideLayout526.xml"/><Relationship Id="rId15" Type="http://schemas.openxmlformats.org/officeDocument/2006/relationships/hyperlink" Target="https://www.facebook.com" TargetMode="External"/><Relationship Id="rId10" Type="http://schemas.openxmlformats.org/officeDocument/2006/relationships/slideLayout" Target="../slideLayouts/slideLayout531.xml"/><Relationship Id="rId4" Type="http://schemas.openxmlformats.org/officeDocument/2006/relationships/slideLayout" Target="../slideLayouts/slideLayout525.xml"/><Relationship Id="rId9" Type="http://schemas.openxmlformats.org/officeDocument/2006/relationships/slideLayout" Target="../slideLayouts/slideLayout530.xml"/><Relationship Id="rId14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8.xml"/><Relationship Id="rId18" Type="http://schemas.openxmlformats.org/officeDocument/2006/relationships/slideLayout" Target="../slideLayouts/slideLayout133.xml"/><Relationship Id="rId26" Type="http://schemas.openxmlformats.org/officeDocument/2006/relationships/slideLayout" Target="../slideLayouts/slideLayout141.xml"/><Relationship Id="rId39" Type="http://schemas.openxmlformats.org/officeDocument/2006/relationships/slideLayout" Target="../slideLayouts/slideLayout154.xml"/><Relationship Id="rId21" Type="http://schemas.openxmlformats.org/officeDocument/2006/relationships/slideLayout" Target="../slideLayouts/slideLayout136.xml"/><Relationship Id="rId34" Type="http://schemas.openxmlformats.org/officeDocument/2006/relationships/slideLayout" Target="../slideLayouts/slideLayout149.xml"/><Relationship Id="rId42" Type="http://schemas.openxmlformats.org/officeDocument/2006/relationships/slideLayout" Target="../slideLayouts/slideLayout157.xml"/><Relationship Id="rId47" Type="http://schemas.openxmlformats.org/officeDocument/2006/relationships/slideLayout" Target="../slideLayouts/slideLayout162.xml"/><Relationship Id="rId50" Type="http://schemas.openxmlformats.org/officeDocument/2006/relationships/slideLayout" Target="../slideLayouts/slideLayout165.xml"/><Relationship Id="rId55" Type="http://schemas.openxmlformats.org/officeDocument/2006/relationships/slideLayout" Target="../slideLayouts/slideLayout170.xml"/><Relationship Id="rId7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17.xml"/><Relationship Id="rId16" Type="http://schemas.openxmlformats.org/officeDocument/2006/relationships/slideLayout" Target="../slideLayouts/slideLayout131.xml"/><Relationship Id="rId20" Type="http://schemas.openxmlformats.org/officeDocument/2006/relationships/slideLayout" Target="../slideLayouts/slideLayout135.xml"/><Relationship Id="rId29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56.xml"/><Relationship Id="rId54" Type="http://schemas.openxmlformats.org/officeDocument/2006/relationships/slideLayout" Target="../slideLayouts/slideLayout16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24" Type="http://schemas.openxmlformats.org/officeDocument/2006/relationships/slideLayout" Target="../slideLayouts/slideLayout139.xml"/><Relationship Id="rId32" Type="http://schemas.openxmlformats.org/officeDocument/2006/relationships/slideLayout" Target="../slideLayouts/slideLayout147.xml"/><Relationship Id="rId37" Type="http://schemas.openxmlformats.org/officeDocument/2006/relationships/slideLayout" Target="../slideLayouts/slideLayout152.xml"/><Relationship Id="rId40" Type="http://schemas.openxmlformats.org/officeDocument/2006/relationships/slideLayout" Target="../slideLayouts/slideLayout155.xml"/><Relationship Id="rId45" Type="http://schemas.openxmlformats.org/officeDocument/2006/relationships/slideLayout" Target="../slideLayouts/slideLayout160.xml"/><Relationship Id="rId53" Type="http://schemas.openxmlformats.org/officeDocument/2006/relationships/slideLayout" Target="../slideLayouts/slideLayout168.xml"/><Relationship Id="rId58" Type="http://schemas.openxmlformats.org/officeDocument/2006/relationships/slideLayout" Target="../slideLayouts/slideLayout173.xml"/><Relationship Id="rId5" Type="http://schemas.openxmlformats.org/officeDocument/2006/relationships/slideLayout" Target="../slideLayouts/slideLayout120.xml"/><Relationship Id="rId15" Type="http://schemas.openxmlformats.org/officeDocument/2006/relationships/slideLayout" Target="../slideLayouts/slideLayout130.xml"/><Relationship Id="rId23" Type="http://schemas.openxmlformats.org/officeDocument/2006/relationships/slideLayout" Target="../slideLayouts/slideLayout138.xml"/><Relationship Id="rId28" Type="http://schemas.openxmlformats.org/officeDocument/2006/relationships/slideLayout" Target="../slideLayouts/slideLayout143.xml"/><Relationship Id="rId36" Type="http://schemas.openxmlformats.org/officeDocument/2006/relationships/slideLayout" Target="../slideLayouts/slideLayout151.xml"/><Relationship Id="rId49" Type="http://schemas.openxmlformats.org/officeDocument/2006/relationships/slideLayout" Target="../slideLayouts/slideLayout164.xml"/><Relationship Id="rId57" Type="http://schemas.openxmlformats.org/officeDocument/2006/relationships/slideLayout" Target="../slideLayouts/slideLayout17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5.xml"/><Relationship Id="rId19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46.xml"/><Relationship Id="rId44" Type="http://schemas.openxmlformats.org/officeDocument/2006/relationships/slideLayout" Target="../slideLayouts/slideLayout159.xml"/><Relationship Id="rId52" Type="http://schemas.openxmlformats.org/officeDocument/2006/relationships/slideLayout" Target="../slideLayouts/slideLayout16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slideLayout" Target="../slideLayouts/slideLayout129.xml"/><Relationship Id="rId22" Type="http://schemas.openxmlformats.org/officeDocument/2006/relationships/slideLayout" Target="../slideLayouts/slideLayout137.xml"/><Relationship Id="rId27" Type="http://schemas.openxmlformats.org/officeDocument/2006/relationships/slideLayout" Target="../slideLayouts/slideLayout142.xml"/><Relationship Id="rId30" Type="http://schemas.openxmlformats.org/officeDocument/2006/relationships/slideLayout" Target="../slideLayouts/slideLayout145.xml"/><Relationship Id="rId35" Type="http://schemas.openxmlformats.org/officeDocument/2006/relationships/slideLayout" Target="../slideLayouts/slideLayout150.xml"/><Relationship Id="rId43" Type="http://schemas.openxmlformats.org/officeDocument/2006/relationships/slideLayout" Target="../slideLayouts/slideLayout158.xml"/><Relationship Id="rId48" Type="http://schemas.openxmlformats.org/officeDocument/2006/relationships/slideLayout" Target="../slideLayouts/slideLayout163.xml"/><Relationship Id="rId56" Type="http://schemas.openxmlformats.org/officeDocument/2006/relationships/slideLayout" Target="../slideLayouts/slideLayout171.xml"/><Relationship Id="rId8" Type="http://schemas.openxmlformats.org/officeDocument/2006/relationships/slideLayout" Target="../slideLayouts/slideLayout123.xml"/><Relationship Id="rId51" Type="http://schemas.openxmlformats.org/officeDocument/2006/relationships/slideLayout" Target="../slideLayouts/slideLayout166.xml"/><Relationship Id="rId3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27.xml"/><Relationship Id="rId17" Type="http://schemas.openxmlformats.org/officeDocument/2006/relationships/slideLayout" Target="../slideLayouts/slideLayout132.xml"/><Relationship Id="rId25" Type="http://schemas.openxmlformats.org/officeDocument/2006/relationships/slideLayout" Target="../slideLayouts/slideLayout140.xml"/><Relationship Id="rId33" Type="http://schemas.openxmlformats.org/officeDocument/2006/relationships/slideLayout" Target="../slideLayouts/slideLayout148.xml"/><Relationship Id="rId38" Type="http://schemas.openxmlformats.org/officeDocument/2006/relationships/slideLayout" Target="../slideLayouts/slideLayout153.xml"/><Relationship Id="rId46" Type="http://schemas.openxmlformats.org/officeDocument/2006/relationships/slideLayout" Target="../slideLayouts/slideLayout161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6.xml"/><Relationship Id="rId18" Type="http://schemas.openxmlformats.org/officeDocument/2006/relationships/slideLayout" Target="../slideLayouts/slideLayout191.xml"/><Relationship Id="rId26" Type="http://schemas.openxmlformats.org/officeDocument/2006/relationships/slideLayout" Target="../slideLayouts/slideLayout199.xml"/><Relationship Id="rId39" Type="http://schemas.openxmlformats.org/officeDocument/2006/relationships/slideLayout" Target="../slideLayouts/slideLayout212.xml"/><Relationship Id="rId21" Type="http://schemas.openxmlformats.org/officeDocument/2006/relationships/slideLayout" Target="../slideLayouts/slideLayout194.xml"/><Relationship Id="rId34" Type="http://schemas.openxmlformats.org/officeDocument/2006/relationships/slideLayout" Target="../slideLayouts/slideLayout207.xml"/><Relationship Id="rId42" Type="http://schemas.openxmlformats.org/officeDocument/2006/relationships/slideLayout" Target="../slideLayouts/slideLayout215.xml"/><Relationship Id="rId47" Type="http://schemas.openxmlformats.org/officeDocument/2006/relationships/slideLayout" Target="../slideLayouts/slideLayout220.xml"/><Relationship Id="rId50" Type="http://schemas.openxmlformats.org/officeDocument/2006/relationships/slideLayout" Target="../slideLayouts/slideLayout223.xml"/><Relationship Id="rId55" Type="http://schemas.openxmlformats.org/officeDocument/2006/relationships/slideLayout" Target="../slideLayouts/slideLayout228.xml"/><Relationship Id="rId7" Type="http://schemas.openxmlformats.org/officeDocument/2006/relationships/slideLayout" Target="../slideLayouts/slideLayout180.xml"/><Relationship Id="rId2" Type="http://schemas.openxmlformats.org/officeDocument/2006/relationships/slideLayout" Target="../slideLayouts/slideLayout175.xml"/><Relationship Id="rId16" Type="http://schemas.openxmlformats.org/officeDocument/2006/relationships/slideLayout" Target="../slideLayouts/slideLayout189.xml"/><Relationship Id="rId20" Type="http://schemas.openxmlformats.org/officeDocument/2006/relationships/slideLayout" Target="../slideLayouts/slideLayout193.xml"/><Relationship Id="rId29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14.xml"/><Relationship Id="rId54" Type="http://schemas.openxmlformats.org/officeDocument/2006/relationships/slideLayout" Target="../slideLayouts/slideLayout22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4.xml"/><Relationship Id="rId6" Type="http://schemas.openxmlformats.org/officeDocument/2006/relationships/slideLayout" Target="../slideLayouts/slideLayout179.xml"/><Relationship Id="rId11" Type="http://schemas.openxmlformats.org/officeDocument/2006/relationships/slideLayout" Target="../slideLayouts/slideLayout184.xml"/><Relationship Id="rId24" Type="http://schemas.openxmlformats.org/officeDocument/2006/relationships/slideLayout" Target="../slideLayouts/slideLayout197.xml"/><Relationship Id="rId32" Type="http://schemas.openxmlformats.org/officeDocument/2006/relationships/slideLayout" Target="../slideLayouts/slideLayout205.xml"/><Relationship Id="rId37" Type="http://schemas.openxmlformats.org/officeDocument/2006/relationships/slideLayout" Target="../slideLayouts/slideLayout210.xml"/><Relationship Id="rId40" Type="http://schemas.openxmlformats.org/officeDocument/2006/relationships/slideLayout" Target="../slideLayouts/slideLayout213.xml"/><Relationship Id="rId45" Type="http://schemas.openxmlformats.org/officeDocument/2006/relationships/slideLayout" Target="../slideLayouts/slideLayout218.xml"/><Relationship Id="rId53" Type="http://schemas.openxmlformats.org/officeDocument/2006/relationships/slideLayout" Target="../slideLayouts/slideLayout226.xml"/><Relationship Id="rId58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178.xml"/><Relationship Id="rId15" Type="http://schemas.openxmlformats.org/officeDocument/2006/relationships/slideLayout" Target="../slideLayouts/slideLayout188.xml"/><Relationship Id="rId23" Type="http://schemas.openxmlformats.org/officeDocument/2006/relationships/slideLayout" Target="../slideLayouts/slideLayout196.xml"/><Relationship Id="rId28" Type="http://schemas.openxmlformats.org/officeDocument/2006/relationships/slideLayout" Target="../slideLayouts/slideLayout201.xml"/><Relationship Id="rId36" Type="http://schemas.openxmlformats.org/officeDocument/2006/relationships/slideLayout" Target="../slideLayouts/slideLayout209.xml"/><Relationship Id="rId49" Type="http://schemas.openxmlformats.org/officeDocument/2006/relationships/slideLayout" Target="../slideLayouts/slideLayout222.xml"/><Relationship Id="rId57" Type="http://schemas.openxmlformats.org/officeDocument/2006/relationships/slideLayout" Target="../slideLayouts/slideLayout23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3.xml"/><Relationship Id="rId19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04.xml"/><Relationship Id="rId44" Type="http://schemas.openxmlformats.org/officeDocument/2006/relationships/slideLayout" Target="../slideLayouts/slideLayout217.xml"/><Relationship Id="rId52" Type="http://schemas.openxmlformats.org/officeDocument/2006/relationships/slideLayout" Target="../slideLayouts/slideLayout22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7.xml"/><Relationship Id="rId9" Type="http://schemas.openxmlformats.org/officeDocument/2006/relationships/slideLayout" Target="../slideLayouts/slideLayout182.xml"/><Relationship Id="rId14" Type="http://schemas.openxmlformats.org/officeDocument/2006/relationships/slideLayout" Target="../slideLayouts/slideLayout187.xml"/><Relationship Id="rId22" Type="http://schemas.openxmlformats.org/officeDocument/2006/relationships/slideLayout" Target="../slideLayouts/slideLayout195.xml"/><Relationship Id="rId27" Type="http://schemas.openxmlformats.org/officeDocument/2006/relationships/slideLayout" Target="../slideLayouts/slideLayout200.xml"/><Relationship Id="rId30" Type="http://schemas.openxmlformats.org/officeDocument/2006/relationships/slideLayout" Target="../slideLayouts/slideLayout203.xml"/><Relationship Id="rId35" Type="http://schemas.openxmlformats.org/officeDocument/2006/relationships/slideLayout" Target="../slideLayouts/slideLayout208.xml"/><Relationship Id="rId43" Type="http://schemas.openxmlformats.org/officeDocument/2006/relationships/slideLayout" Target="../slideLayouts/slideLayout216.xml"/><Relationship Id="rId48" Type="http://schemas.openxmlformats.org/officeDocument/2006/relationships/slideLayout" Target="../slideLayouts/slideLayout221.xml"/><Relationship Id="rId56" Type="http://schemas.openxmlformats.org/officeDocument/2006/relationships/slideLayout" Target="../slideLayouts/slideLayout229.xml"/><Relationship Id="rId8" Type="http://schemas.openxmlformats.org/officeDocument/2006/relationships/slideLayout" Target="../slideLayouts/slideLayout181.xml"/><Relationship Id="rId51" Type="http://schemas.openxmlformats.org/officeDocument/2006/relationships/slideLayout" Target="../slideLayouts/slideLayout224.xml"/><Relationship Id="rId3" Type="http://schemas.openxmlformats.org/officeDocument/2006/relationships/slideLayout" Target="../slideLayouts/slideLayout176.xml"/><Relationship Id="rId12" Type="http://schemas.openxmlformats.org/officeDocument/2006/relationships/slideLayout" Target="../slideLayouts/slideLayout185.xml"/><Relationship Id="rId17" Type="http://schemas.openxmlformats.org/officeDocument/2006/relationships/slideLayout" Target="../slideLayouts/slideLayout190.xml"/><Relationship Id="rId25" Type="http://schemas.openxmlformats.org/officeDocument/2006/relationships/slideLayout" Target="../slideLayouts/slideLayout198.xml"/><Relationship Id="rId33" Type="http://schemas.openxmlformats.org/officeDocument/2006/relationships/slideLayout" Target="../slideLayouts/slideLayout206.xml"/><Relationship Id="rId38" Type="http://schemas.openxmlformats.org/officeDocument/2006/relationships/slideLayout" Target="../slideLayouts/slideLayout211.xml"/><Relationship Id="rId46" Type="http://schemas.openxmlformats.org/officeDocument/2006/relationships/slideLayout" Target="../slideLayouts/slideLayout219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4.xml"/><Relationship Id="rId18" Type="http://schemas.openxmlformats.org/officeDocument/2006/relationships/slideLayout" Target="../slideLayouts/slideLayout249.xml"/><Relationship Id="rId26" Type="http://schemas.openxmlformats.org/officeDocument/2006/relationships/slideLayout" Target="../slideLayouts/slideLayout257.xml"/><Relationship Id="rId39" Type="http://schemas.openxmlformats.org/officeDocument/2006/relationships/slideLayout" Target="../slideLayouts/slideLayout270.xml"/><Relationship Id="rId21" Type="http://schemas.openxmlformats.org/officeDocument/2006/relationships/slideLayout" Target="../slideLayouts/slideLayout252.xml"/><Relationship Id="rId34" Type="http://schemas.openxmlformats.org/officeDocument/2006/relationships/slideLayout" Target="../slideLayouts/slideLayout265.xml"/><Relationship Id="rId42" Type="http://schemas.openxmlformats.org/officeDocument/2006/relationships/slideLayout" Target="../slideLayouts/slideLayout273.xml"/><Relationship Id="rId47" Type="http://schemas.openxmlformats.org/officeDocument/2006/relationships/slideLayout" Target="../slideLayouts/slideLayout278.xml"/><Relationship Id="rId50" Type="http://schemas.openxmlformats.org/officeDocument/2006/relationships/slideLayout" Target="../slideLayouts/slideLayout281.xml"/><Relationship Id="rId55" Type="http://schemas.openxmlformats.org/officeDocument/2006/relationships/slideLayout" Target="../slideLayouts/slideLayout286.xml"/><Relationship Id="rId7" Type="http://schemas.openxmlformats.org/officeDocument/2006/relationships/slideLayout" Target="../slideLayouts/slideLayout238.xml"/><Relationship Id="rId2" Type="http://schemas.openxmlformats.org/officeDocument/2006/relationships/slideLayout" Target="../slideLayouts/slideLayout233.xml"/><Relationship Id="rId16" Type="http://schemas.openxmlformats.org/officeDocument/2006/relationships/slideLayout" Target="../slideLayouts/slideLayout247.xml"/><Relationship Id="rId20" Type="http://schemas.openxmlformats.org/officeDocument/2006/relationships/slideLayout" Target="../slideLayouts/slideLayout251.xml"/><Relationship Id="rId29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72.xml"/><Relationship Id="rId54" Type="http://schemas.openxmlformats.org/officeDocument/2006/relationships/slideLayout" Target="../slideLayouts/slideLayout28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slideLayout" Target="../slideLayouts/slideLayout242.xml"/><Relationship Id="rId24" Type="http://schemas.openxmlformats.org/officeDocument/2006/relationships/slideLayout" Target="../slideLayouts/slideLayout255.xml"/><Relationship Id="rId32" Type="http://schemas.openxmlformats.org/officeDocument/2006/relationships/slideLayout" Target="../slideLayouts/slideLayout263.xml"/><Relationship Id="rId37" Type="http://schemas.openxmlformats.org/officeDocument/2006/relationships/slideLayout" Target="../slideLayouts/slideLayout268.xml"/><Relationship Id="rId40" Type="http://schemas.openxmlformats.org/officeDocument/2006/relationships/slideLayout" Target="../slideLayouts/slideLayout271.xml"/><Relationship Id="rId45" Type="http://schemas.openxmlformats.org/officeDocument/2006/relationships/slideLayout" Target="../slideLayouts/slideLayout276.xml"/><Relationship Id="rId53" Type="http://schemas.openxmlformats.org/officeDocument/2006/relationships/slideLayout" Target="../slideLayouts/slideLayout284.xml"/><Relationship Id="rId58" Type="http://schemas.openxmlformats.org/officeDocument/2006/relationships/slideLayout" Target="../slideLayouts/slideLayout289.xml"/><Relationship Id="rId5" Type="http://schemas.openxmlformats.org/officeDocument/2006/relationships/slideLayout" Target="../slideLayouts/slideLayout236.xml"/><Relationship Id="rId15" Type="http://schemas.openxmlformats.org/officeDocument/2006/relationships/slideLayout" Target="../slideLayouts/slideLayout246.xml"/><Relationship Id="rId23" Type="http://schemas.openxmlformats.org/officeDocument/2006/relationships/slideLayout" Target="../slideLayouts/slideLayout254.xml"/><Relationship Id="rId28" Type="http://schemas.openxmlformats.org/officeDocument/2006/relationships/slideLayout" Target="../slideLayouts/slideLayout259.xml"/><Relationship Id="rId36" Type="http://schemas.openxmlformats.org/officeDocument/2006/relationships/slideLayout" Target="../slideLayouts/slideLayout267.xml"/><Relationship Id="rId49" Type="http://schemas.openxmlformats.org/officeDocument/2006/relationships/slideLayout" Target="../slideLayouts/slideLayout280.xml"/><Relationship Id="rId57" Type="http://schemas.openxmlformats.org/officeDocument/2006/relationships/slideLayout" Target="../slideLayouts/slideLayout28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1.xml"/><Relationship Id="rId19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62.xml"/><Relationship Id="rId44" Type="http://schemas.openxmlformats.org/officeDocument/2006/relationships/slideLayout" Target="../slideLayouts/slideLayout275.xml"/><Relationship Id="rId52" Type="http://schemas.openxmlformats.org/officeDocument/2006/relationships/slideLayout" Target="../slideLayouts/slideLayout28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Relationship Id="rId14" Type="http://schemas.openxmlformats.org/officeDocument/2006/relationships/slideLayout" Target="../slideLayouts/slideLayout245.xml"/><Relationship Id="rId22" Type="http://schemas.openxmlformats.org/officeDocument/2006/relationships/slideLayout" Target="../slideLayouts/slideLayout253.xml"/><Relationship Id="rId27" Type="http://schemas.openxmlformats.org/officeDocument/2006/relationships/slideLayout" Target="../slideLayouts/slideLayout258.xml"/><Relationship Id="rId30" Type="http://schemas.openxmlformats.org/officeDocument/2006/relationships/slideLayout" Target="../slideLayouts/slideLayout261.xml"/><Relationship Id="rId35" Type="http://schemas.openxmlformats.org/officeDocument/2006/relationships/slideLayout" Target="../slideLayouts/slideLayout266.xml"/><Relationship Id="rId43" Type="http://schemas.openxmlformats.org/officeDocument/2006/relationships/slideLayout" Target="../slideLayouts/slideLayout274.xml"/><Relationship Id="rId48" Type="http://schemas.openxmlformats.org/officeDocument/2006/relationships/slideLayout" Target="../slideLayouts/slideLayout279.xml"/><Relationship Id="rId56" Type="http://schemas.openxmlformats.org/officeDocument/2006/relationships/slideLayout" Target="../slideLayouts/slideLayout287.xml"/><Relationship Id="rId8" Type="http://schemas.openxmlformats.org/officeDocument/2006/relationships/slideLayout" Target="../slideLayouts/slideLayout239.xml"/><Relationship Id="rId51" Type="http://schemas.openxmlformats.org/officeDocument/2006/relationships/slideLayout" Target="../slideLayouts/slideLayout282.xml"/><Relationship Id="rId3" Type="http://schemas.openxmlformats.org/officeDocument/2006/relationships/slideLayout" Target="../slideLayouts/slideLayout234.xml"/><Relationship Id="rId12" Type="http://schemas.openxmlformats.org/officeDocument/2006/relationships/slideLayout" Target="../slideLayouts/slideLayout243.xml"/><Relationship Id="rId17" Type="http://schemas.openxmlformats.org/officeDocument/2006/relationships/slideLayout" Target="../slideLayouts/slideLayout248.xml"/><Relationship Id="rId25" Type="http://schemas.openxmlformats.org/officeDocument/2006/relationships/slideLayout" Target="../slideLayouts/slideLayout256.xml"/><Relationship Id="rId33" Type="http://schemas.openxmlformats.org/officeDocument/2006/relationships/slideLayout" Target="../slideLayouts/slideLayout264.xml"/><Relationship Id="rId38" Type="http://schemas.openxmlformats.org/officeDocument/2006/relationships/slideLayout" Target="../slideLayouts/slideLayout269.xml"/><Relationship Id="rId46" Type="http://schemas.openxmlformats.org/officeDocument/2006/relationships/slideLayout" Target="../slideLayouts/slideLayout277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2.xml"/><Relationship Id="rId18" Type="http://schemas.openxmlformats.org/officeDocument/2006/relationships/slideLayout" Target="../slideLayouts/slideLayout307.xml"/><Relationship Id="rId26" Type="http://schemas.openxmlformats.org/officeDocument/2006/relationships/slideLayout" Target="../slideLayouts/slideLayout315.xml"/><Relationship Id="rId39" Type="http://schemas.openxmlformats.org/officeDocument/2006/relationships/slideLayout" Target="../slideLayouts/slideLayout328.xml"/><Relationship Id="rId21" Type="http://schemas.openxmlformats.org/officeDocument/2006/relationships/slideLayout" Target="../slideLayouts/slideLayout310.xml"/><Relationship Id="rId34" Type="http://schemas.openxmlformats.org/officeDocument/2006/relationships/slideLayout" Target="../slideLayouts/slideLayout323.xml"/><Relationship Id="rId42" Type="http://schemas.openxmlformats.org/officeDocument/2006/relationships/slideLayout" Target="../slideLayouts/slideLayout331.xml"/><Relationship Id="rId47" Type="http://schemas.openxmlformats.org/officeDocument/2006/relationships/slideLayout" Target="../slideLayouts/slideLayout336.xml"/><Relationship Id="rId50" Type="http://schemas.openxmlformats.org/officeDocument/2006/relationships/slideLayout" Target="../slideLayouts/slideLayout339.xml"/><Relationship Id="rId55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296.xml"/><Relationship Id="rId2" Type="http://schemas.openxmlformats.org/officeDocument/2006/relationships/slideLayout" Target="../slideLayouts/slideLayout291.xml"/><Relationship Id="rId16" Type="http://schemas.openxmlformats.org/officeDocument/2006/relationships/slideLayout" Target="../slideLayouts/slideLayout305.xml"/><Relationship Id="rId20" Type="http://schemas.openxmlformats.org/officeDocument/2006/relationships/slideLayout" Target="../slideLayouts/slideLayout309.xml"/><Relationship Id="rId29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0.xml"/><Relationship Id="rId54" Type="http://schemas.openxmlformats.org/officeDocument/2006/relationships/slideLayout" Target="../slideLayouts/slideLayout34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0.xml"/><Relationship Id="rId6" Type="http://schemas.openxmlformats.org/officeDocument/2006/relationships/slideLayout" Target="../slideLayouts/slideLayout295.xml"/><Relationship Id="rId11" Type="http://schemas.openxmlformats.org/officeDocument/2006/relationships/slideLayout" Target="../slideLayouts/slideLayout300.xml"/><Relationship Id="rId24" Type="http://schemas.openxmlformats.org/officeDocument/2006/relationships/slideLayout" Target="../slideLayouts/slideLayout313.xml"/><Relationship Id="rId32" Type="http://schemas.openxmlformats.org/officeDocument/2006/relationships/slideLayout" Target="../slideLayouts/slideLayout321.xml"/><Relationship Id="rId37" Type="http://schemas.openxmlformats.org/officeDocument/2006/relationships/slideLayout" Target="../slideLayouts/slideLayout326.xml"/><Relationship Id="rId40" Type="http://schemas.openxmlformats.org/officeDocument/2006/relationships/slideLayout" Target="../slideLayouts/slideLayout329.xml"/><Relationship Id="rId45" Type="http://schemas.openxmlformats.org/officeDocument/2006/relationships/slideLayout" Target="../slideLayouts/slideLayout334.xml"/><Relationship Id="rId53" Type="http://schemas.openxmlformats.org/officeDocument/2006/relationships/slideLayout" Target="../slideLayouts/slideLayout342.xml"/><Relationship Id="rId58" Type="http://schemas.openxmlformats.org/officeDocument/2006/relationships/slideLayout" Target="../slideLayouts/slideLayout347.xml"/><Relationship Id="rId5" Type="http://schemas.openxmlformats.org/officeDocument/2006/relationships/slideLayout" Target="../slideLayouts/slideLayout294.xml"/><Relationship Id="rId15" Type="http://schemas.openxmlformats.org/officeDocument/2006/relationships/slideLayout" Target="../slideLayouts/slideLayout304.xml"/><Relationship Id="rId23" Type="http://schemas.openxmlformats.org/officeDocument/2006/relationships/slideLayout" Target="../slideLayouts/slideLayout312.xml"/><Relationship Id="rId28" Type="http://schemas.openxmlformats.org/officeDocument/2006/relationships/slideLayout" Target="../slideLayouts/slideLayout317.xml"/><Relationship Id="rId36" Type="http://schemas.openxmlformats.org/officeDocument/2006/relationships/slideLayout" Target="../slideLayouts/slideLayout325.xml"/><Relationship Id="rId49" Type="http://schemas.openxmlformats.org/officeDocument/2006/relationships/slideLayout" Target="../slideLayouts/slideLayout338.xml"/><Relationship Id="rId57" Type="http://schemas.openxmlformats.org/officeDocument/2006/relationships/slideLayout" Target="../slideLayouts/slideLayout34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99.xml"/><Relationship Id="rId19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0.xml"/><Relationship Id="rId44" Type="http://schemas.openxmlformats.org/officeDocument/2006/relationships/slideLayout" Target="../slideLayouts/slideLayout333.xml"/><Relationship Id="rId52" Type="http://schemas.openxmlformats.org/officeDocument/2006/relationships/slideLayout" Target="../slideLayouts/slideLayout34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3.xml"/><Relationship Id="rId9" Type="http://schemas.openxmlformats.org/officeDocument/2006/relationships/slideLayout" Target="../slideLayouts/slideLayout298.xml"/><Relationship Id="rId14" Type="http://schemas.openxmlformats.org/officeDocument/2006/relationships/slideLayout" Target="../slideLayouts/slideLayout303.xml"/><Relationship Id="rId22" Type="http://schemas.openxmlformats.org/officeDocument/2006/relationships/slideLayout" Target="../slideLayouts/slideLayout311.xml"/><Relationship Id="rId27" Type="http://schemas.openxmlformats.org/officeDocument/2006/relationships/slideLayout" Target="../slideLayouts/slideLayout316.xml"/><Relationship Id="rId30" Type="http://schemas.openxmlformats.org/officeDocument/2006/relationships/slideLayout" Target="../slideLayouts/slideLayout319.xml"/><Relationship Id="rId35" Type="http://schemas.openxmlformats.org/officeDocument/2006/relationships/slideLayout" Target="../slideLayouts/slideLayout324.xml"/><Relationship Id="rId43" Type="http://schemas.openxmlformats.org/officeDocument/2006/relationships/slideLayout" Target="../slideLayouts/slideLayout332.xml"/><Relationship Id="rId48" Type="http://schemas.openxmlformats.org/officeDocument/2006/relationships/slideLayout" Target="../slideLayouts/slideLayout337.xml"/><Relationship Id="rId56" Type="http://schemas.openxmlformats.org/officeDocument/2006/relationships/slideLayout" Target="../slideLayouts/slideLayout345.xml"/><Relationship Id="rId8" Type="http://schemas.openxmlformats.org/officeDocument/2006/relationships/slideLayout" Target="../slideLayouts/slideLayout297.xml"/><Relationship Id="rId51" Type="http://schemas.openxmlformats.org/officeDocument/2006/relationships/slideLayout" Target="../slideLayouts/slideLayout340.xml"/><Relationship Id="rId3" Type="http://schemas.openxmlformats.org/officeDocument/2006/relationships/slideLayout" Target="../slideLayouts/slideLayout292.xml"/><Relationship Id="rId12" Type="http://schemas.openxmlformats.org/officeDocument/2006/relationships/slideLayout" Target="../slideLayouts/slideLayout301.xml"/><Relationship Id="rId17" Type="http://schemas.openxmlformats.org/officeDocument/2006/relationships/slideLayout" Target="../slideLayouts/slideLayout306.xml"/><Relationship Id="rId25" Type="http://schemas.openxmlformats.org/officeDocument/2006/relationships/slideLayout" Target="../slideLayouts/slideLayout314.xml"/><Relationship Id="rId33" Type="http://schemas.openxmlformats.org/officeDocument/2006/relationships/slideLayout" Target="../slideLayouts/slideLayout322.xml"/><Relationship Id="rId38" Type="http://schemas.openxmlformats.org/officeDocument/2006/relationships/slideLayout" Target="../slideLayouts/slideLayout327.xml"/><Relationship Id="rId46" Type="http://schemas.openxmlformats.org/officeDocument/2006/relationships/slideLayout" Target="../slideLayouts/slideLayout335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0.xml"/><Relationship Id="rId18" Type="http://schemas.openxmlformats.org/officeDocument/2006/relationships/slideLayout" Target="../slideLayouts/slideLayout365.xml"/><Relationship Id="rId26" Type="http://schemas.openxmlformats.org/officeDocument/2006/relationships/slideLayout" Target="../slideLayouts/slideLayout373.xml"/><Relationship Id="rId39" Type="http://schemas.openxmlformats.org/officeDocument/2006/relationships/slideLayout" Target="../slideLayouts/slideLayout386.xml"/><Relationship Id="rId21" Type="http://schemas.openxmlformats.org/officeDocument/2006/relationships/slideLayout" Target="../slideLayouts/slideLayout368.xml"/><Relationship Id="rId34" Type="http://schemas.openxmlformats.org/officeDocument/2006/relationships/slideLayout" Target="../slideLayouts/slideLayout381.xml"/><Relationship Id="rId42" Type="http://schemas.openxmlformats.org/officeDocument/2006/relationships/slideLayout" Target="../slideLayouts/slideLayout389.xml"/><Relationship Id="rId47" Type="http://schemas.openxmlformats.org/officeDocument/2006/relationships/slideLayout" Target="../slideLayouts/slideLayout394.xml"/><Relationship Id="rId50" Type="http://schemas.openxmlformats.org/officeDocument/2006/relationships/slideLayout" Target="../slideLayouts/slideLayout397.xml"/><Relationship Id="rId55" Type="http://schemas.openxmlformats.org/officeDocument/2006/relationships/slideLayout" Target="../slideLayouts/slideLayout402.xml"/><Relationship Id="rId7" Type="http://schemas.openxmlformats.org/officeDocument/2006/relationships/slideLayout" Target="../slideLayouts/slideLayout354.xml"/><Relationship Id="rId2" Type="http://schemas.openxmlformats.org/officeDocument/2006/relationships/slideLayout" Target="../slideLayouts/slideLayout349.xml"/><Relationship Id="rId16" Type="http://schemas.openxmlformats.org/officeDocument/2006/relationships/slideLayout" Target="../slideLayouts/slideLayout363.xml"/><Relationship Id="rId20" Type="http://schemas.openxmlformats.org/officeDocument/2006/relationships/slideLayout" Target="../slideLayouts/slideLayout367.xml"/><Relationship Id="rId29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88.xml"/><Relationship Id="rId54" Type="http://schemas.openxmlformats.org/officeDocument/2006/relationships/slideLayout" Target="../slideLayouts/slideLayout40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48.xml"/><Relationship Id="rId6" Type="http://schemas.openxmlformats.org/officeDocument/2006/relationships/slideLayout" Target="../slideLayouts/slideLayout353.xml"/><Relationship Id="rId11" Type="http://schemas.openxmlformats.org/officeDocument/2006/relationships/slideLayout" Target="../slideLayouts/slideLayout358.xml"/><Relationship Id="rId24" Type="http://schemas.openxmlformats.org/officeDocument/2006/relationships/slideLayout" Target="../slideLayouts/slideLayout371.xml"/><Relationship Id="rId32" Type="http://schemas.openxmlformats.org/officeDocument/2006/relationships/slideLayout" Target="../slideLayouts/slideLayout379.xml"/><Relationship Id="rId37" Type="http://schemas.openxmlformats.org/officeDocument/2006/relationships/slideLayout" Target="../slideLayouts/slideLayout384.xml"/><Relationship Id="rId40" Type="http://schemas.openxmlformats.org/officeDocument/2006/relationships/slideLayout" Target="../slideLayouts/slideLayout387.xml"/><Relationship Id="rId45" Type="http://schemas.openxmlformats.org/officeDocument/2006/relationships/slideLayout" Target="../slideLayouts/slideLayout392.xml"/><Relationship Id="rId53" Type="http://schemas.openxmlformats.org/officeDocument/2006/relationships/slideLayout" Target="../slideLayouts/slideLayout400.xml"/><Relationship Id="rId58" Type="http://schemas.openxmlformats.org/officeDocument/2006/relationships/slideLayout" Target="../slideLayouts/slideLayout405.xml"/><Relationship Id="rId5" Type="http://schemas.openxmlformats.org/officeDocument/2006/relationships/slideLayout" Target="../slideLayouts/slideLayout352.xml"/><Relationship Id="rId15" Type="http://schemas.openxmlformats.org/officeDocument/2006/relationships/slideLayout" Target="../slideLayouts/slideLayout362.xml"/><Relationship Id="rId23" Type="http://schemas.openxmlformats.org/officeDocument/2006/relationships/slideLayout" Target="../slideLayouts/slideLayout370.xml"/><Relationship Id="rId28" Type="http://schemas.openxmlformats.org/officeDocument/2006/relationships/slideLayout" Target="../slideLayouts/slideLayout375.xml"/><Relationship Id="rId36" Type="http://schemas.openxmlformats.org/officeDocument/2006/relationships/slideLayout" Target="../slideLayouts/slideLayout383.xml"/><Relationship Id="rId49" Type="http://schemas.openxmlformats.org/officeDocument/2006/relationships/slideLayout" Target="../slideLayouts/slideLayout396.xml"/><Relationship Id="rId57" Type="http://schemas.openxmlformats.org/officeDocument/2006/relationships/slideLayout" Target="../slideLayouts/slideLayout40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7.xml"/><Relationship Id="rId19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78.xml"/><Relationship Id="rId44" Type="http://schemas.openxmlformats.org/officeDocument/2006/relationships/slideLayout" Target="../slideLayouts/slideLayout391.xml"/><Relationship Id="rId52" Type="http://schemas.openxmlformats.org/officeDocument/2006/relationships/slideLayout" Target="../slideLayouts/slideLayout39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1.xml"/><Relationship Id="rId9" Type="http://schemas.openxmlformats.org/officeDocument/2006/relationships/slideLayout" Target="../slideLayouts/slideLayout356.xml"/><Relationship Id="rId14" Type="http://schemas.openxmlformats.org/officeDocument/2006/relationships/slideLayout" Target="../slideLayouts/slideLayout361.xml"/><Relationship Id="rId22" Type="http://schemas.openxmlformats.org/officeDocument/2006/relationships/slideLayout" Target="../slideLayouts/slideLayout369.xml"/><Relationship Id="rId27" Type="http://schemas.openxmlformats.org/officeDocument/2006/relationships/slideLayout" Target="../slideLayouts/slideLayout374.xml"/><Relationship Id="rId30" Type="http://schemas.openxmlformats.org/officeDocument/2006/relationships/slideLayout" Target="../slideLayouts/slideLayout377.xml"/><Relationship Id="rId35" Type="http://schemas.openxmlformats.org/officeDocument/2006/relationships/slideLayout" Target="../slideLayouts/slideLayout382.xml"/><Relationship Id="rId43" Type="http://schemas.openxmlformats.org/officeDocument/2006/relationships/slideLayout" Target="../slideLayouts/slideLayout390.xml"/><Relationship Id="rId48" Type="http://schemas.openxmlformats.org/officeDocument/2006/relationships/slideLayout" Target="../slideLayouts/slideLayout395.xml"/><Relationship Id="rId56" Type="http://schemas.openxmlformats.org/officeDocument/2006/relationships/slideLayout" Target="../slideLayouts/slideLayout403.xml"/><Relationship Id="rId8" Type="http://schemas.openxmlformats.org/officeDocument/2006/relationships/slideLayout" Target="../slideLayouts/slideLayout355.xml"/><Relationship Id="rId51" Type="http://schemas.openxmlformats.org/officeDocument/2006/relationships/slideLayout" Target="../slideLayouts/slideLayout398.xml"/><Relationship Id="rId3" Type="http://schemas.openxmlformats.org/officeDocument/2006/relationships/slideLayout" Target="../slideLayouts/slideLayout350.xml"/><Relationship Id="rId12" Type="http://schemas.openxmlformats.org/officeDocument/2006/relationships/slideLayout" Target="../slideLayouts/slideLayout359.xml"/><Relationship Id="rId17" Type="http://schemas.openxmlformats.org/officeDocument/2006/relationships/slideLayout" Target="../slideLayouts/slideLayout364.xml"/><Relationship Id="rId25" Type="http://schemas.openxmlformats.org/officeDocument/2006/relationships/slideLayout" Target="../slideLayouts/slideLayout372.xml"/><Relationship Id="rId33" Type="http://schemas.openxmlformats.org/officeDocument/2006/relationships/slideLayout" Target="../slideLayouts/slideLayout380.xml"/><Relationship Id="rId38" Type="http://schemas.openxmlformats.org/officeDocument/2006/relationships/slideLayout" Target="../slideLayouts/slideLayout385.xml"/><Relationship Id="rId46" Type="http://schemas.openxmlformats.org/officeDocument/2006/relationships/slideLayout" Target="../slideLayouts/slideLayout393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8.xml"/><Relationship Id="rId18" Type="http://schemas.openxmlformats.org/officeDocument/2006/relationships/slideLayout" Target="../slideLayouts/slideLayout423.xml"/><Relationship Id="rId26" Type="http://schemas.openxmlformats.org/officeDocument/2006/relationships/slideLayout" Target="../slideLayouts/slideLayout431.xml"/><Relationship Id="rId39" Type="http://schemas.openxmlformats.org/officeDocument/2006/relationships/slideLayout" Target="../slideLayouts/slideLayout444.xml"/><Relationship Id="rId21" Type="http://schemas.openxmlformats.org/officeDocument/2006/relationships/slideLayout" Target="../slideLayouts/slideLayout426.xml"/><Relationship Id="rId34" Type="http://schemas.openxmlformats.org/officeDocument/2006/relationships/slideLayout" Target="../slideLayouts/slideLayout439.xml"/><Relationship Id="rId42" Type="http://schemas.openxmlformats.org/officeDocument/2006/relationships/slideLayout" Target="../slideLayouts/slideLayout447.xml"/><Relationship Id="rId47" Type="http://schemas.openxmlformats.org/officeDocument/2006/relationships/slideLayout" Target="../slideLayouts/slideLayout452.xml"/><Relationship Id="rId50" Type="http://schemas.openxmlformats.org/officeDocument/2006/relationships/slideLayout" Target="../slideLayouts/slideLayout455.xml"/><Relationship Id="rId55" Type="http://schemas.openxmlformats.org/officeDocument/2006/relationships/slideLayout" Target="../slideLayouts/slideLayout460.xml"/><Relationship Id="rId7" Type="http://schemas.openxmlformats.org/officeDocument/2006/relationships/slideLayout" Target="../slideLayouts/slideLayout412.xml"/><Relationship Id="rId2" Type="http://schemas.openxmlformats.org/officeDocument/2006/relationships/slideLayout" Target="../slideLayouts/slideLayout407.xml"/><Relationship Id="rId16" Type="http://schemas.openxmlformats.org/officeDocument/2006/relationships/slideLayout" Target="../slideLayouts/slideLayout421.xml"/><Relationship Id="rId20" Type="http://schemas.openxmlformats.org/officeDocument/2006/relationships/slideLayout" Target="../slideLayouts/slideLayout425.xml"/><Relationship Id="rId29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46.xml"/><Relationship Id="rId54" Type="http://schemas.openxmlformats.org/officeDocument/2006/relationships/slideLayout" Target="../slideLayouts/slideLayout45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6.xml"/><Relationship Id="rId6" Type="http://schemas.openxmlformats.org/officeDocument/2006/relationships/slideLayout" Target="../slideLayouts/slideLayout411.xml"/><Relationship Id="rId11" Type="http://schemas.openxmlformats.org/officeDocument/2006/relationships/slideLayout" Target="../slideLayouts/slideLayout416.xml"/><Relationship Id="rId24" Type="http://schemas.openxmlformats.org/officeDocument/2006/relationships/slideLayout" Target="../slideLayouts/slideLayout429.xml"/><Relationship Id="rId32" Type="http://schemas.openxmlformats.org/officeDocument/2006/relationships/slideLayout" Target="../slideLayouts/slideLayout437.xml"/><Relationship Id="rId37" Type="http://schemas.openxmlformats.org/officeDocument/2006/relationships/slideLayout" Target="../slideLayouts/slideLayout442.xml"/><Relationship Id="rId40" Type="http://schemas.openxmlformats.org/officeDocument/2006/relationships/slideLayout" Target="../slideLayouts/slideLayout445.xml"/><Relationship Id="rId45" Type="http://schemas.openxmlformats.org/officeDocument/2006/relationships/slideLayout" Target="../slideLayouts/slideLayout450.xml"/><Relationship Id="rId53" Type="http://schemas.openxmlformats.org/officeDocument/2006/relationships/slideLayout" Target="../slideLayouts/slideLayout458.xml"/><Relationship Id="rId58" Type="http://schemas.openxmlformats.org/officeDocument/2006/relationships/slideLayout" Target="../slideLayouts/slideLayout463.xml"/><Relationship Id="rId5" Type="http://schemas.openxmlformats.org/officeDocument/2006/relationships/slideLayout" Target="../slideLayouts/slideLayout410.xml"/><Relationship Id="rId15" Type="http://schemas.openxmlformats.org/officeDocument/2006/relationships/slideLayout" Target="../slideLayouts/slideLayout420.xml"/><Relationship Id="rId23" Type="http://schemas.openxmlformats.org/officeDocument/2006/relationships/slideLayout" Target="../slideLayouts/slideLayout428.xml"/><Relationship Id="rId28" Type="http://schemas.openxmlformats.org/officeDocument/2006/relationships/slideLayout" Target="../slideLayouts/slideLayout433.xml"/><Relationship Id="rId36" Type="http://schemas.openxmlformats.org/officeDocument/2006/relationships/slideLayout" Target="../slideLayouts/slideLayout441.xml"/><Relationship Id="rId49" Type="http://schemas.openxmlformats.org/officeDocument/2006/relationships/slideLayout" Target="../slideLayouts/slideLayout454.xml"/><Relationship Id="rId57" Type="http://schemas.openxmlformats.org/officeDocument/2006/relationships/slideLayout" Target="../slideLayouts/slideLayout46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5.xml"/><Relationship Id="rId19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36.xml"/><Relationship Id="rId44" Type="http://schemas.openxmlformats.org/officeDocument/2006/relationships/slideLayout" Target="../slideLayouts/slideLayout449.xml"/><Relationship Id="rId52" Type="http://schemas.openxmlformats.org/officeDocument/2006/relationships/slideLayout" Target="../slideLayouts/slideLayout45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09.xml"/><Relationship Id="rId9" Type="http://schemas.openxmlformats.org/officeDocument/2006/relationships/slideLayout" Target="../slideLayouts/slideLayout414.xml"/><Relationship Id="rId14" Type="http://schemas.openxmlformats.org/officeDocument/2006/relationships/slideLayout" Target="../slideLayouts/slideLayout419.xml"/><Relationship Id="rId22" Type="http://schemas.openxmlformats.org/officeDocument/2006/relationships/slideLayout" Target="../slideLayouts/slideLayout427.xml"/><Relationship Id="rId27" Type="http://schemas.openxmlformats.org/officeDocument/2006/relationships/slideLayout" Target="../slideLayouts/slideLayout432.xml"/><Relationship Id="rId30" Type="http://schemas.openxmlformats.org/officeDocument/2006/relationships/slideLayout" Target="../slideLayouts/slideLayout435.xml"/><Relationship Id="rId35" Type="http://schemas.openxmlformats.org/officeDocument/2006/relationships/slideLayout" Target="../slideLayouts/slideLayout440.xml"/><Relationship Id="rId43" Type="http://schemas.openxmlformats.org/officeDocument/2006/relationships/slideLayout" Target="../slideLayouts/slideLayout448.xml"/><Relationship Id="rId48" Type="http://schemas.openxmlformats.org/officeDocument/2006/relationships/slideLayout" Target="../slideLayouts/slideLayout453.xml"/><Relationship Id="rId56" Type="http://schemas.openxmlformats.org/officeDocument/2006/relationships/slideLayout" Target="../slideLayouts/slideLayout461.xml"/><Relationship Id="rId8" Type="http://schemas.openxmlformats.org/officeDocument/2006/relationships/slideLayout" Target="../slideLayouts/slideLayout413.xml"/><Relationship Id="rId51" Type="http://schemas.openxmlformats.org/officeDocument/2006/relationships/slideLayout" Target="../slideLayouts/slideLayout456.xml"/><Relationship Id="rId3" Type="http://schemas.openxmlformats.org/officeDocument/2006/relationships/slideLayout" Target="../slideLayouts/slideLayout408.xml"/><Relationship Id="rId12" Type="http://schemas.openxmlformats.org/officeDocument/2006/relationships/slideLayout" Target="../slideLayouts/slideLayout417.xml"/><Relationship Id="rId17" Type="http://schemas.openxmlformats.org/officeDocument/2006/relationships/slideLayout" Target="../slideLayouts/slideLayout422.xml"/><Relationship Id="rId25" Type="http://schemas.openxmlformats.org/officeDocument/2006/relationships/slideLayout" Target="../slideLayouts/slideLayout430.xml"/><Relationship Id="rId33" Type="http://schemas.openxmlformats.org/officeDocument/2006/relationships/slideLayout" Target="../slideLayouts/slideLayout438.xml"/><Relationship Id="rId38" Type="http://schemas.openxmlformats.org/officeDocument/2006/relationships/slideLayout" Target="../slideLayouts/slideLayout443.xml"/><Relationship Id="rId46" Type="http://schemas.openxmlformats.org/officeDocument/2006/relationships/slideLayout" Target="../slideLayouts/slideLayout451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6.xml"/><Relationship Id="rId18" Type="http://schemas.openxmlformats.org/officeDocument/2006/relationships/slideLayout" Target="../slideLayouts/slideLayout481.xml"/><Relationship Id="rId26" Type="http://schemas.openxmlformats.org/officeDocument/2006/relationships/slideLayout" Target="../slideLayouts/slideLayout489.xml"/><Relationship Id="rId39" Type="http://schemas.openxmlformats.org/officeDocument/2006/relationships/slideLayout" Target="../slideLayouts/slideLayout502.xml"/><Relationship Id="rId21" Type="http://schemas.openxmlformats.org/officeDocument/2006/relationships/slideLayout" Target="../slideLayouts/slideLayout484.xml"/><Relationship Id="rId34" Type="http://schemas.openxmlformats.org/officeDocument/2006/relationships/slideLayout" Target="../slideLayouts/slideLayout497.xml"/><Relationship Id="rId42" Type="http://schemas.openxmlformats.org/officeDocument/2006/relationships/slideLayout" Target="../slideLayouts/slideLayout505.xml"/><Relationship Id="rId47" Type="http://schemas.openxmlformats.org/officeDocument/2006/relationships/slideLayout" Target="../slideLayouts/slideLayout510.xml"/><Relationship Id="rId50" Type="http://schemas.openxmlformats.org/officeDocument/2006/relationships/slideLayout" Target="../slideLayouts/slideLayout513.xml"/><Relationship Id="rId55" Type="http://schemas.openxmlformats.org/officeDocument/2006/relationships/slideLayout" Target="../slideLayouts/slideLayout518.xml"/><Relationship Id="rId7" Type="http://schemas.openxmlformats.org/officeDocument/2006/relationships/slideLayout" Target="../slideLayouts/slideLayout470.xml"/><Relationship Id="rId2" Type="http://schemas.openxmlformats.org/officeDocument/2006/relationships/slideLayout" Target="../slideLayouts/slideLayout465.xml"/><Relationship Id="rId16" Type="http://schemas.openxmlformats.org/officeDocument/2006/relationships/slideLayout" Target="../slideLayouts/slideLayout479.xml"/><Relationship Id="rId20" Type="http://schemas.openxmlformats.org/officeDocument/2006/relationships/slideLayout" Target="../slideLayouts/slideLayout483.xml"/><Relationship Id="rId29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04.xml"/><Relationship Id="rId54" Type="http://schemas.openxmlformats.org/officeDocument/2006/relationships/slideLayout" Target="../slideLayouts/slideLayout51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4.xml"/><Relationship Id="rId6" Type="http://schemas.openxmlformats.org/officeDocument/2006/relationships/slideLayout" Target="../slideLayouts/slideLayout469.xml"/><Relationship Id="rId11" Type="http://schemas.openxmlformats.org/officeDocument/2006/relationships/slideLayout" Target="../slideLayouts/slideLayout474.xml"/><Relationship Id="rId24" Type="http://schemas.openxmlformats.org/officeDocument/2006/relationships/slideLayout" Target="../slideLayouts/slideLayout487.xml"/><Relationship Id="rId32" Type="http://schemas.openxmlformats.org/officeDocument/2006/relationships/slideLayout" Target="../slideLayouts/slideLayout495.xml"/><Relationship Id="rId37" Type="http://schemas.openxmlformats.org/officeDocument/2006/relationships/slideLayout" Target="../slideLayouts/slideLayout500.xml"/><Relationship Id="rId40" Type="http://schemas.openxmlformats.org/officeDocument/2006/relationships/slideLayout" Target="../slideLayouts/slideLayout503.xml"/><Relationship Id="rId45" Type="http://schemas.openxmlformats.org/officeDocument/2006/relationships/slideLayout" Target="../slideLayouts/slideLayout508.xml"/><Relationship Id="rId53" Type="http://schemas.openxmlformats.org/officeDocument/2006/relationships/slideLayout" Target="../slideLayouts/slideLayout516.xml"/><Relationship Id="rId58" Type="http://schemas.openxmlformats.org/officeDocument/2006/relationships/slideLayout" Target="../slideLayouts/slideLayout521.xml"/><Relationship Id="rId5" Type="http://schemas.openxmlformats.org/officeDocument/2006/relationships/slideLayout" Target="../slideLayouts/slideLayout468.xml"/><Relationship Id="rId15" Type="http://schemas.openxmlformats.org/officeDocument/2006/relationships/slideLayout" Target="../slideLayouts/slideLayout478.xml"/><Relationship Id="rId23" Type="http://schemas.openxmlformats.org/officeDocument/2006/relationships/slideLayout" Target="../slideLayouts/slideLayout486.xml"/><Relationship Id="rId28" Type="http://schemas.openxmlformats.org/officeDocument/2006/relationships/slideLayout" Target="../slideLayouts/slideLayout491.xml"/><Relationship Id="rId36" Type="http://schemas.openxmlformats.org/officeDocument/2006/relationships/slideLayout" Target="../slideLayouts/slideLayout499.xml"/><Relationship Id="rId49" Type="http://schemas.openxmlformats.org/officeDocument/2006/relationships/slideLayout" Target="../slideLayouts/slideLayout512.xml"/><Relationship Id="rId57" Type="http://schemas.openxmlformats.org/officeDocument/2006/relationships/slideLayout" Target="../slideLayouts/slideLayout52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3.xml"/><Relationship Id="rId19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494.xml"/><Relationship Id="rId44" Type="http://schemas.openxmlformats.org/officeDocument/2006/relationships/slideLayout" Target="../slideLayouts/slideLayout507.xml"/><Relationship Id="rId52" Type="http://schemas.openxmlformats.org/officeDocument/2006/relationships/slideLayout" Target="../slideLayouts/slideLayout51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7.xml"/><Relationship Id="rId9" Type="http://schemas.openxmlformats.org/officeDocument/2006/relationships/slideLayout" Target="../slideLayouts/slideLayout472.xml"/><Relationship Id="rId14" Type="http://schemas.openxmlformats.org/officeDocument/2006/relationships/slideLayout" Target="../slideLayouts/slideLayout477.xml"/><Relationship Id="rId22" Type="http://schemas.openxmlformats.org/officeDocument/2006/relationships/slideLayout" Target="../slideLayouts/slideLayout485.xml"/><Relationship Id="rId27" Type="http://schemas.openxmlformats.org/officeDocument/2006/relationships/slideLayout" Target="../slideLayouts/slideLayout490.xml"/><Relationship Id="rId30" Type="http://schemas.openxmlformats.org/officeDocument/2006/relationships/slideLayout" Target="../slideLayouts/slideLayout493.xml"/><Relationship Id="rId35" Type="http://schemas.openxmlformats.org/officeDocument/2006/relationships/slideLayout" Target="../slideLayouts/slideLayout498.xml"/><Relationship Id="rId43" Type="http://schemas.openxmlformats.org/officeDocument/2006/relationships/slideLayout" Target="../slideLayouts/slideLayout506.xml"/><Relationship Id="rId48" Type="http://schemas.openxmlformats.org/officeDocument/2006/relationships/slideLayout" Target="../slideLayouts/slideLayout511.xml"/><Relationship Id="rId56" Type="http://schemas.openxmlformats.org/officeDocument/2006/relationships/slideLayout" Target="../slideLayouts/slideLayout519.xml"/><Relationship Id="rId8" Type="http://schemas.openxmlformats.org/officeDocument/2006/relationships/slideLayout" Target="../slideLayouts/slideLayout471.xml"/><Relationship Id="rId51" Type="http://schemas.openxmlformats.org/officeDocument/2006/relationships/slideLayout" Target="../slideLayouts/slideLayout514.xml"/><Relationship Id="rId3" Type="http://schemas.openxmlformats.org/officeDocument/2006/relationships/slideLayout" Target="../slideLayouts/slideLayout466.xml"/><Relationship Id="rId12" Type="http://schemas.openxmlformats.org/officeDocument/2006/relationships/slideLayout" Target="../slideLayouts/slideLayout475.xml"/><Relationship Id="rId17" Type="http://schemas.openxmlformats.org/officeDocument/2006/relationships/slideLayout" Target="../slideLayouts/slideLayout480.xml"/><Relationship Id="rId25" Type="http://schemas.openxmlformats.org/officeDocument/2006/relationships/slideLayout" Target="../slideLayouts/slideLayout488.xml"/><Relationship Id="rId33" Type="http://schemas.openxmlformats.org/officeDocument/2006/relationships/slideLayout" Target="../slideLayouts/slideLayout496.xml"/><Relationship Id="rId38" Type="http://schemas.openxmlformats.org/officeDocument/2006/relationships/slideLayout" Target="../slideLayouts/slideLayout501.xml"/><Relationship Id="rId46" Type="http://schemas.openxmlformats.org/officeDocument/2006/relationships/slideLayout" Target="../slideLayouts/slideLayout509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defTabSz="914400" eaLnBrk="1" hangingPunct="1">
              <a:defRPr/>
            </a:pPr>
            <a:fld id="{4AFD751D-A7FF-45A3-9868-9D6EF80D7B42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defTabSz="914400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1035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1036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1037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/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818" r:id="rId1"/>
    <p:sldLayoutId id="2147491819" r:id="rId2"/>
    <p:sldLayoutId id="2147491820" r:id="rId3"/>
    <p:sldLayoutId id="2147491821" r:id="rId4"/>
    <p:sldLayoutId id="2147491822" r:id="rId5"/>
    <p:sldLayoutId id="2147491823" r:id="rId6"/>
    <p:sldLayoutId id="2147491824" r:id="rId7"/>
    <p:sldLayoutId id="2147491825" r:id="rId8"/>
    <p:sldLayoutId id="2147491826" r:id="rId9"/>
    <p:sldLayoutId id="2147491827" r:id="rId10"/>
    <p:sldLayoutId id="2147491828" r:id="rId11"/>
    <p:sldLayoutId id="2147491829" r:id="rId12"/>
    <p:sldLayoutId id="2147492323" r:id="rId13"/>
    <p:sldLayoutId id="2147492324" r:id="rId14"/>
    <p:sldLayoutId id="2147492325" r:id="rId15"/>
    <p:sldLayoutId id="2147491830" r:id="rId16"/>
    <p:sldLayoutId id="2147491831" r:id="rId17"/>
    <p:sldLayoutId id="2147491832" r:id="rId18"/>
    <p:sldLayoutId id="2147491833" r:id="rId19"/>
    <p:sldLayoutId id="2147491834" r:id="rId20"/>
    <p:sldLayoutId id="2147491835" r:id="rId21"/>
    <p:sldLayoutId id="2147491836" r:id="rId22"/>
    <p:sldLayoutId id="2147491837" r:id="rId23"/>
    <p:sldLayoutId id="2147491838" r:id="rId24"/>
    <p:sldLayoutId id="2147491839" r:id="rId25"/>
    <p:sldLayoutId id="2147491840" r:id="rId26"/>
    <p:sldLayoutId id="2147491841" r:id="rId27"/>
    <p:sldLayoutId id="2147491842" r:id="rId28"/>
    <p:sldLayoutId id="2147491843" r:id="rId29"/>
    <p:sldLayoutId id="2147491844" r:id="rId30"/>
    <p:sldLayoutId id="2147491845" r:id="rId31"/>
    <p:sldLayoutId id="2147491846" r:id="rId32"/>
    <p:sldLayoutId id="2147491847" r:id="rId33"/>
    <p:sldLayoutId id="2147491848" r:id="rId34"/>
    <p:sldLayoutId id="2147491849" r:id="rId35"/>
    <p:sldLayoutId id="2147491850" r:id="rId36"/>
    <p:sldLayoutId id="2147491851" r:id="rId37"/>
    <p:sldLayoutId id="2147491852" r:id="rId38"/>
    <p:sldLayoutId id="2147491853" r:id="rId39"/>
    <p:sldLayoutId id="2147491854" r:id="rId40"/>
    <p:sldLayoutId id="2147491855" r:id="rId41"/>
    <p:sldLayoutId id="2147491856" r:id="rId42"/>
    <p:sldLayoutId id="2147491857" r:id="rId43"/>
    <p:sldLayoutId id="2147491858" r:id="rId44"/>
    <p:sldLayoutId id="2147491859" r:id="rId45"/>
    <p:sldLayoutId id="2147491860" r:id="rId46"/>
    <p:sldLayoutId id="2147491861" r:id="rId47"/>
    <p:sldLayoutId id="2147491862" r:id="rId48"/>
    <p:sldLayoutId id="2147491863" r:id="rId49"/>
    <p:sldLayoutId id="2147491864" r:id="rId50"/>
    <p:sldLayoutId id="2147491865" r:id="rId51"/>
    <p:sldLayoutId id="2147491866" r:id="rId52"/>
    <p:sldLayoutId id="2147491867" r:id="rId53"/>
    <p:sldLayoutId id="2147491868" r:id="rId54"/>
    <p:sldLayoutId id="2147491869" r:id="rId55"/>
    <p:sldLayoutId id="2147491870" r:id="rId56"/>
    <p:sldLayoutId id="2147491871" r:id="rId57"/>
  </p:sldLayoutIdLst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 bwMode="auto">
          <a:xfrm>
            <a:off x="287338" y="130175"/>
            <a:ext cx="5184775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1420" tIns="25711" rIns="51420" bIns="257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43" name="Текст 2"/>
          <p:cNvSpPr>
            <a:spLocks noGrp="1"/>
          </p:cNvSpPr>
          <p:nvPr>
            <p:ph type="body" idx="1"/>
          </p:nvPr>
        </p:nvSpPr>
        <p:spPr bwMode="auto">
          <a:xfrm>
            <a:off x="287338" y="755650"/>
            <a:ext cx="5184775" cy="213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1420" tIns="25711" rIns="51420" bIns="257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7338" y="3003550"/>
            <a:ext cx="1344612" cy="171450"/>
          </a:xfrm>
          <a:prstGeom prst="rect">
            <a:avLst/>
          </a:prstGeom>
        </p:spPr>
        <p:txBody>
          <a:bodyPr vert="horz" lIns="51420" tIns="25711" rIns="51420" bIns="25711" rtlCol="0" anchor="ctr"/>
          <a:lstStyle>
            <a:lvl1pPr algn="l" defTabSz="575864" eaLnBrk="1" fontAlgn="auto" hangingPunct="1">
              <a:spcBef>
                <a:spcPts val="0"/>
              </a:spcBef>
              <a:spcAft>
                <a:spcPts val="0"/>
              </a:spcAft>
              <a:defRPr sz="7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E4292A6-DFA5-4271-AF2D-759FB40CBF76}" type="datetimeFigureOut">
              <a:rPr lang="ru-RU"/>
              <a:pPr>
                <a:defRPr/>
              </a:pPr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68500" y="3003550"/>
            <a:ext cx="1822450" cy="171450"/>
          </a:xfrm>
          <a:prstGeom prst="rect">
            <a:avLst/>
          </a:prstGeom>
        </p:spPr>
        <p:txBody>
          <a:bodyPr vert="horz" lIns="51420" tIns="25711" rIns="51420" bIns="25711" rtlCol="0" anchor="ctr"/>
          <a:lstStyle>
            <a:lvl1pPr algn="ctr" defTabSz="575864" eaLnBrk="1" fontAlgn="auto" hangingPunct="1">
              <a:spcBef>
                <a:spcPts val="0"/>
              </a:spcBef>
              <a:spcAft>
                <a:spcPts val="0"/>
              </a:spcAft>
              <a:defRPr sz="7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27500" y="3003550"/>
            <a:ext cx="1344613" cy="171450"/>
          </a:xfrm>
          <a:prstGeom prst="rect">
            <a:avLst/>
          </a:prstGeom>
        </p:spPr>
        <p:txBody>
          <a:bodyPr vert="horz" wrap="square" lIns="51420" tIns="25711" rIns="51420" bIns="25711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7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61CD18A7-38CE-486F-A5F8-61C3BCAE3EA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984625" y="2974975"/>
            <a:ext cx="1020763" cy="150813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/>
              <a:t>i9 presentation to Joe Smith</a:t>
            </a: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defTabSz="914400" eaLnBrk="1" hangingPunct="1">
              <a:defRPr/>
            </a:pPr>
            <a:fld id="{9C86D4F8-CC5C-4DD0-8868-37F3815B828A}" type="slidenum">
              <a:rPr lang="en-US" altLang="ru-RU" sz="600" smtClean="0">
                <a:solidFill>
                  <a:srgbClr val="898989"/>
                </a:solidFill>
                <a:latin typeface="Calibri" pitchFamily="34" charset="0"/>
              </a:rPr>
              <a:pPr algn="ctr" defTabSz="914400" eaLnBrk="1" hangingPunct="1">
                <a:defRPr/>
              </a:pPr>
              <a:t>‹#›</a:t>
            </a:fld>
            <a:endParaRPr lang="en-US" altLang="ru-RU" sz="600" smtClean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9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/>
          </a:p>
        </p:txBody>
      </p:sp>
      <p:sp>
        <p:nvSpPr>
          <p:cNvPr id="10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/>
          </a:p>
        </p:txBody>
      </p:sp>
      <p:sp>
        <p:nvSpPr>
          <p:cNvPr id="11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/>
          </a:p>
        </p:txBody>
      </p:sp>
      <p:sp>
        <p:nvSpPr>
          <p:cNvPr id="12" name="Rectangle 17">
            <a:hlinkClick r:id="rId15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/>
          </a:p>
        </p:txBody>
      </p:sp>
      <p:sp>
        <p:nvSpPr>
          <p:cNvPr id="13" name="Rectangle 24">
            <a:hlinkClick r:id="rId16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/>
          </a:p>
        </p:txBody>
      </p:sp>
      <p:sp>
        <p:nvSpPr>
          <p:cNvPr id="14" name="Rectangle 25">
            <a:hlinkClick r:id="rId17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/>
          </a:p>
        </p:txBody>
      </p:sp>
      <p:sp>
        <p:nvSpPr>
          <p:cNvPr id="15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/>
          </a:p>
        </p:txBody>
      </p:sp>
      <p:sp>
        <p:nvSpPr>
          <p:cNvPr id="16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312" r:id="rId1"/>
    <p:sldLayoutId id="2147492313" r:id="rId2"/>
    <p:sldLayoutId id="2147492314" r:id="rId3"/>
    <p:sldLayoutId id="2147492315" r:id="rId4"/>
    <p:sldLayoutId id="2147492316" r:id="rId5"/>
    <p:sldLayoutId id="2147492317" r:id="rId6"/>
    <p:sldLayoutId id="2147492318" r:id="rId7"/>
    <p:sldLayoutId id="2147492319" r:id="rId8"/>
    <p:sldLayoutId id="2147492320" r:id="rId9"/>
    <p:sldLayoutId id="2147492321" r:id="rId10"/>
    <p:sldLayoutId id="2147492322" r:id="rId11"/>
    <p:sldLayoutId id="2147492350" r:id="rId12"/>
    <p:sldLayoutId id="2147492351" r:id="rId13"/>
  </p:sldLayoutIdLst>
  <p:txStyles>
    <p:titleStyle>
      <a:lvl1pPr algn="ctr" defTabSz="512763" rtl="0" eaLnBrk="0" fontAlgn="base" hangingPunct="0">
        <a:spcBef>
          <a:spcPct val="0"/>
        </a:spcBef>
        <a:spcAft>
          <a:spcPct val="0"/>
        </a:spcAft>
        <a:defRPr sz="2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512763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2pPr>
      <a:lvl3pPr algn="ctr" defTabSz="512763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3pPr>
      <a:lvl4pPr algn="ctr" defTabSz="512763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4pPr>
      <a:lvl5pPr algn="ctr" defTabSz="512763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512763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512763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512763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512763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192088" indent="-192088" algn="l" defTabSz="5127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17513" indent="-160338" algn="l" defTabSz="5127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41350" indent="-127000" algn="l" defTabSz="5127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898525" indent="-127000" algn="l" defTabSz="5127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5700" indent="-127000" algn="l" defTabSz="5127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14061" indent="-128551" algn="l" defTabSz="514205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671164" indent="-128551" algn="l" defTabSz="514205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28266" indent="-128551" algn="l" defTabSz="514205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185369" indent="-128551" algn="l" defTabSz="514205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7101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14205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71306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409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85510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42614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99715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56817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CA213665-B436-4198-BE79-74B12AC042F9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872" r:id="rId1"/>
    <p:sldLayoutId id="2147491873" r:id="rId2"/>
    <p:sldLayoutId id="2147491874" r:id="rId3"/>
    <p:sldLayoutId id="2147491875" r:id="rId4"/>
    <p:sldLayoutId id="2147491876" r:id="rId5"/>
    <p:sldLayoutId id="2147491877" r:id="rId6"/>
    <p:sldLayoutId id="2147491878" r:id="rId7"/>
    <p:sldLayoutId id="2147491879" r:id="rId8"/>
    <p:sldLayoutId id="2147491880" r:id="rId9"/>
    <p:sldLayoutId id="2147491881" r:id="rId10"/>
    <p:sldLayoutId id="2147491882" r:id="rId11"/>
    <p:sldLayoutId id="2147491883" r:id="rId12"/>
    <p:sldLayoutId id="2147492326" r:id="rId13"/>
    <p:sldLayoutId id="2147492327" r:id="rId14"/>
    <p:sldLayoutId id="2147492328" r:id="rId15"/>
    <p:sldLayoutId id="2147491884" r:id="rId16"/>
    <p:sldLayoutId id="2147491885" r:id="rId17"/>
    <p:sldLayoutId id="2147491886" r:id="rId18"/>
    <p:sldLayoutId id="2147491887" r:id="rId19"/>
    <p:sldLayoutId id="2147491888" r:id="rId20"/>
    <p:sldLayoutId id="2147491889" r:id="rId21"/>
    <p:sldLayoutId id="2147491890" r:id="rId22"/>
    <p:sldLayoutId id="2147491891" r:id="rId23"/>
    <p:sldLayoutId id="2147491892" r:id="rId24"/>
    <p:sldLayoutId id="2147491893" r:id="rId25"/>
    <p:sldLayoutId id="2147491894" r:id="rId26"/>
    <p:sldLayoutId id="2147491895" r:id="rId27"/>
    <p:sldLayoutId id="2147491896" r:id="rId28"/>
    <p:sldLayoutId id="2147491897" r:id="rId29"/>
    <p:sldLayoutId id="2147491898" r:id="rId30"/>
    <p:sldLayoutId id="2147491899" r:id="rId31"/>
    <p:sldLayoutId id="2147491900" r:id="rId32"/>
    <p:sldLayoutId id="2147491901" r:id="rId33"/>
    <p:sldLayoutId id="2147491902" r:id="rId34"/>
    <p:sldLayoutId id="2147491903" r:id="rId35"/>
    <p:sldLayoutId id="2147491904" r:id="rId36"/>
    <p:sldLayoutId id="2147491905" r:id="rId37"/>
    <p:sldLayoutId id="2147491906" r:id="rId38"/>
    <p:sldLayoutId id="2147491907" r:id="rId39"/>
    <p:sldLayoutId id="2147491908" r:id="rId40"/>
    <p:sldLayoutId id="2147491909" r:id="rId41"/>
    <p:sldLayoutId id="2147491910" r:id="rId42"/>
    <p:sldLayoutId id="2147491911" r:id="rId43"/>
    <p:sldLayoutId id="2147491912" r:id="rId44"/>
    <p:sldLayoutId id="2147491913" r:id="rId45"/>
    <p:sldLayoutId id="2147491914" r:id="rId46"/>
    <p:sldLayoutId id="2147491915" r:id="rId47"/>
    <p:sldLayoutId id="2147491916" r:id="rId48"/>
    <p:sldLayoutId id="2147491917" r:id="rId49"/>
    <p:sldLayoutId id="2147491918" r:id="rId50"/>
    <p:sldLayoutId id="2147491919" r:id="rId51"/>
    <p:sldLayoutId id="2147491920" r:id="rId52"/>
    <p:sldLayoutId id="2147491921" r:id="rId53"/>
    <p:sldLayoutId id="2147491922" r:id="rId54"/>
    <p:sldLayoutId id="2147491923" r:id="rId55"/>
    <p:sldLayoutId id="2147491924" r:id="rId56"/>
    <p:sldLayoutId id="2147491925" r:id="rId57"/>
    <p:sldLayoutId id="2147491926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DC802E7E-9133-4079-A717-D750A3A79EBF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3083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3084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3085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927" r:id="rId1"/>
    <p:sldLayoutId id="2147491928" r:id="rId2"/>
    <p:sldLayoutId id="2147491929" r:id="rId3"/>
    <p:sldLayoutId id="2147491930" r:id="rId4"/>
    <p:sldLayoutId id="2147491931" r:id="rId5"/>
    <p:sldLayoutId id="2147491932" r:id="rId6"/>
    <p:sldLayoutId id="2147491933" r:id="rId7"/>
    <p:sldLayoutId id="2147491934" r:id="rId8"/>
    <p:sldLayoutId id="2147491935" r:id="rId9"/>
    <p:sldLayoutId id="2147491936" r:id="rId10"/>
    <p:sldLayoutId id="2147491937" r:id="rId11"/>
    <p:sldLayoutId id="2147491938" r:id="rId12"/>
    <p:sldLayoutId id="2147492329" r:id="rId13"/>
    <p:sldLayoutId id="2147492330" r:id="rId14"/>
    <p:sldLayoutId id="2147492331" r:id="rId15"/>
    <p:sldLayoutId id="2147491939" r:id="rId16"/>
    <p:sldLayoutId id="2147491940" r:id="rId17"/>
    <p:sldLayoutId id="2147491941" r:id="rId18"/>
    <p:sldLayoutId id="2147491942" r:id="rId19"/>
    <p:sldLayoutId id="2147491943" r:id="rId20"/>
    <p:sldLayoutId id="2147491944" r:id="rId21"/>
    <p:sldLayoutId id="2147491945" r:id="rId22"/>
    <p:sldLayoutId id="2147491946" r:id="rId23"/>
    <p:sldLayoutId id="2147491947" r:id="rId24"/>
    <p:sldLayoutId id="2147491948" r:id="rId25"/>
    <p:sldLayoutId id="2147491949" r:id="rId26"/>
    <p:sldLayoutId id="2147491950" r:id="rId27"/>
    <p:sldLayoutId id="2147491951" r:id="rId28"/>
    <p:sldLayoutId id="2147491952" r:id="rId29"/>
    <p:sldLayoutId id="2147491953" r:id="rId30"/>
    <p:sldLayoutId id="2147491954" r:id="rId31"/>
    <p:sldLayoutId id="2147491955" r:id="rId32"/>
    <p:sldLayoutId id="2147491956" r:id="rId33"/>
    <p:sldLayoutId id="2147491957" r:id="rId34"/>
    <p:sldLayoutId id="2147491958" r:id="rId35"/>
    <p:sldLayoutId id="2147491959" r:id="rId36"/>
    <p:sldLayoutId id="2147491960" r:id="rId37"/>
    <p:sldLayoutId id="2147491961" r:id="rId38"/>
    <p:sldLayoutId id="2147491962" r:id="rId39"/>
    <p:sldLayoutId id="2147491963" r:id="rId40"/>
    <p:sldLayoutId id="2147491964" r:id="rId41"/>
    <p:sldLayoutId id="2147491965" r:id="rId42"/>
    <p:sldLayoutId id="2147491966" r:id="rId43"/>
    <p:sldLayoutId id="2147491967" r:id="rId44"/>
    <p:sldLayoutId id="2147491968" r:id="rId45"/>
    <p:sldLayoutId id="2147491969" r:id="rId46"/>
    <p:sldLayoutId id="2147491970" r:id="rId47"/>
    <p:sldLayoutId id="2147491971" r:id="rId48"/>
    <p:sldLayoutId id="2147491972" r:id="rId49"/>
    <p:sldLayoutId id="2147491973" r:id="rId50"/>
    <p:sldLayoutId id="2147491974" r:id="rId51"/>
    <p:sldLayoutId id="2147491975" r:id="rId52"/>
    <p:sldLayoutId id="2147491976" r:id="rId53"/>
    <p:sldLayoutId id="2147491977" r:id="rId54"/>
    <p:sldLayoutId id="2147491978" r:id="rId55"/>
    <p:sldLayoutId id="2147491979" r:id="rId56"/>
    <p:sldLayoutId id="2147491980" r:id="rId57"/>
    <p:sldLayoutId id="2147491981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20BFECE7-C4B8-438F-8461-64F1E11998CE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4107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4108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4109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982" r:id="rId1"/>
    <p:sldLayoutId id="2147491983" r:id="rId2"/>
    <p:sldLayoutId id="2147491984" r:id="rId3"/>
    <p:sldLayoutId id="2147491985" r:id="rId4"/>
    <p:sldLayoutId id="2147491986" r:id="rId5"/>
    <p:sldLayoutId id="2147491987" r:id="rId6"/>
    <p:sldLayoutId id="2147491988" r:id="rId7"/>
    <p:sldLayoutId id="2147491989" r:id="rId8"/>
    <p:sldLayoutId id="2147491990" r:id="rId9"/>
    <p:sldLayoutId id="2147491991" r:id="rId10"/>
    <p:sldLayoutId id="2147491992" r:id="rId11"/>
    <p:sldLayoutId id="2147491993" r:id="rId12"/>
    <p:sldLayoutId id="2147492332" r:id="rId13"/>
    <p:sldLayoutId id="2147492333" r:id="rId14"/>
    <p:sldLayoutId id="2147492334" r:id="rId15"/>
    <p:sldLayoutId id="2147491994" r:id="rId16"/>
    <p:sldLayoutId id="2147491995" r:id="rId17"/>
    <p:sldLayoutId id="2147491996" r:id="rId18"/>
    <p:sldLayoutId id="2147491997" r:id="rId19"/>
    <p:sldLayoutId id="2147491998" r:id="rId20"/>
    <p:sldLayoutId id="2147491999" r:id="rId21"/>
    <p:sldLayoutId id="2147492000" r:id="rId22"/>
    <p:sldLayoutId id="2147492001" r:id="rId23"/>
    <p:sldLayoutId id="2147492002" r:id="rId24"/>
    <p:sldLayoutId id="2147492003" r:id="rId25"/>
    <p:sldLayoutId id="2147492004" r:id="rId26"/>
    <p:sldLayoutId id="2147492005" r:id="rId27"/>
    <p:sldLayoutId id="2147492006" r:id="rId28"/>
    <p:sldLayoutId id="2147492007" r:id="rId29"/>
    <p:sldLayoutId id="2147492008" r:id="rId30"/>
    <p:sldLayoutId id="2147492009" r:id="rId31"/>
    <p:sldLayoutId id="2147492010" r:id="rId32"/>
    <p:sldLayoutId id="2147492011" r:id="rId33"/>
    <p:sldLayoutId id="2147492012" r:id="rId34"/>
    <p:sldLayoutId id="2147492013" r:id="rId35"/>
    <p:sldLayoutId id="2147492014" r:id="rId36"/>
    <p:sldLayoutId id="2147492015" r:id="rId37"/>
    <p:sldLayoutId id="2147492016" r:id="rId38"/>
    <p:sldLayoutId id="2147492017" r:id="rId39"/>
    <p:sldLayoutId id="2147492018" r:id="rId40"/>
    <p:sldLayoutId id="2147492019" r:id="rId41"/>
    <p:sldLayoutId id="2147492020" r:id="rId42"/>
    <p:sldLayoutId id="2147492021" r:id="rId43"/>
    <p:sldLayoutId id="2147492022" r:id="rId44"/>
    <p:sldLayoutId id="2147492023" r:id="rId45"/>
    <p:sldLayoutId id="2147492024" r:id="rId46"/>
    <p:sldLayoutId id="2147492025" r:id="rId47"/>
    <p:sldLayoutId id="2147492026" r:id="rId48"/>
    <p:sldLayoutId id="2147492027" r:id="rId49"/>
    <p:sldLayoutId id="2147492028" r:id="rId50"/>
    <p:sldLayoutId id="2147492029" r:id="rId51"/>
    <p:sldLayoutId id="2147492030" r:id="rId52"/>
    <p:sldLayoutId id="2147492031" r:id="rId53"/>
    <p:sldLayoutId id="2147492032" r:id="rId54"/>
    <p:sldLayoutId id="2147492033" r:id="rId55"/>
    <p:sldLayoutId id="2147492034" r:id="rId56"/>
    <p:sldLayoutId id="2147492035" r:id="rId57"/>
    <p:sldLayoutId id="2147492036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4A4AC278-8F9A-47EF-BBF2-7239E55F8FDE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5131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5132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5133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037" r:id="rId1"/>
    <p:sldLayoutId id="2147492038" r:id="rId2"/>
    <p:sldLayoutId id="2147492039" r:id="rId3"/>
    <p:sldLayoutId id="2147492040" r:id="rId4"/>
    <p:sldLayoutId id="2147492041" r:id="rId5"/>
    <p:sldLayoutId id="2147492042" r:id="rId6"/>
    <p:sldLayoutId id="2147492043" r:id="rId7"/>
    <p:sldLayoutId id="2147492044" r:id="rId8"/>
    <p:sldLayoutId id="2147492045" r:id="rId9"/>
    <p:sldLayoutId id="2147492046" r:id="rId10"/>
    <p:sldLayoutId id="2147492047" r:id="rId11"/>
    <p:sldLayoutId id="2147492048" r:id="rId12"/>
    <p:sldLayoutId id="2147492335" r:id="rId13"/>
    <p:sldLayoutId id="2147492336" r:id="rId14"/>
    <p:sldLayoutId id="2147492337" r:id="rId15"/>
    <p:sldLayoutId id="2147492049" r:id="rId16"/>
    <p:sldLayoutId id="2147492050" r:id="rId17"/>
    <p:sldLayoutId id="2147492051" r:id="rId18"/>
    <p:sldLayoutId id="2147492052" r:id="rId19"/>
    <p:sldLayoutId id="2147492053" r:id="rId20"/>
    <p:sldLayoutId id="2147492054" r:id="rId21"/>
    <p:sldLayoutId id="2147492055" r:id="rId22"/>
    <p:sldLayoutId id="2147492056" r:id="rId23"/>
    <p:sldLayoutId id="2147492057" r:id="rId24"/>
    <p:sldLayoutId id="2147492058" r:id="rId25"/>
    <p:sldLayoutId id="2147492059" r:id="rId26"/>
    <p:sldLayoutId id="2147492060" r:id="rId27"/>
    <p:sldLayoutId id="2147492061" r:id="rId28"/>
    <p:sldLayoutId id="2147492062" r:id="rId29"/>
    <p:sldLayoutId id="2147492063" r:id="rId30"/>
    <p:sldLayoutId id="2147492064" r:id="rId31"/>
    <p:sldLayoutId id="2147492065" r:id="rId32"/>
    <p:sldLayoutId id="2147492066" r:id="rId33"/>
    <p:sldLayoutId id="2147492067" r:id="rId34"/>
    <p:sldLayoutId id="2147492068" r:id="rId35"/>
    <p:sldLayoutId id="2147492069" r:id="rId36"/>
    <p:sldLayoutId id="2147492070" r:id="rId37"/>
    <p:sldLayoutId id="2147492071" r:id="rId38"/>
    <p:sldLayoutId id="2147492072" r:id="rId39"/>
    <p:sldLayoutId id="2147492073" r:id="rId40"/>
    <p:sldLayoutId id="2147492074" r:id="rId41"/>
    <p:sldLayoutId id="2147492075" r:id="rId42"/>
    <p:sldLayoutId id="2147492076" r:id="rId43"/>
    <p:sldLayoutId id="2147492077" r:id="rId44"/>
    <p:sldLayoutId id="2147492078" r:id="rId45"/>
    <p:sldLayoutId id="2147492079" r:id="rId46"/>
    <p:sldLayoutId id="2147492080" r:id="rId47"/>
    <p:sldLayoutId id="2147492081" r:id="rId48"/>
    <p:sldLayoutId id="2147492082" r:id="rId49"/>
    <p:sldLayoutId id="2147492083" r:id="rId50"/>
    <p:sldLayoutId id="2147492084" r:id="rId51"/>
    <p:sldLayoutId id="2147492085" r:id="rId52"/>
    <p:sldLayoutId id="2147492086" r:id="rId53"/>
    <p:sldLayoutId id="2147492087" r:id="rId54"/>
    <p:sldLayoutId id="2147492088" r:id="rId55"/>
    <p:sldLayoutId id="2147492089" r:id="rId56"/>
    <p:sldLayoutId id="2147492090" r:id="rId57"/>
    <p:sldLayoutId id="2147492091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2F82D3EB-8BCE-4EAC-A603-547B493A2176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6155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6156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6157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092" r:id="rId1"/>
    <p:sldLayoutId id="2147492093" r:id="rId2"/>
    <p:sldLayoutId id="2147492094" r:id="rId3"/>
    <p:sldLayoutId id="2147492095" r:id="rId4"/>
    <p:sldLayoutId id="2147492096" r:id="rId5"/>
    <p:sldLayoutId id="2147492097" r:id="rId6"/>
    <p:sldLayoutId id="2147492098" r:id="rId7"/>
    <p:sldLayoutId id="2147492099" r:id="rId8"/>
    <p:sldLayoutId id="2147492100" r:id="rId9"/>
    <p:sldLayoutId id="2147492101" r:id="rId10"/>
    <p:sldLayoutId id="2147492102" r:id="rId11"/>
    <p:sldLayoutId id="2147492103" r:id="rId12"/>
    <p:sldLayoutId id="2147492338" r:id="rId13"/>
    <p:sldLayoutId id="2147492339" r:id="rId14"/>
    <p:sldLayoutId id="2147492340" r:id="rId15"/>
    <p:sldLayoutId id="2147492104" r:id="rId16"/>
    <p:sldLayoutId id="2147492105" r:id="rId17"/>
    <p:sldLayoutId id="2147492106" r:id="rId18"/>
    <p:sldLayoutId id="2147492107" r:id="rId19"/>
    <p:sldLayoutId id="2147492108" r:id="rId20"/>
    <p:sldLayoutId id="2147492109" r:id="rId21"/>
    <p:sldLayoutId id="2147492110" r:id="rId22"/>
    <p:sldLayoutId id="2147492111" r:id="rId23"/>
    <p:sldLayoutId id="2147492112" r:id="rId24"/>
    <p:sldLayoutId id="2147492113" r:id="rId25"/>
    <p:sldLayoutId id="2147492114" r:id="rId26"/>
    <p:sldLayoutId id="2147492115" r:id="rId27"/>
    <p:sldLayoutId id="2147492116" r:id="rId28"/>
    <p:sldLayoutId id="2147492117" r:id="rId29"/>
    <p:sldLayoutId id="2147492118" r:id="rId30"/>
    <p:sldLayoutId id="2147492119" r:id="rId31"/>
    <p:sldLayoutId id="2147492120" r:id="rId32"/>
    <p:sldLayoutId id="2147492121" r:id="rId33"/>
    <p:sldLayoutId id="2147492122" r:id="rId34"/>
    <p:sldLayoutId id="2147492123" r:id="rId35"/>
    <p:sldLayoutId id="2147492124" r:id="rId36"/>
    <p:sldLayoutId id="2147492125" r:id="rId37"/>
    <p:sldLayoutId id="2147492126" r:id="rId38"/>
    <p:sldLayoutId id="2147492127" r:id="rId39"/>
    <p:sldLayoutId id="2147492128" r:id="rId40"/>
    <p:sldLayoutId id="2147492129" r:id="rId41"/>
    <p:sldLayoutId id="2147492130" r:id="rId42"/>
    <p:sldLayoutId id="2147492131" r:id="rId43"/>
    <p:sldLayoutId id="2147492132" r:id="rId44"/>
    <p:sldLayoutId id="2147492133" r:id="rId45"/>
    <p:sldLayoutId id="2147492134" r:id="rId46"/>
    <p:sldLayoutId id="2147492135" r:id="rId47"/>
    <p:sldLayoutId id="2147492136" r:id="rId48"/>
    <p:sldLayoutId id="2147492137" r:id="rId49"/>
    <p:sldLayoutId id="2147492138" r:id="rId50"/>
    <p:sldLayoutId id="2147492139" r:id="rId51"/>
    <p:sldLayoutId id="2147492140" r:id="rId52"/>
    <p:sldLayoutId id="2147492141" r:id="rId53"/>
    <p:sldLayoutId id="2147492142" r:id="rId54"/>
    <p:sldLayoutId id="2147492143" r:id="rId55"/>
    <p:sldLayoutId id="2147492144" r:id="rId56"/>
    <p:sldLayoutId id="2147492145" r:id="rId57"/>
    <p:sldLayoutId id="2147492146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4A083E24-69AB-43DE-BED4-C7B92EE0CBC2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7179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7180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7181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147" r:id="rId1"/>
    <p:sldLayoutId id="2147492148" r:id="rId2"/>
    <p:sldLayoutId id="2147492149" r:id="rId3"/>
    <p:sldLayoutId id="2147492150" r:id="rId4"/>
    <p:sldLayoutId id="2147492151" r:id="rId5"/>
    <p:sldLayoutId id="2147492152" r:id="rId6"/>
    <p:sldLayoutId id="2147492153" r:id="rId7"/>
    <p:sldLayoutId id="2147492154" r:id="rId8"/>
    <p:sldLayoutId id="2147492155" r:id="rId9"/>
    <p:sldLayoutId id="2147492156" r:id="rId10"/>
    <p:sldLayoutId id="2147492157" r:id="rId11"/>
    <p:sldLayoutId id="2147492158" r:id="rId12"/>
    <p:sldLayoutId id="2147492341" r:id="rId13"/>
    <p:sldLayoutId id="2147492342" r:id="rId14"/>
    <p:sldLayoutId id="2147492343" r:id="rId15"/>
    <p:sldLayoutId id="2147492159" r:id="rId16"/>
    <p:sldLayoutId id="2147492160" r:id="rId17"/>
    <p:sldLayoutId id="2147492161" r:id="rId18"/>
    <p:sldLayoutId id="2147492162" r:id="rId19"/>
    <p:sldLayoutId id="2147492163" r:id="rId20"/>
    <p:sldLayoutId id="2147492164" r:id="rId21"/>
    <p:sldLayoutId id="2147492165" r:id="rId22"/>
    <p:sldLayoutId id="2147492166" r:id="rId23"/>
    <p:sldLayoutId id="2147492167" r:id="rId24"/>
    <p:sldLayoutId id="2147492168" r:id="rId25"/>
    <p:sldLayoutId id="2147492169" r:id="rId26"/>
    <p:sldLayoutId id="2147492170" r:id="rId27"/>
    <p:sldLayoutId id="2147492171" r:id="rId28"/>
    <p:sldLayoutId id="2147492172" r:id="rId29"/>
    <p:sldLayoutId id="2147492173" r:id="rId30"/>
    <p:sldLayoutId id="2147492174" r:id="rId31"/>
    <p:sldLayoutId id="2147492175" r:id="rId32"/>
    <p:sldLayoutId id="2147492176" r:id="rId33"/>
    <p:sldLayoutId id="2147492177" r:id="rId34"/>
    <p:sldLayoutId id="2147492178" r:id="rId35"/>
    <p:sldLayoutId id="2147492179" r:id="rId36"/>
    <p:sldLayoutId id="2147492180" r:id="rId37"/>
    <p:sldLayoutId id="2147492181" r:id="rId38"/>
    <p:sldLayoutId id="2147492182" r:id="rId39"/>
    <p:sldLayoutId id="2147492183" r:id="rId40"/>
    <p:sldLayoutId id="2147492184" r:id="rId41"/>
    <p:sldLayoutId id="2147492185" r:id="rId42"/>
    <p:sldLayoutId id="2147492186" r:id="rId43"/>
    <p:sldLayoutId id="2147492187" r:id="rId44"/>
    <p:sldLayoutId id="2147492188" r:id="rId45"/>
    <p:sldLayoutId id="2147492189" r:id="rId46"/>
    <p:sldLayoutId id="2147492190" r:id="rId47"/>
    <p:sldLayoutId id="2147492191" r:id="rId48"/>
    <p:sldLayoutId id="2147492192" r:id="rId49"/>
    <p:sldLayoutId id="2147492193" r:id="rId50"/>
    <p:sldLayoutId id="2147492194" r:id="rId51"/>
    <p:sldLayoutId id="2147492195" r:id="rId52"/>
    <p:sldLayoutId id="2147492196" r:id="rId53"/>
    <p:sldLayoutId id="2147492197" r:id="rId54"/>
    <p:sldLayoutId id="2147492198" r:id="rId55"/>
    <p:sldLayoutId id="2147492199" r:id="rId56"/>
    <p:sldLayoutId id="2147492200" r:id="rId57"/>
    <p:sldLayoutId id="2147492201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C69F2795-979A-4F55-BAE9-B824F50BA6D4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8203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8204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8205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202" r:id="rId1"/>
    <p:sldLayoutId id="2147492203" r:id="rId2"/>
    <p:sldLayoutId id="2147492204" r:id="rId3"/>
    <p:sldLayoutId id="2147492205" r:id="rId4"/>
    <p:sldLayoutId id="2147492206" r:id="rId5"/>
    <p:sldLayoutId id="2147492207" r:id="rId6"/>
    <p:sldLayoutId id="2147492208" r:id="rId7"/>
    <p:sldLayoutId id="2147492209" r:id="rId8"/>
    <p:sldLayoutId id="2147492210" r:id="rId9"/>
    <p:sldLayoutId id="2147492211" r:id="rId10"/>
    <p:sldLayoutId id="2147492212" r:id="rId11"/>
    <p:sldLayoutId id="2147492213" r:id="rId12"/>
    <p:sldLayoutId id="2147492344" r:id="rId13"/>
    <p:sldLayoutId id="2147492345" r:id="rId14"/>
    <p:sldLayoutId id="2147492346" r:id="rId15"/>
    <p:sldLayoutId id="2147492214" r:id="rId16"/>
    <p:sldLayoutId id="2147492215" r:id="rId17"/>
    <p:sldLayoutId id="2147492216" r:id="rId18"/>
    <p:sldLayoutId id="2147492217" r:id="rId19"/>
    <p:sldLayoutId id="2147492218" r:id="rId20"/>
    <p:sldLayoutId id="2147492219" r:id="rId21"/>
    <p:sldLayoutId id="2147492220" r:id="rId22"/>
    <p:sldLayoutId id="2147492221" r:id="rId23"/>
    <p:sldLayoutId id="2147492222" r:id="rId24"/>
    <p:sldLayoutId id="2147492223" r:id="rId25"/>
    <p:sldLayoutId id="2147492224" r:id="rId26"/>
    <p:sldLayoutId id="2147492225" r:id="rId27"/>
    <p:sldLayoutId id="2147492226" r:id="rId28"/>
    <p:sldLayoutId id="2147492227" r:id="rId29"/>
    <p:sldLayoutId id="2147492228" r:id="rId30"/>
    <p:sldLayoutId id="2147492229" r:id="rId31"/>
    <p:sldLayoutId id="2147492230" r:id="rId32"/>
    <p:sldLayoutId id="2147492231" r:id="rId33"/>
    <p:sldLayoutId id="2147492232" r:id="rId34"/>
    <p:sldLayoutId id="2147492233" r:id="rId35"/>
    <p:sldLayoutId id="2147492234" r:id="rId36"/>
    <p:sldLayoutId id="2147492235" r:id="rId37"/>
    <p:sldLayoutId id="2147492236" r:id="rId38"/>
    <p:sldLayoutId id="2147492237" r:id="rId39"/>
    <p:sldLayoutId id="2147492238" r:id="rId40"/>
    <p:sldLayoutId id="2147492239" r:id="rId41"/>
    <p:sldLayoutId id="2147492240" r:id="rId42"/>
    <p:sldLayoutId id="2147492241" r:id="rId43"/>
    <p:sldLayoutId id="2147492242" r:id="rId44"/>
    <p:sldLayoutId id="2147492243" r:id="rId45"/>
    <p:sldLayoutId id="2147492244" r:id="rId46"/>
    <p:sldLayoutId id="2147492245" r:id="rId47"/>
    <p:sldLayoutId id="2147492246" r:id="rId48"/>
    <p:sldLayoutId id="2147492247" r:id="rId49"/>
    <p:sldLayoutId id="2147492248" r:id="rId50"/>
    <p:sldLayoutId id="2147492249" r:id="rId51"/>
    <p:sldLayoutId id="2147492250" r:id="rId52"/>
    <p:sldLayoutId id="2147492251" r:id="rId53"/>
    <p:sldLayoutId id="2147492252" r:id="rId54"/>
    <p:sldLayoutId id="2147492253" r:id="rId55"/>
    <p:sldLayoutId id="2147492254" r:id="rId56"/>
    <p:sldLayoutId id="2147492255" r:id="rId57"/>
    <p:sldLayoutId id="2147492256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994D1755-F766-4971-B709-3CACD297B1E5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9227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9228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9229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257" r:id="rId1"/>
    <p:sldLayoutId id="2147492258" r:id="rId2"/>
    <p:sldLayoutId id="2147492259" r:id="rId3"/>
    <p:sldLayoutId id="2147492260" r:id="rId4"/>
    <p:sldLayoutId id="2147492261" r:id="rId5"/>
    <p:sldLayoutId id="2147492262" r:id="rId6"/>
    <p:sldLayoutId id="2147492263" r:id="rId7"/>
    <p:sldLayoutId id="2147492264" r:id="rId8"/>
    <p:sldLayoutId id="2147492265" r:id="rId9"/>
    <p:sldLayoutId id="2147492266" r:id="rId10"/>
    <p:sldLayoutId id="2147492267" r:id="rId11"/>
    <p:sldLayoutId id="2147492268" r:id="rId12"/>
    <p:sldLayoutId id="2147492347" r:id="rId13"/>
    <p:sldLayoutId id="2147492348" r:id="rId14"/>
    <p:sldLayoutId id="2147492349" r:id="rId15"/>
    <p:sldLayoutId id="2147492269" r:id="rId16"/>
    <p:sldLayoutId id="2147492270" r:id="rId17"/>
    <p:sldLayoutId id="2147492271" r:id="rId18"/>
    <p:sldLayoutId id="2147492272" r:id="rId19"/>
    <p:sldLayoutId id="2147492273" r:id="rId20"/>
    <p:sldLayoutId id="2147492274" r:id="rId21"/>
    <p:sldLayoutId id="2147492275" r:id="rId22"/>
    <p:sldLayoutId id="2147492276" r:id="rId23"/>
    <p:sldLayoutId id="2147492277" r:id="rId24"/>
    <p:sldLayoutId id="2147492278" r:id="rId25"/>
    <p:sldLayoutId id="2147492279" r:id="rId26"/>
    <p:sldLayoutId id="2147492280" r:id="rId27"/>
    <p:sldLayoutId id="2147492281" r:id="rId28"/>
    <p:sldLayoutId id="2147492282" r:id="rId29"/>
    <p:sldLayoutId id="2147492283" r:id="rId30"/>
    <p:sldLayoutId id="2147492284" r:id="rId31"/>
    <p:sldLayoutId id="2147492285" r:id="rId32"/>
    <p:sldLayoutId id="2147492286" r:id="rId33"/>
    <p:sldLayoutId id="2147492287" r:id="rId34"/>
    <p:sldLayoutId id="2147492288" r:id="rId35"/>
    <p:sldLayoutId id="2147492289" r:id="rId36"/>
    <p:sldLayoutId id="2147492290" r:id="rId37"/>
    <p:sldLayoutId id="2147492291" r:id="rId38"/>
    <p:sldLayoutId id="2147492292" r:id="rId39"/>
    <p:sldLayoutId id="2147492293" r:id="rId40"/>
    <p:sldLayoutId id="2147492294" r:id="rId41"/>
    <p:sldLayoutId id="2147492295" r:id="rId42"/>
    <p:sldLayoutId id="2147492296" r:id="rId43"/>
    <p:sldLayoutId id="2147492297" r:id="rId44"/>
    <p:sldLayoutId id="2147492298" r:id="rId45"/>
    <p:sldLayoutId id="2147492299" r:id="rId46"/>
    <p:sldLayoutId id="2147492300" r:id="rId47"/>
    <p:sldLayoutId id="2147492301" r:id="rId48"/>
    <p:sldLayoutId id="2147492302" r:id="rId49"/>
    <p:sldLayoutId id="2147492303" r:id="rId50"/>
    <p:sldLayoutId id="2147492304" r:id="rId51"/>
    <p:sldLayoutId id="2147492305" r:id="rId52"/>
    <p:sldLayoutId id="2147492306" r:id="rId53"/>
    <p:sldLayoutId id="2147492307" r:id="rId54"/>
    <p:sldLayoutId id="2147492308" r:id="rId55"/>
    <p:sldLayoutId id="2147492309" r:id="rId56"/>
    <p:sldLayoutId id="2147492310" r:id="rId57"/>
    <p:sldLayoutId id="2147492311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3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3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3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3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3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3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3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4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3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3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3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34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3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3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3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3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3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3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3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3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object 2"/>
          <p:cNvSpPr>
            <a:spLocks/>
          </p:cNvSpPr>
          <p:nvPr/>
        </p:nvSpPr>
        <p:spPr bwMode="auto">
          <a:xfrm>
            <a:off x="0" y="0"/>
            <a:ext cx="5751513" cy="1019175"/>
          </a:xfrm>
          <a:custGeom>
            <a:avLst/>
            <a:gdLst>
              <a:gd name="T0" fmla="*/ 5649202 w 5760085"/>
              <a:gd name="T1" fmla="*/ 0 h 1021080"/>
              <a:gd name="T2" fmla="*/ 0 w 5760085"/>
              <a:gd name="T3" fmla="*/ 0 h 1021080"/>
              <a:gd name="T4" fmla="*/ 0 w 5760085"/>
              <a:gd name="T5" fmla="*/ 996464 h 1021080"/>
              <a:gd name="T6" fmla="*/ 5649202 w 5760085"/>
              <a:gd name="T7" fmla="*/ 996464 h 1021080"/>
              <a:gd name="T8" fmla="*/ 5649202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985838" y="31750"/>
            <a:ext cx="3536950" cy="1000125"/>
          </a:xfrm>
        </p:spPr>
        <p:txBody>
          <a:bodyPr lIns="0" tIns="14582" rIns="0" bIns="0" rtlCol="0">
            <a:spAutoFit/>
          </a:bodyPr>
          <a:lstStyle/>
          <a:p>
            <a:pPr marL="12680" defTabSz="514205" eaLnBrk="1" fontAlgn="auto" hangingPunct="1">
              <a:spcBef>
                <a:spcPts val="114"/>
              </a:spcBef>
              <a:spcAft>
                <a:spcPts val="0"/>
              </a:spcAft>
              <a:defRPr/>
            </a:pPr>
            <a:r>
              <a:rPr lang="ru-RU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 Узбекистана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964" name="object 4"/>
          <p:cNvSpPr txBox="1">
            <a:spLocks noChangeArrowheads="1"/>
          </p:cNvSpPr>
          <p:nvPr/>
        </p:nvSpPr>
        <p:spPr bwMode="auto">
          <a:xfrm>
            <a:off x="647477" y="1480428"/>
            <a:ext cx="4896544" cy="1147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3948" rIns="0" bIns="0">
            <a:spAutoFit/>
          </a:bodyPr>
          <a:lstStyle>
            <a:lvl1pPr marL="17463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ts val="113"/>
              </a:spcBef>
            </a:pPr>
            <a:r>
              <a:rPr lang="ru-RU" sz="2400" b="1" dirty="0" smtClean="0">
                <a:solidFill>
                  <a:srgbClr val="002060"/>
                </a:solidFill>
              </a:rPr>
              <a:t>ТЕМА:</a:t>
            </a:r>
          </a:p>
          <a:p>
            <a:pPr algn="ctr" eaLnBrk="1" hangingPunct="1">
              <a:spcBef>
                <a:spcPts val="113"/>
              </a:spcBef>
            </a:pPr>
            <a:r>
              <a:rPr lang="ru-RU" sz="2400" b="1" dirty="0" smtClean="0">
                <a:solidFill>
                  <a:srgbClr val="002060"/>
                </a:solidFill>
              </a:rPr>
              <a:t>АРХИТЕКТУРА</a:t>
            </a:r>
            <a:r>
              <a:rPr lang="ru-RU" sz="2400" b="1" dirty="0" smtClean="0">
                <a:solidFill>
                  <a:srgbClr val="002060"/>
                </a:solidFill>
              </a:rPr>
              <a:t>, ИСКУССТВО</a:t>
            </a:r>
            <a:r>
              <a:rPr lang="ru-RU" sz="2400" b="1" dirty="0" smtClean="0">
                <a:solidFill>
                  <a:srgbClr val="002060"/>
                </a:solidFill>
              </a:rPr>
              <a:t>, МУЗЫКА.</a:t>
            </a:r>
          </a:p>
        </p:txBody>
      </p:sp>
      <p:sp>
        <p:nvSpPr>
          <p:cNvPr id="40965" name="object 5"/>
          <p:cNvSpPr>
            <a:spLocks/>
          </p:cNvSpPr>
          <p:nvPr/>
        </p:nvSpPr>
        <p:spPr bwMode="auto">
          <a:xfrm>
            <a:off x="442794" y="1548036"/>
            <a:ext cx="265349" cy="1039961"/>
          </a:xfrm>
          <a:custGeom>
            <a:avLst/>
            <a:gdLst>
              <a:gd name="T0" fmla="*/ 327694 w 344170"/>
              <a:gd name="T1" fmla="*/ 0 h 680719"/>
              <a:gd name="T2" fmla="*/ 0 w 344170"/>
              <a:gd name="T3" fmla="*/ 0 h 680719"/>
              <a:gd name="T4" fmla="*/ 0 w 344170"/>
              <a:gd name="T5" fmla="*/ 2147483647 h 680719"/>
              <a:gd name="T6" fmla="*/ 327694 w 344170"/>
              <a:gd name="T7" fmla="*/ 2147483647 h 680719"/>
              <a:gd name="T8" fmla="*/ 327694 w 344170"/>
              <a:gd name="T9" fmla="*/ 0 h 6807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0966" name="object 9"/>
          <p:cNvSpPr>
            <a:spLocks/>
          </p:cNvSpPr>
          <p:nvPr/>
        </p:nvSpPr>
        <p:spPr bwMode="auto">
          <a:xfrm>
            <a:off x="4695825" y="227013"/>
            <a:ext cx="603250" cy="603250"/>
          </a:xfrm>
          <a:custGeom>
            <a:avLst/>
            <a:gdLst>
              <a:gd name="T0" fmla="*/ 595406 w 603885"/>
              <a:gd name="T1" fmla="*/ 0 h 603885"/>
              <a:gd name="T2" fmla="*/ 0 w 603885"/>
              <a:gd name="T3" fmla="*/ 0 h 603885"/>
              <a:gd name="T4" fmla="*/ 0 w 603885"/>
              <a:gd name="T5" fmla="*/ 595419 h 603885"/>
              <a:gd name="T6" fmla="*/ 595406 w 603885"/>
              <a:gd name="T7" fmla="*/ 595419 h 603885"/>
              <a:gd name="T8" fmla="*/ 59540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0967" name="object 10"/>
          <p:cNvSpPr>
            <a:spLocks/>
          </p:cNvSpPr>
          <p:nvPr/>
        </p:nvSpPr>
        <p:spPr bwMode="auto">
          <a:xfrm>
            <a:off x="4695825" y="227013"/>
            <a:ext cx="603250" cy="603250"/>
          </a:xfrm>
          <a:custGeom>
            <a:avLst/>
            <a:gdLst>
              <a:gd name="T0" fmla="*/ 0 w 603885"/>
              <a:gd name="T1" fmla="*/ 0 h 603885"/>
              <a:gd name="T2" fmla="*/ 595406 w 603885"/>
              <a:gd name="T3" fmla="*/ 0 h 603885"/>
              <a:gd name="T4" fmla="*/ 595406 w 603885"/>
              <a:gd name="T5" fmla="*/ 595419 h 603885"/>
              <a:gd name="T6" fmla="*/ 0 w 603885"/>
              <a:gd name="T7" fmla="*/ 595419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4918075" y="249238"/>
            <a:ext cx="173038" cy="354012"/>
          </a:xfrm>
          <a:prstGeom prst="rect">
            <a:avLst/>
          </a:prstGeom>
        </p:spPr>
        <p:txBody>
          <a:bodyPr lIns="0" tIns="15851" rIns="0" bIns="0">
            <a:spAutoFit/>
          </a:bodyPr>
          <a:lstStyle/>
          <a:p>
            <a:pPr algn="ctr" defTabSz="575864" eaLnBrk="1" fontAlgn="auto" hangingPunct="1">
              <a:spcBef>
                <a:spcPts val="125"/>
              </a:spcBef>
              <a:spcAft>
                <a:spcPts val="0"/>
              </a:spcAft>
              <a:defRPr/>
            </a:pPr>
            <a:r>
              <a:rPr lang="ru-RU" sz="2200" b="1" spc="10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4751934" y="539924"/>
            <a:ext cx="547142" cy="227608"/>
          </a:xfrm>
          <a:prstGeom prst="rect">
            <a:avLst/>
          </a:prstGeom>
        </p:spPr>
        <p:txBody>
          <a:bodyPr wrap="square" lIns="0" tIns="12047" rIns="0" bIns="0">
            <a:spAutoFit/>
          </a:bodyPr>
          <a:lstStyle/>
          <a:p>
            <a:pPr defTabSz="575864" eaLnBrk="1" fontAlgn="auto" hangingPunct="1">
              <a:spcBef>
                <a:spcPts val="95"/>
              </a:spcBef>
              <a:spcAft>
                <a:spcPts val="0"/>
              </a:spcAft>
              <a:defRPr/>
            </a:pPr>
            <a:r>
              <a:rPr lang="ru-RU" sz="1400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40970" name="object 11"/>
          <p:cNvSpPr>
            <a:spLocks/>
          </p:cNvSpPr>
          <p:nvPr/>
        </p:nvSpPr>
        <p:spPr bwMode="auto">
          <a:xfrm>
            <a:off x="330200" y="311150"/>
            <a:ext cx="406400" cy="365125"/>
          </a:xfrm>
          <a:custGeom>
            <a:avLst/>
            <a:gdLst>
              <a:gd name="T0" fmla="*/ 398710 w 407034"/>
              <a:gd name="T1" fmla="*/ 350026 h 366395"/>
              <a:gd name="T2" fmla="*/ 0 w 407034"/>
              <a:gd name="T3" fmla="*/ 20743 h 366395"/>
              <a:gd name="T4" fmla="*/ 19935 w 407034"/>
              <a:gd name="T5" fmla="*/ 38889 h 366395"/>
              <a:gd name="T6" fmla="*/ 17281 w 407034"/>
              <a:gd name="T7" fmla="*/ 25926 h 366395"/>
              <a:gd name="T8" fmla="*/ 53161 w 407034"/>
              <a:gd name="T9" fmla="*/ 0 h 366395"/>
              <a:gd name="T10" fmla="*/ 46515 w 407034"/>
              <a:gd name="T11" fmla="*/ 337061 h 366395"/>
              <a:gd name="T12" fmla="*/ 46515 w 407034"/>
              <a:gd name="T13" fmla="*/ 175011 h 366395"/>
              <a:gd name="T14" fmla="*/ 99678 w 407034"/>
              <a:gd name="T15" fmla="*/ 337061 h 366395"/>
              <a:gd name="T16" fmla="*/ 154829 w 407034"/>
              <a:gd name="T17" fmla="*/ 119917 h 366395"/>
              <a:gd name="T18" fmla="*/ 139549 w 407034"/>
              <a:gd name="T19" fmla="*/ 337061 h 366395"/>
              <a:gd name="T20" fmla="*/ 139549 w 407034"/>
              <a:gd name="T21" fmla="*/ 194458 h 366395"/>
              <a:gd name="T22" fmla="*/ 222096 w 407034"/>
              <a:gd name="T23" fmla="*/ 105008 h 366395"/>
              <a:gd name="T24" fmla="*/ 166130 w 407034"/>
              <a:gd name="T25" fmla="*/ 258625 h 366395"/>
              <a:gd name="T26" fmla="*/ 182079 w 407034"/>
              <a:gd name="T27" fmla="*/ 248906 h 366395"/>
              <a:gd name="T28" fmla="*/ 223891 w 407034"/>
              <a:gd name="T29" fmla="*/ 239397 h 366395"/>
              <a:gd name="T30" fmla="*/ 199357 w 407034"/>
              <a:gd name="T31" fmla="*/ 241130 h 366395"/>
              <a:gd name="T32" fmla="*/ 219293 w 407034"/>
              <a:gd name="T33" fmla="*/ 337061 h 366395"/>
              <a:gd name="T34" fmla="*/ 228512 w 407034"/>
              <a:gd name="T35" fmla="*/ 244776 h 366395"/>
              <a:gd name="T36" fmla="*/ 259164 w 407034"/>
              <a:gd name="T37" fmla="*/ 337061 h 366395"/>
              <a:gd name="T38" fmla="*/ 285743 w 407034"/>
              <a:gd name="T39" fmla="*/ 77784 h 366395"/>
              <a:gd name="T40" fmla="*/ 365489 w 407034"/>
              <a:gd name="T41" fmla="*/ 187976 h 366395"/>
              <a:gd name="T42" fmla="*/ 312323 w 407034"/>
              <a:gd name="T43" fmla="*/ 156862 h 366395"/>
              <a:gd name="T44" fmla="*/ 299034 w 407034"/>
              <a:gd name="T45" fmla="*/ 149733 h 366395"/>
              <a:gd name="T46" fmla="*/ 352197 w 407034"/>
              <a:gd name="T47" fmla="*/ 337061 h 366395"/>
              <a:gd name="T48" fmla="*/ 378778 w 407034"/>
              <a:gd name="T49" fmla="*/ 38889 h 366395"/>
              <a:gd name="T50" fmla="*/ 222096 w 407034"/>
              <a:gd name="T51" fmla="*/ 105008 h 366395"/>
              <a:gd name="T52" fmla="*/ 253100 w 407034"/>
              <a:gd name="T53" fmla="*/ 148762 h 366395"/>
              <a:gd name="T54" fmla="*/ 272453 w 407034"/>
              <a:gd name="T55" fmla="*/ 194458 h 366395"/>
              <a:gd name="T56" fmla="*/ 255914 w 407034"/>
              <a:gd name="T57" fmla="*/ 130408 h 366395"/>
              <a:gd name="T58" fmla="*/ 68442 w 407034"/>
              <a:gd name="T59" fmla="*/ 152973 h 366395"/>
              <a:gd name="T60" fmla="*/ 73098 w 407034"/>
              <a:gd name="T61" fmla="*/ 175011 h 366395"/>
              <a:gd name="T62" fmla="*/ 86389 w 407034"/>
              <a:gd name="T63" fmla="*/ 157510 h 366395"/>
              <a:gd name="T64" fmla="*/ 86389 w 407034"/>
              <a:gd name="T65" fmla="*/ 141306 h 366395"/>
              <a:gd name="T66" fmla="*/ 99678 w 407034"/>
              <a:gd name="T67" fmla="*/ 175011 h 366395"/>
              <a:gd name="T68" fmla="*/ 312323 w 407034"/>
              <a:gd name="T69" fmla="*/ 156862 h 366395"/>
              <a:gd name="T70" fmla="*/ 325613 w 407034"/>
              <a:gd name="T71" fmla="*/ 175011 h 366395"/>
              <a:gd name="T72" fmla="*/ 398710 w 407034"/>
              <a:gd name="T73" fmla="*/ 0 h 366395"/>
              <a:gd name="T74" fmla="*/ 352197 w 407034"/>
              <a:gd name="T75" fmla="*/ 175011 h 366395"/>
              <a:gd name="T76" fmla="*/ 392068 w 407034"/>
              <a:gd name="T77" fmla="*/ 33705 h 366395"/>
              <a:gd name="T78" fmla="*/ 358841 w 407034"/>
              <a:gd name="T79" fmla="*/ 12962 h 366395"/>
              <a:gd name="T80" fmla="*/ 99678 w 407034"/>
              <a:gd name="T81" fmla="*/ 38889 h 366395"/>
              <a:gd name="T82" fmla="*/ 299034 w 407034"/>
              <a:gd name="T83" fmla="*/ 77784 h 366395"/>
              <a:gd name="T84" fmla="*/ 299034 w 407034"/>
              <a:gd name="T85" fmla="*/ 51854 h 366395"/>
              <a:gd name="T86" fmla="*/ 325286 w 407034"/>
              <a:gd name="T87" fmla="*/ 149733 h 366395"/>
              <a:gd name="T88" fmla="*/ 285743 w 407034"/>
              <a:gd name="T89" fmla="*/ 64820 h 366395"/>
              <a:gd name="T90" fmla="*/ 39871 w 407034"/>
              <a:gd name="T91" fmla="*/ 12962 h 366395"/>
              <a:gd name="T92" fmla="*/ 53161 w 407034"/>
              <a:gd name="T93" fmla="*/ 20743 h 366395"/>
              <a:gd name="T94" fmla="*/ 385422 w 407034"/>
              <a:gd name="T95" fmla="*/ 18148 h 366395"/>
              <a:gd name="T96" fmla="*/ 398710 w 407034"/>
              <a:gd name="T97" fmla="*/ 12962 h 36639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МАВЗОЛЕЙ АРАБ-АТА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413" y="611932"/>
            <a:ext cx="3600400" cy="259228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Мавзолей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Араб-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ата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X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в.) —получил известность благодаря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своим исключительным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архитектурно -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художественным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качествам Мавзолей Араб-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ата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создан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в селе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Тим.</a:t>
            </a:r>
          </a:p>
          <a:p>
            <a:pPr marL="0" indent="0">
              <a:buNone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   Местное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население называет его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Араб-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ата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— «отец арабов». В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названии, предположительно указано,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что мавзолей воздвигнут над могилой одного из арабских воителей, павшего в VIII веке в этих, тогда ещё населённых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местах. 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821" y="1115988"/>
            <a:ext cx="1917888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8867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МИНАРЕТ КАЛЯН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413" y="539924"/>
            <a:ext cx="4104456" cy="266429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vi-VN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vi-VN" sz="1500" dirty="0" smtClean="0">
                <a:latin typeface="Arial" pitchFamily="34" charset="0"/>
                <a:cs typeface="Arial" pitchFamily="34" charset="0"/>
              </a:rPr>
              <a:t>Минар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е</a:t>
            </a:r>
            <a:r>
              <a:rPr lang="vi-VN" sz="1500" dirty="0" smtClean="0">
                <a:latin typeface="Arial" pitchFamily="34" charset="0"/>
                <a:cs typeface="Arial" pitchFamily="34" charset="0"/>
              </a:rPr>
              <a:t>т Калян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 был</a:t>
            </a:r>
            <a:r>
              <a:rPr lang="vi-VN" sz="1500" dirty="0" smtClean="0">
                <a:latin typeface="Arial" pitchFamily="34" charset="0"/>
                <a:cs typeface="Arial" pitchFamily="34" charset="0"/>
              </a:rPr>
              <a:t> построен </a:t>
            </a:r>
            <a:r>
              <a:rPr lang="vi-VN" sz="1500" dirty="0">
                <a:latin typeface="Arial" pitchFamily="34" charset="0"/>
                <a:cs typeface="Arial" pitchFamily="34" charset="0"/>
              </a:rPr>
              <a:t>в 1127 году караханидом </a:t>
            </a:r>
            <a:r>
              <a:rPr lang="vi-VN" sz="1500" dirty="0" smtClean="0">
                <a:latin typeface="Arial" pitchFamily="34" charset="0"/>
                <a:cs typeface="Arial" pitchFamily="34" charset="0"/>
              </a:rPr>
              <a:t>Арслан-ханом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.</a:t>
            </a:r>
            <a:endParaRPr lang="vi-VN" sz="15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15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vi-VN" sz="1500" dirty="0" smtClean="0">
                <a:latin typeface="Arial" pitchFamily="34" charset="0"/>
                <a:cs typeface="Arial" pitchFamily="34" charset="0"/>
              </a:rPr>
              <a:t>Минарет </a:t>
            </a:r>
            <a:r>
              <a:rPr lang="vi-VN" sz="1500" dirty="0">
                <a:latin typeface="Arial" pitchFamily="34" charset="0"/>
                <a:cs typeface="Arial" pitchFamily="34" charset="0"/>
              </a:rPr>
              <a:t>Калян является символом Бухары; самым высоким и одним из старейших архитектурных памятников города; одним из самых выдающихся сооружений подобного рода на мусульманском </a:t>
            </a:r>
            <a:r>
              <a:rPr lang="vi-VN" sz="1500" dirty="0" smtClean="0">
                <a:latin typeface="Arial" pitchFamily="34" charset="0"/>
                <a:cs typeface="Arial" pitchFamily="34" charset="0"/>
              </a:rPr>
              <a:t>Востоке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. Памятник включён </a:t>
            </a:r>
            <a:r>
              <a:rPr lang="ru-RU" sz="1500" dirty="0">
                <a:latin typeface="Arial" pitchFamily="34" charset="0"/>
                <a:cs typeface="Arial" pitchFamily="34" charset="0"/>
              </a:rPr>
              <a:t>в список объектов всемирного наследия ЮНЕСКО. Высота 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минарета </a:t>
            </a:r>
            <a:r>
              <a:rPr lang="ru-RU" sz="1500" dirty="0">
                <a:latin typeface="Arial" pitchFamily="34" charset="0"/>
                <a:cs typeface="Arial" pitchFamily="34" charset="0"/>
              </a:rPr>
              <a:t>составляет 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  46,5 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метров.</a:t>
            </a:r>
            <a:endParaRPr lang="vi-VN" sz="15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4983" y="899964"/>
            <a:ext cx="1584766" cy="1855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4376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АРХИТЕКТУРНЫЕ ОСОБЕННОСТИ</a:t>
            </a:r>
            <a:endParaRPr lang="ru-RU" altLang="ru-RU" sz="2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421" y="539924"/>
            <a:ext cx="4104455" cy="252028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  Минарет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Калян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был воздвигнут при соборной мечети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под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руководством мастера зодчего уста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Бако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. Его отстроили  в 1127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году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целиком из жжёного кирпича. Минарет сохранился почти без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изменений. В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свое время минарет выполнял несколько функции: башни при мечети, откуда распевался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азан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(призыв мусульман на намаз); дозорной вышки;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маяка.</a:t>
            </a: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2410" y="683941"/>
            <a:ext cx="1456866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216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ЛЕГЕНДА О МИНАРЕТЕ КАЛЯН</a:t>
            </a:r>
            <a:endParaRPr lang="ru-RU" altLang="ru-RU" sz="2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421" y="539924"/>
            <a:ext cx="3744415" cy="259228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  Местная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легенда гласит, что когда великий Чингиз-хан, после уничтожения половины города, вошел на площадь возле этой башни, и посмотрел вверх на минарет, с его головы упал шлем. Ему пришлось наклониться, чтобы поднять его с земли. «Я никогда никому не кланялся», - сказал могущественный воин. - Но это строение настолько грандиозно, что оно заслуживает поклона». Так эта великолепная башня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уцелела.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3" r="19132" b="11987"/>
          <a:stretch/>
        </p:blipFill>
        <p:spPr bwMode="auto">
          <a:xfrm>
            <a:off x="4100101" y="1908076"/>
            <a:ext cx="1440502" cy="111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845" y="683940"/>
            <a:ext cx="1721016" cy="1146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4873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ДРУГИЕ ФУНКЦИИ МИНАРЕТА КАЛЯН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414" y="519113"/>
            <a:ext cx="3528392" cy="2685107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     Высокий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минарет служил также и наблюдательным пунктом, откуда следили за появлением врага. До сих пор на его вышке сохранилось караульное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помещение. Существует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мнение, что минарет выполнял роль маяка для торговых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караванов.</a:t>
            </a:r>
          </a:p>
          <a:p>
            <a:pPr marL="0" indent="0">
              <a:buNone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   Во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время правления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Мангытов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с башни минарета сбрасывали вниз на каменную площадку осужденных на смерть. Отсюда и происходит позднее название минарета - Башня смерти.</a:t>
            </a:r>
          </a:p>
          <a:p>
            <a:pPr marL="0" indent="0">
              <a:buNone/>
            </a:pP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813" y="1043980"/>
            <a:ext cx="2023949" cy="1328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0808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ВАБКЕНТСКИЙ МИНАРЕТ</a:t>
            </a:r>
            <a:endParaRPr lang="ru-RU" altLang="ru-RU" sz="2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413" y="519113"/>
            <a:ext cx="4176464" cy="2613099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sz="13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1300" dirty="0" err="1" smtClean="0">
                <a:latin typeface="Arial" pitchFamily="34" charset="0"/>
                <a:cs typeface="Arial" pitchFamily="34" charset="0"/>
              </a:rPr>
              <a:t>Вабкентский</a:t>
            </a:r>
            <a:r>
              <a:rPr lang="ru-RU" sz="1300" dirty="0" smtClean="0">
                <a:latin typeface="Arial" pitchFamily="34" charset="0"/>
                <a:cs typeface="Arial" pitchFamily="34" charset="0"/>
              </a:rPr>
              <a:t> минарет расположен </a:t>
            </a:r>
            <a:r>
              <a:rPr lang="ru-RU" sz="1300" dirty="0" smtClean="0">
                <a:latin typeface="Arial" pitchFamily="34" charset="0"/>
                <a:cs typeface="Arial" pitchFamily="34" charset="0"/>
              </a:rPr>
              <a:t>недалеко </a:t>
            </a:r>
            <a:r>
              <a:rPr lang="ru-RU" sz="1300" dirty="0">
                <a:latin typeface="Arial" pitchFamily="34" charset="0"/>
                <a:cs typeface="Arial" pitchFamily="34" charset="0"/>
              </a:rPr>
              <a:t>от Бухары</a:t>
            </a:r>
            <a:r>
              <a:rPr lang="ru-RU" sz="13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1300" dirty="0">
                <a:latin typeface="Arial" pitchFamily="34" charset="0"/>
                <a:cs typeface="Arial" pitchFamily="34" charset="0"/>
              </a:rPr>
              <a:t>Его высота 40,3 метров. </a:t>
            </a:r>
            <a:r>
              <a:rPr lang="ru-RU" sz="1300" dirty="0" smtClean="0">
                <a:latin typeface="Arial" pitchFamily="34" charset="0"/>
                <a:cs typeface="Arial" pitchFamily="34" charset="0"/>
              </a:rPr>
              <a:t>Он был </a:t>
            </a:r>
            <a:r>
              <a:rPr lang="ru-RU" sz="1300" dirty="0">
                <a:latin typeface="Arial" pitchFamily="34" charset="0"/>
                <a:cs typeface="Arial" pitchFamily="34" charset="0"/>
              </a:rPr>
              <a:t>построен в 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XII </a:t>
            </a:r>
            <a:r>
              <a:rPr lang="ru-RU" sz="1300" dirty="0">
                <a:latin typeface="Arial" pitchFamily="34" charset="0"/>
                <a:cs typeface="Arial" pitchFamily="34" charset="0"/>
              </a:rPr>
              <a:t>веке, в эпоху </a:t>
            </a:r>
            <a:r>
              <a:rPr lang="ru-RU" sz="1300" dirty="0" err="1">
                <a:latin typeface="Arial" pitchFamily="34" charset="0"/>
                <a:cs typeface="Arial" pitchFamily="34" charset="0"/>
              </a:rPr>
              <a:t>Караханидского</a:t>
            </a:r>
            <a:r>
              <a:rPr lang="ru-RU" sz="1300" dirty="0">
                <a:latin typeface="Arial" pitchFamily="34" charset="0"/>
                <a:cs typeface="Arial" pitchFamily="34" charset="0"/>
              </a:rPr>
              <a:t> государства, по инициативе </a:t>
            </a:r>
            <a:r>
              <a:rPr lang="ru-RU" sz="1300" dirty="0" err="1">
                <a:latin typeface="Arial" pitchFamily="34" charset="0"/>
                <a:cs typeface="Arial" pitchFamily="34" charset="0"/>
              </a:rPr>
              <a:t>садра</a:t>
            </a:r>
            <a:r>
              <a:rPr lang="ru-RU" sz="1300" dirty="0">
                <a:latin typeface="Arial" pitchFamily="34" charset="0"/>
                <a:cs typeface="Arial" pitchFamily="34" charset="0"/>
              </a:rPr>
              <a:t> Бухары — </a:t>
            </a:r>
            <a:r>
              <a:rPr lang="ru-RU" sz="1300" dirty="0" err="1">
                <a:latin typeface="Arial" pitchFamily="34" charset="0"/>
                <a:cs typeface="Arial" pitchFamily="34" charset="0"/>
              </a:rPr>
              <a:t>Бурханиддина</a:t>
            </a:r>
            <a:r>
              <a:rPr lang="ru-RU" sz="1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300" dirty="0" err="1">
                <a:latin typeface="Arial" pitchFamily="34" charset="0"/>
                <a:cs typeface="Arial" pitchFamily="34" charset="0"/>
              </a:rPr>
              <a:t>Абдулазиза</a:t>
            </a:r>
            <a:r>
              <a:rPr lang="ru-RU" sz="1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II, </a:t>
            </a:r>
            <a:r>
              <a:rPr lang="ru-RU" sz="1300" dirty="0">
                <a:latin typeface="Arial" pitchFamily="34" charset="0"/>
                <a:cs typeface="Arial" pitchFamily="34" charset="0"/>
              </a:rPr>
              <a:t>имя которого начертано на одном из поясов минарета, как и дата </a:t>
            </a:r>
            <a:r>
              <a:rPr lang="ru-RU" sz="1300" dirty="0" smtClean="0">
                <a:latin typeface="Arial" pitchFamily="34" charset="0"/>
                <a:cs typeface="Arial" pitchFamily="34" charset="0"/>
              </a:rPr>
              <a:t>постройки.      </a:t>
            </a:r>
          </a:p>
          <a:p>
            <a:pPr marL="0" indent="0">
              <a:buNone/>
            </a:pPr>
            <a:r>
              <a:rPr lang="ru-RU" sz="1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300" dirty="0" smtClean="0">
                <a:latin typeface="Arial" pitchFamily="34" charset="0"/>
                <a:cs typeface="Arial" pitchFamily="34" charset="0"/>
              </a:rPr>
              <a:t>    В </a:t>
            </a:r>
            <a:r>
              <a:rPr lang="ru-RU" sz="1300" dirty="0">
                <a:latin typeface="Arial" pitchFamily="34" charset="0"/>
                <a:cs typeface="Arial" pitchFamily="34" charset="0"/>
              </a:rPr>
              <a:t>своё время минарет выполнял несколько функций. </a:t>
            </a:r>
            <a:r>
              <a:rPr lang="ru-RU" sz="1300" dirty="0" smtClean="0">
                <a:latin typeface="Arial" pitchFamily="34" charset="0"/>
                <a:cs typeface="Arial" pitchFamily="34" charset="0"/>
              </a:rPr>
              <a:t>Имел </a:t>
            </a:r>
            <a:r>
              <a:rPr lang="ru-RU" sz="1300" dirty="0">
                <a:latin typeface="Arial" pitchFamily="34" charset="0"/>
                <a:cs typeface="Arial" pitchFamily="34" charset="0"/>
              </a:rPr>
              <a:t>религиозную </a:t>
            </a:r>
            <a:r>
              <a:rPr lang="ru-RU" sz="1300" dirty="0" smtClean="0">
                <a:latin typeface="Arial" pitchFamily="34" charset="0"/>
                <a:cs typeface="Arial" pitchFamily="34" charset="0"/>
              </a:rPr>
              <a:t>функцию </a:t>
            </a:r>
            <a:r>
              <a:rPr lang="ru-RU" sz="1300" dirty="0">
                <a:latin typeface="Arial" pitchFamily="34" charset="0"/>
                <a:cs typeface="Arial" pitchFamily="34" charset="0"/>
              </a:rPr>
              <a:t>был одновременно наблюдательной башней, </a:t>
            </a:r>
            <a:r>
              <a:rPr lang="ru-RU" sz="1300" dirty="0" smtClean="0">
                <a:latin typeface="Arial" pitchFamily="34" charset="0"/>
                <a:cs typeface="Arial" pitchFamily="34" charset="0"/>
              </a:rPr>
              <a:t>также </a:t>
            </a:r>
            <a:r>
              <a:rPr lang="ru-RU" sz="1300" dirty="0">
                <a:latin typeface="Arial" pitchFamily="34" charset="0"/>
                <a:cs typeface="Arial" pitchFamily="34" charset="0"/>
              </a:rPr>
              <a:t>использовался для </a:t>
            </a:r>
            <a:r>
              <a:rPr lang="ru-RU" sz="1300" dirty="0" smtClean="0">
                <a:latin typeface="Arial" pitchFamily="34" charset="0"/>
                <a:cs typeface="Arial" pitchFamily="34" charset="0"/>
              </a:rPr>
              <a:t>призыва </a:t>
            </a:r>
            <a:r>
              <a:rPr lang="ru-RU" sz="1300" dirty="0">
                <a:latin typeface="Arial" pitchFamily="34" charset="0"/>
                <a:cs typeface="Arial" pitchFamily="34" charset="0"/>
              </a:rPr>
              <a:t>населения </a:t>
            </a:r>
            <a:r>
              <a:rPr lang="ru-RU" sz="1300" dirty="0" smtClean="0">
                <a:latin typeface="Arial" pitchFamily="34" charset="0"/>
                <a:cs typeface="Arial" pitchFamily="34" charset="0"/>
              </a:rPr>
              <a:t>на </a:t>
            </a:r>
            <a:r>
              <a:rPr lang="ru-RU" sz="1300" dirty="0">
                <a:latin typeface="Arial" pitchFamily="34" charset="0"/>
                <a:cs typeface="Arial" pitchFamily="34" charset="0"/>
              </a:rPr>
              <a:t>ближайшую площадь для чтения указов правителей и других поводов.</a:t>
            </a:r>
          </a:p>
          <a:p>
            <a:pPr marL="0" indent="0">
              <a:buNone/>
            </a:pPr>
            <a:endParaRPr lang="ru-RU" sz="14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885" y="2053107"/>
            <a:ext cx="1079105" cy="1079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893" y="611932"/>
            <a:ext cx="908074" cy="1372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7573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ДЖАРКУРГАНСКИЙ МИНАРЕТ</a:t>
            </a:r>
            <a:endParaRPr lang="ru-RU" altLang="ru-RU" sz="2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422" y="611932"/>
            <a:ext cx="3744415" cy="252028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     Памятник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исламской архитектуры 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Джаркурганский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минарет - находится в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   60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км от Термеза в кишлаке Минор.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На памятнике сохранилось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имя мастера, его создавшего, - Али ибн Мухаммад из Серахса. Минарет был построен в 1108-1109 гг.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и изначально представлял собой сооружение сорокаметровой высоты. Ученые предполагают, что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Джаркурганский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минарет был либо не достроен, либо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разрушен.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6" name="Picture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6" t="1574" r="1972"/>
          <a:stretch/>
        </p:blipFill>
        <p:spPr bwMode="auto">
          <a:xfrm>
            <a:off x="3925414" y="683940"/>
            <a:ext cx="1702545" cy="201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3280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УНИКАЛЬНЫЕ ОСОБЕННОСТИ АРХИТЕКТУРЫ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5429" y="539924"/>
            <a:ext cx="3744415" cy="259228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Уникальность </a:t>
            </a:r>
            <a:r>
              <a:rPr lang="ru-RU" sz="1200" dirty="0" err="1">
                <a:latin typeface="Arial" pitchFamily="34" charset="0"/>
                <a:cs typeface="Arial" pitchFamily="34" charset="0"/>
              </a:rPr>
              <a:t>Джаркурганского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 минарета для среднеазиатской архитектуры заключается в его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разделении 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вертикальными декоративными гофрами «ёлочкой», как в башенных мавзолеях Индии и Хорасана. Они создают ощущение простоты и изящества и сделаны из жженого кирпича. 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    Шестнадцать полуколонн, 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тесно примыкающих друг к другу,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венчает  орнамент, 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который являет собой имя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сельджукидского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 правителя Султана 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Санджара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, распорядившегося построить минарет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Сейчас 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высота </a:t>
            </a:r>
            <a:r>
              <a:rPr lang="ru-RU" sz="1200" dirty="0" err="1">
                <a:latin typeface="Arial" pitchFamily="34" charset="0"/>
                <a:cs typeface="Arial" pitchFamily="34" charset="0"/>
              </a:rPr>
              <a:t>Джаргурканского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 минарета составляет 21,6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м.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12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1277" y="705373"/>
            <a:ext cx="981401" cy="737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844" y="662506"/>
            <a:ext cx="755082" cy="780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1277" y="1476028"/>
            <a:ext cx="999338" cy="875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444" y="1476028"/>
            <a:ext cx="696032" cy="864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1806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СТРОИТЕЛЬСТВО ХОЗЯЙСТВЕННЫХ ОБЪЕКТОВ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5430" y="539924"/>
            <a:ext cx="3600400" cy="259228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В этот период сооружали различные каналы, мосты, плотины, водохранилища - банд, акведуки, подземные водопроводы - кяризы. Для которых широко использовали крупные обломки горной породы- бутовый камень, жженый кирпич, водостойкие растворы, каркасные конструкции.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837" y="755948"/>
            <a:ext cx="1700808" cy="1133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837" y="2057202"/>
            <a:ext cx="1656184" cy="1075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9651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ПЛОТИНА ХОНБАНДИ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5429" y="554442"/>
            <a:ext cx="3672408" cy="257777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1400" b="1" dirty="0" err="1" smtClean="0">
                <a:latin typeface="Arial" pitchFamily="34" charset="0"/>
                <a:cs typeface="Arial" pitchFamily="34" charset="0"/>
              </a:rPr>
              <a:t>Хонбанди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— древняя плотина на территории Узбекистана, была сооружена в X веке у предгорья Нурата, в результате чего образовалось горное водохранилище ёмкостью 1,5 миллиона кубометров воды.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          Сделанная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математическая раскладка на прочность свидетельствует, что учитывалось не только давление воды, но и возможные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землетрясения. Плотина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Хонбанди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была очень прочным сооружением.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861" y="539924"/>
            <a:ext cx="1280563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4476" y="1875061"/>
            <a:ext cx="1152128" cy="1224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3372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 УРОКА</a:t>
            </a:r>
          </a:p>
        </p:txBody>
      </p:sp>
      <p:sp>
        <p:nvSpPr>
          <p:cNvPr id="41987" name="Содержимое 10"/>
          <p:cNvSpPr>
            <a:spLocks noGrp="1"/>
          </p:cNvSpPr>
          <p:nvPr>
            <p:ph idx="1"/>
          </p:nvPr>
        </p:nvSpPr>
        <p:spPr>
          <a:xfrm>
            <a:off x="215429" y="683940"/>
            <a:ext cx="5400600" cy="2448272"/>
          </a:xfrm>
        </p:spPr>
        <p:txBody>
          <a:bodyPr/>
          <a:lstStyle/>
          <a:p>
            <a:pPr marL="457200" indent="-457200" eaLnBrk="1" hangingPunct="1">
              <a:spcBef>
                <a:spcPts val="563"/>
              </a:spcBef>
              <a:buFont typeface="Arial" pitchFamily="34" charset="0"/>
              <a:buAutoNum type="arabicPeriod"/>
            </a:pPr>
            <a:r>
              <a:rPr lang="ru-RU" alt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Архитектура.</a:t>
            </a:r>
          </a:p>
          <a:p>
            <a:pPr marL="457200" indent="-457200" eaLnBrk="1" hangingPunct="1">
              <a:spcBef>
                <a:spcPts val="563"/>
              </a:spcBef>
              <a:buFont typeface="Arial" pitchFamily="34" charset="0"/>
              <a:buAutoNum type="arabicPeriod" startAt="2"/>
            </a:pPr>
            <a:r>
              <a:rPr lang="ru-RU" alt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Настенная </a:t>
            </a:r>
            <a:r>
              <a:rPr lang="ru-RU" alt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роспись, резьба</a:t>
            </a:r>
            <a:r>
              <a:rPr lang="ru-RU" alt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Каллиграфия</a:t>
            </a:r>
            <a:r>
              <a:rPr lang="ru-RU" alt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3.  </a:t>
            </a:r>
            <a:r>
              <a:rPr lang="ru-RU" alt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Музыка</a:t>
            </a:r>
            <a:r>
              <a:rPr lang="ru-RU" alt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endParaRPr lang="ru-RU" altLang="ru-RU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endParaRPr lang="ru-RU" altLang="ru-RU" sz="2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endParaRPr lang="ru-RU" altLang="ru-RU" sz="2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757" y="1692052"/>
            <a:ext cx="1944216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РЕЗЬБА, НАСТЕННАЯ РОСПИСЬ, КАЛЛИГРАФИЯ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5429" y="539924"/>
            <a:ext cx="3744415" cy="259228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  В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IX-XIII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веке процветали резьба и настенная роспись. Обычно порталы, двери и поверхности стен покрывались росписью различного содержания.</a:t>
            </a:r>
          </a:p>
          <a:p>
            <a:pPr marL="0" indent="0">
              <a:buNone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    В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этот период получило широкое развитие искусство каллиграфии. Образцы каллиграфии того времени выполненные различными видами письма обладали большой художественной выразительностью и использовались в качестве декоративной росписи.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1853" y="537061"/>
            <a:ext cx="1002196" cy="699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29"/>
          <a:stretch/>
        </p:blipFill>
        <p:spPr bwMode="auto">
          <a:xfrm>
            <a:off x="4103861" y="1332012"/>
            <a:ext cx="1520213" cy="961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1140" y="562895"/>
            <a:ext cx="638513" cy="673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7877" y="2326368"/>
            <a:ext cx="1067040" cy="798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3597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МУЗЫКА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413" y="611932"/>
            <a:ext cx="4032448" cy="252028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    В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IX –XIII  вв. сложилось искусство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шашмаком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-разновидность вокально-инструментальной музыки, зародившаяся в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Центральной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Азии и получившая распространение на ее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территории.</a:t>
            </a:r>
          </a:p>
          <a:p>
            <a:pPr marL="0" indent="0">
              <a:buNone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   На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основе народных напевов исполнялись мелодии «Рост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», «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Хусравони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», «Бода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»,    «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Ушшок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», «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Зерафканда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», «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Буслик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», «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Сипохон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», «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Наво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», «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Тарона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», позже, ставшие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основой классической мелодии таджикского и узбекского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народов «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Шашмаком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».</a:t>
            </a:r>
            <a:endParaRPr lang="ru-RU" sz="14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869" y="971972"/>
            <a:ext cx="1483994" cy="1588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0331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МУЗЫКА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413" y="539924"/>
            <a:ext cx="4032448" cy="266429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В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целях охраны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Шашмакома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в Узбекистане проводятся научные исследования, издаются книги и сборники, аудио и видеодиски, выпускаются фильмы, радио и телепередачи, концерты «Вечера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макомов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» и «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Назм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ва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Наво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» (Поэзия и музыка), ведущие исполнители проводят «мастер-классы», научные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конференции.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В 2003 году «Музыка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Шашмакома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» была признана ЮНЕСКО «Шедевром нематериального культурного наследия человечества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».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0654" y="611932"/>
            <a:ext cx="1514360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8434" y="1692052"/>
            <a:ext cx="1358801" cy="1358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6363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САМОСТОЯТЕЛЬНАЯ РАБОТА</a:t>
            </a: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359445" y="683940"/>
            <a:ext cx="5184576" cy="2592288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Прочитать 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 29 стр.106-108.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Устно ответить на вопросы к параграфу.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Используя 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дополнительные источники подготовить информацию об одном из памятников архитектуры </a:t>
            </a:r>
            <a:r>
              <a:rPr lang="en-US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IX-</a:t>
            </a:r>
            <a:r>
              <a:rPr lang="en-US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XIII 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вв.</a:t>
            </a:r>
          </a:p>
        </p:txBody>
      </p:sp>
    </p:spTree>
    <p:extLst>
      <p:ext uri="{BB962C8B-B14F-4D97-AF65-F5344CB8AC3E}">
        <p14:creationId xmlns:p14="http://schemas.microsoft.com/office/powerpoint/2010/main" val="3430855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КУЛЬТУРНЫЙ ПОДЪЕМ В X- НАЧАЛЕ XIII  ВЕКА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5429" y="539924"/>
            <a:ext cx="3888431" cy="259228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   В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начале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X-XIII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века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Мавераннахре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и Хорезме наблюдался культурный подъем. Под влиянием ислама появились новые формы и содержание  в архитектуре и искусстве. В строительстве широко использовался жженый кирпич, различные виды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ганча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. В этот период строятся многочисленные дворцы, мечети, медресе, караван-сараи.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869" y="827956"/>
            <a:ext cx="1428876" cy="2139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7278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МАВЗОЛЕЙ ИСМАИЛА </a:t>
            </a:r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САМАНИ </a:t>
            </a:r>
            <a:endParaRPr lang="ru-RU" altLang="ru-RU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5430" y="539924"/>
            <a:ext cx="3528392" cy="259228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Ярким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образцом архитектуры того времени является мавзолей Исмаила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Самани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0" indent="0">
              <a:buNone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   Мавзолей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является одним из древнейших памятников среднеазиатского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зодчества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и памятником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архитектуры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мирового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значения. В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1993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году он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был включён в список объектов всемирного наследия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ЮНЕСКО.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829" y="755948"/>
            <a:ext cx="1822903" cy="1907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9634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ОСНОВАНИЕ МАВЗОЛЕЯ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5430" y="539924"/>
            <a:ext cx="3528392" cy="259228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Принято считать, что он был построен в конце X в. Исмаилом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Самани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- основоположником династии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Саманидов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Есть сведения, подтверждающие, что он построил его для своего отца Ахмада ибн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Асада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. Однако позднее мавзолей становится семейной усыпальницей, в нем похоронен и сам Исмаил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Самани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его внук.</a:t>
            </a:r>
          </a:p>
          <a:p>
            <a:pPr marL="0" indent="0">
              <a:buNone/>
            </a:pP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822" y="1692052"/>
            <a:ext cx="1800199" cy="1307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408" y="555239"/>
            <a:ext cx="1818613" cy="1046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8006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АРХИТЕКТУРНЫЕ ОСОБЕННОСТИ МАВЗОЛЕЯ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5430" y="539924"/>
            <a:ext cx="3528392" cy="259228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      Стены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мавзолея выложены фигурной кладкой кирпича, с чередованием горизонтальных и вертикальных столбиков кирпичей. Благодаря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искусному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узору, в разное время суток мавзолей выглядит по-разному.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некоторых местах кладка выполнена в виде плетенки, что придает зданию особую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красоту.</a:t>
            </a: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837" y="827956"/>
            <a:ext cx="1810356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346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АРХИТЕКТУРНЫЕ ОСОБЕННОСТИ МАВЗОЛЕЯ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413" y="539924"/>
            <a:ext cx="3816425" cy="270016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     Форма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мавзолея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Саманидов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- куб, перекрытый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куполом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. Эти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формы имеют прямое истолкование в мифологической символике, которой их наделяли древние религии, а позже суфизм: куб-символ устойчивости, символ Земли; купол - подобие небосвода; их соединение - символ единства Вселенной, а здание, таким образом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, олицетворяет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модель Вселенной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9459" y="611932"/>
            <a:ext cx="1579184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4583" y="1908076"/>
            <a:ext cx="1603501" cy="1202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8033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ЛЕГЕНДЫ О МАВЗОЛЕЕ ИСМАИЛА САМАНИ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421" y="539924"/>
            <a:ext cx="3600401" cy="259228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 Легенда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утверждает, что мавзолей скрывался под песком со времен нашествия Чингисхана. Якобы местные жители решили уберечь его от жестокого завоевателя, разрушившего почти весь город, и до самой верхушки забросали песком, скрыв от глаз. До XX века мавзолей был почти полностью закрыт культурным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слоем.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4305" y="683940"/>
            <a:ext cx="1548039" cy="1033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9466" y="1836068"/>
            <a:ext cx="1524913" cy="1014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6187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МАВЗОЛЕЙ ИСМАИЛА САМАНИ В НАЧАЛЕ </a:t>
            </a:r>
            <a:r>
              <a:rPr lang="en-US" alt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XX</a:t>
            </a:r>
            <a:r>
              <a:rPr lang="ru-RU" alt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ВЕКА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421" y="611932"/>
            <a:ext cx="3816424" cy="252028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1300" dirty="0">
                <a:latin typeface="Arial" pitchFamily="34" charset="0"/>
                <a:cs typeface="Arial" pitchFamily="34" charset="0"/>
              </a:rPr>
              <a:t>Мавзолей Исмаила </a:t>
            </a:r>
            <a:r>
              <a:rPr lang="ru-RU" sz="1300" dirty="0" err="1">
                <a:latin typeface="Arial" pitchFamily="34" charset="0"/>
                <a:cs typeface="Arial" pitchFamily="34" charset="0"/>
              </a:rPr>
              <a:t>Самани</a:t>
            </a:r>
            <a:r>
              <a:rPr lang="ru-RU" sz="1300" dirty="0">
                <a:latin typeface="Arial" pitchFamily="34" charset="0"/>
                <a:cs typeface="Arial" pitchFamily="34" charset="0"/>
              </a:rPr>
              <a:t> по стилю и конструкции отражает дух своей эпохи. До 1920 года он находился в запущенном </a:t>
            </a:r>
            <a:r>
              <a:rPr lang="ru-RU" sz="1300" dirty="0" smtClean="0">
                <a:latin typeface="Arial" pitchFamily="34" charset="0"/>
                <a:cs typeface="Arial" pitchFamily="34" charset="0"/>
              </a:rPr>
              <a:t>состоянии. </a:t>
            </a:r>
            <a:r>
              <a:rPr lang="ru-RU" sz="1300" dirty="0">
                <a:latin typeface="Arial" pitchFamily="34" charset="0"/>
                <a:cs typeface="Arial" pitchFamily="34" charset="0"/>
              </a:rPr>
              <a:t>Могилы богатых людей закрывали его на одну треть высоты. Купол был поврежден. </a:t>
            </a:r>
            <a:endParaRPr lang="ru-RU" sz="13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1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3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1300" dirty="0" smtClean="0">
                <a:latin typeface="Arial" pitchFamily="34" charset="0"/>
                <a:cs typeface="Arial" pitchFamily="34" charset="0"/>
              </a:rPr>
              <a:t>Духовенство </a:t>
            </a:r>
            <a:r>
              <a:rPr lang="ru-RU" sz="1300" dirty="0" smtClean="0">
                <a:latin typeface="Arial" pitchFamily="34" charset="0"/>
                <a:cs typeface="Arial" pitchFamily="34" charset="0"/>
              </a:rPr>
              <a:t>утверждало, </a:t>
            </a:r>
            <a:r>
              <a:rPr lang="ru-RU" sz="1300" dirty="0">
                <a:latin typeface="Arial" pitchFamily="34" charset="0"/>
                <a:cs typeface="Arial" pitchFamily="34" charset="0"/>
              </a:rPr>
              <a:t>что Исмаил жив и помогает мусульманам. В </a:t>
            </a:r>
            <a:r>
              <a:rPr lang="ru-RU" sz="1300" dirty="0" smtClean="0">
                <a:latin typeface="Arial" pitchFamily="34" charset="0"/>
                <a:cs typeface="Arial" pitchFamily="34" charset="0"/>
              </a:rPr>
              <a:t>мавзолее </a:t>
            </a:r>
            <a:r>
              <a:rPr lang="ru-RU" sz="1300" dirty="0">
                <a:latin typeface="Arial" pitchFamily="34" charset="0"/>
                <a:cs typeface="Arial" pitchFamily="34" charset="0"/>
              </a:rPr>
              <a:t>было проделано два отверстия </a:t>
            </a:r>
            <a:r>
              <a:rPr lang="ru-RU" sz="13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1300" dirty="0">
                <a:latin typeface="Arial" pitchFamily="34" charset="0"/>
                <a:cs typeface="Arial" pitchFamily="34" charset="0"/>
              </a:rPr>
              <a:t>в головной и ножной частях). </a:t>
            </a:r>
            <a:r>
              <a:rPr lang="ru-RU" sz="1300" dirty="0" smtClean="0">
                <a:latin typeface="Arial" pitchFamily="34" charset="0"/>
                <a:cs typeface="Arial" pitchFamily="34" charset="0"/>
              </a:rPr>
              <a:t>Жители в отверстие </a:t>
            </a:r>
            <a:r>
              <a:rPr lang="ru-RU" sz="1300" dirty="0">
                <a:latin typeface="Arial" pitchFamily="34" charset="0"/>
                <a:cs typeface="Arial" pitchFamily="34" charset="0"/>
              </a:rPr>
              <a:t>вкладывали записки с вопросами и просьбами, а из другого вынимали «ответы», </a:t>
            </a:r>
            <a:r>
              <a:rPr lang="ru-RU" sz="1300" dirty="0" smtClean="0">
                <a:latin typeface="Arial" pitchFamily="34" charset="0"/>
                <a:cs typeface="Arial" pitchFamily="34" charset="0"/>
              </a:rPr>
              <a:t>написанные от его имени священнослужителями. </a:t>
            </a:r>
            <a:endParaRPr lang="ru-RU" sz="13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5903" y="550515"/>
            <a:ext cx="1601532" cy="1069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453" y="1647800"/>
            <a:ext cx="1178432" cy="1556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8206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154374</TotalTime>
  <Words>1323</Words>
  <Application>Microsoft Office PowerPoint</Application>
  <PresentationFormat>Произвольный</PresentationFormat>
  <Paragraphs>66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23</vt:i4>
      </vt:variant>
    </vt:vector>
  </HeadingPairs>
  <TitlesOfParts>
    <vt:vector size="37" baseType="lpstr">
      <vt:lpstr>Arial</vt:lpstr>
      <vt:lpstr>Calibri</vt:lpstr>
      <vt:lpstr>Open Sans</vt:lpstr>
      <vt:lpstr>Open Sans Light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Тема Office</vt:lpstr>
      <vt:lpstr>История Узбекистана</vt:lpstr>
      <vt:lpstr>ПЛАН УРОКА</vt:lpstr>
      <vt:lpstr>КУЛЬТУРНЫЙ ПОДЪЕМ В X- НАЧАЛЕ XIII  ВЕКА </vt:lpstr>
      <vt:lpstr>МАВЗОЛЕЙ ИСМАИЛА САМАНИ </vt:lpstr>
      <vt:lpstr>ОСНОВАНИЕ МАВЗОЛЕЯ</vt:lpstr>
      <vt:lpstr>АРХИТЕКТУРНЫЕ ОСОБЕННОСТИ МАВЗОЛЕЯ</vt:lpstr>
      <vt:lpstr>АРХИТЕКТУРНЫЕ ОСОБЕННОСТИ МАВЗОЛЕЯ</vt:lpstr>
      <vt:lpstr>ЛЕГЕНДЫ О МАВЗОЛЕЕ ИСМАИЛА САМАНИ</vt:lpstr>
      <vt:lpstr>МАВЗОЛЕЙ ИСМАИЛА САМАНИ В НАЧАЛЕ XX ВЕКА</vt:lpstr>
      <vt:lpstr>МАВЗОЛЕЙ АРАБ-АТА</vt:lpstr>
      <vt:lpstr>МИНАРЕТ КАЛЯН</vt:lpstr>
      <vt:lpstr>АРХИТЕКТУРНЫЕ ОСОБЕННОСТИ</vt:lpstr>
      <vt:lpstr>ЛЕГЕНДА О МИНАРЕТЕ КАЛЯН</vt:lpstr>
      <vt:lpstr>ДРУГИЕ ФУНКЦИИ МИНАРЕТА КАЛЯН</vt:lpstr>
      <vt:lpstr>ВАБКЕНТСКИЙ МИНАРЕТ</vt:lpstr>
      <vt:lpstr>ДЖАРКУРГАНСКИЙ МИНАРЕТ</vt:lpstr>
      <vt:lpstr>УНИКАЛЬНЫЕ ОСОБЕННОСТИ АРХИТЕКТУРЫ</vt:lpstr>
      <vt:lpstr>СТРОИТЕЛЬСТВО ХОЗЯЙСТВЕННЫХ ОБЪЕКТОВ</vt:lpstr>
      <vt:lpstr>ПЛОТИНА ХОНБАНДИ</vt:lpstr>
      <vt:lpstr>РЕЗЬБА, НАСТЕННАЯ РОСПИСЬ, КАЛЛИГРАФИЯ</vt:lpstr>
      <vt:lpstr>МУЗЫКА</vt:lpstr>
      <vt:lpstr>МУЗЫКА</vt:lpstr>
      <vt:lpstr>САМОСТОЯТЕЛЬНАЯ РАБОТА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Sergey</dc:creator>
  <cp:lastModifiedBy>Lenova 330 pro A6</cp:lastModifiedBy>
  <cp:revision>1769</cp:revision>
  <dcterms:created xsi:type="dcterms:W3CDTF">2014-10-08T23:03:32Z</dcterms:created>
  <dcterms:modified xsi:type="dcterms:W3CDTF">2020-12-05T07:41:17Z</dcterms:modified>
</cp:coreProperties>
</file>