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  <p:sldMasterId id="2147484452" r:id="rId10"/>
  </p:sldMasterIdLst>
  <p:notesMasterIdLst>
    <p:notesMasterId r:id="rId37"/>
  </p:notesMasterIdLst>
  <p:sldIdLst>
    <p:sldId id="1356" r:id="rId11"/>
    <p:sldId id="1414" r:id="rId12"/>
    <p:sldId id="1541" r:id="rId13"/>
    <p:sldId id="1540" r:id="rId14"/>
    <p:sldId id="1539" r:id="rId15"/>
    <p:sldId id="1544" r:id="rId16"/>
    <p:sldId id="1538" r:id="rId17"/>
    <p:sldId id="1533" r:id="rId18"/>
    <p:sldId id="1534" r:id="rId19"/>
    <p:sldId id="1535" r:id="rId20"/>
    <p:sldId id="1536" r:id="rId21"/>
    <p:sldId id="1537" r:id="rId22"/>
    <p:sldId id="1542" r:id="rId23"/>
    <p:sldId id="1543" r:id="rId24"/>
    <p:sldId id="1545" r:id="rId25"/>
    <p:sldId id="1546" r:id="rId26"/>
    <p:sldId id="1547" r:id="rId27"/>
    <p:sldId id="1548" r:id="rId28"/>
    <p:sldId id="1549" r:id="rId29"/>
    <p:sldId id="1550" r:id="rId30"/>
    <p:sldId id="1551" r:id="rId31"/>
    <p:sldId id="1552" r:id="rId32"/>
    <p:sldId id="1558" r:id="rId33"/>
    <p:sldId id="1553" r:id="rId34"/>
    <p:sldId id="1554" r:id="rId35"/>
    <p:sldId id="1532" r:id="rId36"/>
  </p:sldIdLst>
  <p:sldSz cx="5759450" cy="3240088"/>
  <p:notesSz cx="6858000" cy="9144000"/>
  <p:defaultTextStyle>
    <a:defPPr>
      <a:defRPr lang="en-US"/>
    </a:defPPr>
    <a:lvl1pPr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287338" indent="169863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574675" indent="339725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863600" indent="508000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150938" indent="677863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42">
          <p15:clr>
            <a:srgbClr val="A4A3A4"/>
          </p15:clr>
        </p15:guide>
        <p15:guide id="2" orient="horz" pos="517">
          <p15:clr>
            <a:srgbClr val="A4A3A4"/>
          </p15:clr>
        </p15:guide>
        <p15:guide id="3" pos="1882">
          <p15:clr>
            <a:srgbClr val="A4A3A4"/>
          </p15:clr>
        </p15:guide>
        <p15:guide id="4" pos="15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000000"/>
    <a:srgbClr val="DDDDDD"/>
    <a:srgbClr val="B2B2B2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64" autoAdjust="0"/>
    <p:restoredTop sz="95491" autoAdjust="0"/>
  </p:normalViewPr>
  <p:slideViewPr>
    <p:cSldViewPr snapToObjects="1">
      <p:cViewPr varScale="1">
        <p:scale>
          <a:sx n="151" d="100"/>
          <a:sy n="151" d="100"/>
        </p:scale>
        <p:origin x="678" y="132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2D23523-EC53-434E-9815-70354B215AAE}" type="datetimeFigureOut">
              <a:rPr lang="en-US"/>
              <a:pPr>
                <a:defRPr/>
              </a:pPr>
              <a:t>12/5/2020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FD50B41A-3BF8-47FF-8EFC-0FBE9D43B1C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084587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87338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74675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863600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150938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439661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727593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2015526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303458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11745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7774128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96156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3401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063589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678388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6385489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263287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4727344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1698038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3739146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6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5996997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8014418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0490213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6609471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445433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2128964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05085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76022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42873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1312561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861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2137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1102529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5799746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44764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59472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518979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98488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674785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595421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6211100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53423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068066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2417277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08698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3191731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38879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0458315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9596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9125498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69680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4637939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728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3379387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063952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37544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9752242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2506804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532595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6266426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3229714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5740243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4539590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04970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544070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5566258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3347435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4044349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907021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4500069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72176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8697745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6150391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06986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928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483193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05714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193609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0354783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1571547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432614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6360643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1785913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3761036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5647919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508021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1263957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9487922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6802531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0797710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92949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1382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367293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2672361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8693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2976651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60790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82133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4781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165628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47213624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067634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6895954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262989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7552404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01212996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4466896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324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5998284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037335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00196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16759839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806844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4551231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8165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871074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30914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87040921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247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32249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5619837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9413553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5860614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17072339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97664827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5385048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3499252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3351222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16700262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52865099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26737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32641512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9991824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68555198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1650395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448773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57768505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808690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459401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362661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4478809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424965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3441108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89281376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20129545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85918409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77269437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75062681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27838912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93403386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60897769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92200184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661612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6417311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21838513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651822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518969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733704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64621234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638761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9178457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3188786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916520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597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1384997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44047136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242879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50562214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0055548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48424754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06412260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12596311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107284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63509660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0668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14954005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28519888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768002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13520959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323917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5056792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528185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5181408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290140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240124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565044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6747066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24824067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61983980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21751151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51104601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877741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98897894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83300856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65008308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93277198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417292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217694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438535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686715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37802789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18973996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933610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358860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9114763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36085952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1290526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906919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59645083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79672131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43100670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11054699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62189418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85938959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64398394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09495653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93664316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44875668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5435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9708529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03895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166103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45040118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399691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2128726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5100767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806173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691340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32236624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517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754634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47025088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714017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4912654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21279222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31041377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30483943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167701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55106660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515083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07470898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9523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64691175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47017350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005015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7159935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004349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82747982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630433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49485311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60628215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99418621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321020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5813582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779591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666643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0796637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93999721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27315171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22986095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57571696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3883516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7531029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1957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55866058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62320201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5488409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639589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835269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85538297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33548314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52094741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83318741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38312195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375606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40469985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42406810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56723157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13258104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61368603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71052028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11839604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16263622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82675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720129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7276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21476102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48942903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279350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4144078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1930050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927275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158830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53587610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363909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40225395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32334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6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6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6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91012133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18674353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88833676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00886379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283041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90578605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735743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74417316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426876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3615197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2573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6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6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6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5367628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49200397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937502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58275717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790417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995308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46861206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5376688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65492120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68387654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524230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0774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0774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34273269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19376816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9097868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71613521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37686718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16869668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35809799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90351384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022832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09513584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389058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0774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0774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8053630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57855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12710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3607647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01257372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8225233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37306145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68495604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1582611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971765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870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35299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8795836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4750780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97692863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2933671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01534007"/>
      </p:ext>
    </p:extLst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53934852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399125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46381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641181"/>
      </p:ext>
    </p:extLst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8507457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0308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90477932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11942790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85606320"/>
      </p:ext>
    </p:extLst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119211"/>
      </p:ext>
    </p:extLst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97939"/>
      </p:ext>
    </p:extLst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43491137"/>
      </p:ext>
    </p:extLst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58573"/>
      </p:ext>
    </p:extLst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66028207"/>
      </p:ext>
    </p:extLst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2483673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84775338"/>
      </p:ext>
    </p:extLst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055895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2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2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2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7104707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37549963"/>
      </p:ext>
    </p:extLst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164825"/>
      </p:ext>
    </p:extLst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22999955"/>
      </p:ext>
    </p:extLst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346634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2616484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407254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88436918"/>
      </p:ext>
    </p:extLst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010482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0061537"/>
      </p:ext>
    </p:extLst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2944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2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2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2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8238239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01239509"/>
      </p:ext>
    </p:extLst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678169"/>
      </p:ext>
    </p:extLst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58598427"/>
      </p:ext>
    </p:extLst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65205798"/>
      </p:ext>
    </p:extLst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90076254"/>
      </p:ext>
    </p:extLst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64887081"/>
      </p:ext>
    </p:extLst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75016991"/>
      </p:ext>
    </p:extLst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14714507"/>
      </p:ext>
    </p:extLst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03803404"/>
      </p:ext>
    </p:extLst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392281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41410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41410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5907444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6820157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41266267"/>
      </p:ext>
    </p:extLst>
  </p:cSld>
  <p:clrMapOvr>
    <a:masterClrMapping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374956"/>
      </p:ext>
    </p:extLst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71306706"/>
      </p:ext>
    </p:extLst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57910505"/>
      </p:ext>
    </p:extLst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684508"/>
      </p:ext>
    </p:extLst>
  </p:cSld>
  <p:clrMapOvr>
    <a:masterClrMapping/>
  </p:clrMapOvr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91125504"/>
      </p:ext>
    </p:extLst>
  </p:cSld>
  <p:clrMapOvr>
    <a:masterClrMapping/>
  </p:clrMapOvr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22816368"/>
      </p:ext>
    </p:extLst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59764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4265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41410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41410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3651262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6966781"/>
      </p:ext>
    </p:extLst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12719801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0017064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37879175"/>
      </p:ext>
    </p:extLst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036347"/>
      </p:ext>
    </p:extLst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3645105"/>
      </p:ext>
    </p:extLst>
  </p:cSld>
  <p:clrMapOvr>
    <a:masterClrMapping/>
  </p:clrMapOvr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97073132"/>
      </p:ext>
    </p:extLst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32503561"/>
      </p:ext>
    </p:extLst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30679446"/>
      </p:ext>
    </p:extLst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091823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4347811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83908904"/>
      </p:ext>
    </p:extLst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94897832"/>
      </p:ext>
    </p:extLst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46372382"/>
      </p:ext>
    </p:extLst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418331"/>
      </p:ext>
    </p:extLst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525519"/>
      </p:ext>
    </p:extLst>
  </p:cSld>
  <p:clrMapOvr>
    <a:masterClrMapping/>
  </p:clrMapOvr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836176"/>
      </p:ext>
    </p:extLst>
  </p:cSld>
  <p:clrMapOvr>
    <a:masterClrMapping/>
  </p:clrMapOvr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92090171"/>
      </p:ext>
    </p:extLst>
  </p:cSld>
  <p:clrMapOvr>
    <a:masterClrMapping/>
  </p:clrMapOvr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546405"/>
      </p:ext>
    </p:extLst>
  </p:cSld>
  <p:clrMapOvr>
    <a:masterClrMapping/>
  </p:clrMapOvr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87041399"/>
      </p:ext>
    </p:extLst>
  </p:cSld>
  <p:clrMapOvr>
    <a:masterClrMapping/>
  </p:clrMapOvr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094554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05306144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530496"/>
      </p:ext>
    </p:extLst>
  </p:cSld>
  <p:clrMapOvr>
    <a:masterClrMapping/>
  </p:clrMapOvr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292532"/>
      </p:ext>
    </p:extLst>
  </p:cSld>
  <p:clrMapOvr>
    <a:masterClrMapping/>
  </p:clrMapOvr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34876035"/>
      </p:ext>
    </p:extLst>
  </p:cSld>
  <p:clrMapOvr>
    <a:masterClrMapping/>
  </p:clrMapOvr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920686"/>
      </p:ext>
    </p:extLst>
  </p:cSld>
  <p:clrMapOvr>
    <a:masterClrMapping/>
  </p:clrMapOvr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05368214"/>
      </p:ext>
    </p:extLst>
  </p:cSld>
  <p:clrMapOvr>
    <a:masterClrMapping/>
  </p:clrMapOvr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8788932"/>
      </p:ext>
    </p:extLst>
  </p:cSld>
  <p:clrMapOvr>
    <a:masterClrMapping/>
  </p:clrMapOvr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24766236"/>
      </p:ext>
    </p:extLst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58053412"/>
      </p:ext>
    </p:extLst>
  </p:cSld>
  <p:clrMapOvr>
    <a:masterClrMapping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87780432"/>
      </p:ext>
    </p:extLst>
  </p:cSld>
  <p:clrMapOvr>
    <a:masterClrMapping/>
  </p:clrMapOvr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1881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6928856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48503598"/>
      </p:ext>
    </p:extLst>
  </p:cSld>
  <p:clrMapOvr>
    <a:masterClrMapping/>
  </p:clrMapOvr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122570"/>
      </p:ext>
    </p:extLst>
  </p:cSld>
  <p:clrMapOvr>
    <a:masterClrMapping/>
  </p:clrMapOvr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93745297"/>
      </p:ext>
    </p:extLst>
  </p:cSld>
  <p:clrMapOvr>
    <a:masterClrMapping/>
  </p:clrMapOvr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302768"/>
      </p:ext>
    </p:extLst>
  </p:cSld>
  <p:clrMapOvr>
    <a:masterClrMapping/>
  </p:clrMapOvr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60455710"/>
      </p:ext>
    </p:extLst>
  </p:cSld>
  <p:clrMapOvr>
    <a:masterClrMapping/>
  </p:clrMapOvr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763318"/>
      </p:ext>
    </p:extLst>
  </p:cSld>
  <p:clrMapOvr>
    <a:masterClrMapping/>
  </p:clrMapOvr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39499257"/>
      </p:ext>
    </p:extLst>
  </p:cSld>
  <p:clrMapOvr>
    <a:masterClrMapping/>
  </p:clrMapOvr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978420"/>
      </p:ext>
    </p:extLst>
  </p:cSld>
  <p:clrMapOvr>
    <a:masterClrMapping/>
  </p:clrMapOvr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73091177"/>
      </p:ext>
    </p:extLst>
  </p:cSld>
  <p:clrMapOvr>
    <a:masterClrMapping/>
  </p:clrMapOvr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541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63290352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88004690"/>
      </p:ext>
    </p:extLst>
  </p:cSld>
  <p:clrMapOvr>
    <a:masterClrMapping/>
  </p:clrMapOvr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27151877"/>
      </p:ext>
    </p:extLst>
  </p:cSld>
  <p:clrMapOvr>
    <a:masterClrMapping/>
  </p:clrMapOvr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46546917"/>
      </p:ext>
    </p:extLst>
  </p:cSld>
  <p:clrMapOvr>
    <a:masterClrMapping/>
  </p:clrMapOvr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76890063"/>
      </p:ext>
    </p:extLst>
  </p:cSld>
  <p:clrMapOvr>
    <a:masterClrMapping/>
  </p:clrMapOvr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61157845"/>
      </p:ext>
    </p:extLst>
  </p:cSld>
  <p:clrMapOvr>
    <a:masterClrMapping/>
  </p:clrMapOvr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10311309"/>
      </p:ext>
    </p:extLst>
  </p:cSld>
  <p:clrMapOvr>
    <a:masterClrMapping/>
  </p:clrMapOvr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41599572"/>
      </p:ext>
    </p:extLst>
  </p:cSld>
  <p:clrMapOvr>
    <a:masterClrMapping/>
  </p:clrMapOvr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753581"/>
      </p:ext>
    </p:extLst>
  </p:cSld>
  <p:clrMapOvr>
    <a:masterClrMapping/>
  </p:clrMapOvr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523471"/>
      </p:ext>
    </p:extLst>
  </p:cSld>
  <p:clrMapOvr>
    <a:masterClrMapping/>
  </p:clrMapOvr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49038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9875091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21180162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12810093"/>
      </p:ext>
    </p:extLst>
  </p:cSld>
  <p:clrMapOvr>
    <a:masterClrMapping/>
  </p:clrMapOvr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76390082"/>
      </p:ext>
    </p:extLst>
  </p:cSld>
  <p:clrMapOvr>
    <a:masterClrMapping/>
  </p:clrMapOvr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86580090"/>
      </p:ext>
    </p:extLst>
  </p:cSld>
  <p:clrMapOvr>
    <a:masterClrMapping/>
  </p:clrMapOvr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963830"/>
      </p:ext>
    </p:extLst>
  </p:cSld>
  <p:clrMapOvr>
    <a:masterClrMapping/>
  </p:clrMapOvr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84893301"/>
      </p:ext>
    </p:extLst>
  </p:cSld>
  <p:clrMapOvr>
    <a:masterClrMapping/>
  </p:clrMapOvr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1811935"/>
      </p:ext>
    </p:extLst>
  </p:cSld>
  <p:clrMapOvr>
    <a:masterClrMapping/>
  </p:clrMapOvr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398677"/>
      </p:ext>
    </p:extLst>
  </p:cSld>
  <p:clrMapOvr>
    <a:masterClrMapping/>
  </p:clrMapOvr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920754"/>
      </p:ext>
    </p:extLst>
  </p:cSld>
  <p:clrMapOvr>
    <a:masterClrMapping/>
  </p:clrMapOvr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0683249"/>
      </p:ext>
    </p:extLst>
  </p:cSld>
  <p:clrMapOvr>
    <a:masterClrMapping/>
  </p:clrMapOvr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38783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70779307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69696451"/>
      </p:ext>
    </p:extLst>
  </p:cSld>
  <p:clrMapOvr>
    <a:masterClrMapping/>
  </p:clrMapOvr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3945730"/>
      </p:ext>
    </p:extLst>
  </p:cSld>
  <p:clrMapOvr>
    <a:masterClrMapping/>
  </p:clrMapOvr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01725890"/>
      </p:ext>
    </p:extLst>
  </p:cSld>
  <p:clrMapOvr>
    <a:masterClrMapping/>
  </p:clrMapOvr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0919120"/>
      </p:ext>
    </p:extLst>
  </p:cSld>
  <p:clrMapOvr>
    <a:masterClrMapping/>
  </p:clrMapOvr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81175127"/>
      </p:ext>
    </p:extLst>
  </p:cSld>
  <p:clrMapOvr>
    <a:masterClrMapping/>
  </p:clrMapOvr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27454564"/>
      </p:ext>
    </p:extLst>
  </p:cSld>
  <p:clrMapOvr>
    <a:masterClrMapping/>
  </p:clrMapOvr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98939752"/>
      </p:ext>
    </p:extLst>
  </p:cSld>
  <p:clrMapOvr>
    <a:masterClrMapping/>
  </p:clrMapOvr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42287219"/>
      </p:ext>
    </p:extLst>
  </p:cSld>
  <p:clrMapOvr>
    <a:masterClrMapping/>
  </p:clrMapOvr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83664942"/>
      </p:ext>
    </p:extLst>
  </p:cSld>
  <p:clrMapOvr>
    <a:masterClrMapping/>
  </p:clrMapOvr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326180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58429358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33582165"/>
      </p:ext>
    </p:extLst>
  </p:cSld>
  <p:clrMapOvr>
    <a:masterClrMapping/>
  </p:clrMapOvr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864462"/>
      </p:ext>
    </p:extLst>
  </p:cSld>
  <p:clrMapOvr>
    <a:masterClrMapping/>
  </p:clrMapOvr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2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9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6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CEC5C-5864-441D-A2E3-BBE38CF46ED4}" type="datetimeFigureOut">
              <a:rPr lang="ru-RU"/>
              <a:pPr>
                <a:defRPr/>
              </a:pPr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B840F-503B-4BC4-92BE-038FA4C9B0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3710519"/>
      </p:ext>
    </p:extLst>
  </p:cSld>
  <p:clrMapOvr>
    <a:masterClrMapping/>
  </p:clrMapOvr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FE4E2-54BD-4DFB-856C-339EB6ED85FC}" type="datetimeFigureOut">
              <a:rPr lang="ru-RU"/>
              <a:pPr>
                <a:defRPr/>
              </a:pPr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57DDE-2654-420A-8057-D26BC0521B0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04732773"/>
      </p:ext>
    </p:extLst>
  </p:cSld>
  <p:clrMapOvr>
    <a:masterClrMapping/>
  </p:clrMapOvr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9" y="2082057"/>
            <a:ext cx="4895533" cy="643517"/>
          </a:xfrm>
        </p:spPr>
        <p:txBody>
          <a:bodyPr anchor="t"/>
          <a:lstStyle>
            <a:lvl1pPr algn="l">
              <a:defRPr sz="2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9" y="1373290"/>
            <a:ext cx="4895533" cy="708769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7101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420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30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840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551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4261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79971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5681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2E3FA-910D-46F0-B0C7-77122DDA910B}" type="datetimeFigureOut">
              <a:rPr lang="ru-RU"/>
              <a:pPr>
                <a:defRPr/>
              </a:pPr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08FAF-E536-477F-8921-1CD31CB00F1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2981753"/>
      </p:ext>
    </p:extLst>
  </p:cSld>
  <p:clrMapOvr>
    <a:masterClrMapping/>
  </p:clrMapOvr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80984" y="357010"/>
            <a:ext cx="1584848" cy="1010278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861822" y="357010"/>
            <a:ext cx="1584849" cy="1010278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2A7AB-6497-4076-B179-2AACC9C3223E}" type="datetimeFigureOut">
              <a:rPr lang="ru-RU"/>
              <a:pPr>
                <a:defRPr/>
              </a:pPr>
              <a:t>05.12.2020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8326C-18FA-48F6-946D-612E722B719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4514306"/>
      </p:ext>
    </p:extLst>
  </p:cSld>
  <p:clrMapOvr>
    <a:masterClrMapping/>
  </p:clrMapOvr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4" y="129756"/>
            <a:ext cx="5183505" cy="54001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7101" indent="0">
              <a:buNone/>
              <a:defRPr sz="1100" b="1"/>
            </a:lvl2pPr>
            <a:lvl3pPr marL="514205" indent="0">
              <a:buNone/>
              <a:defRPr sz="1000" b="1"/>
            </a:lvl3pPr>
            <a:lvl4pPr marL="771306" indent="0">
              <a:buNone/>
              <a:defRPr sz="900" b="1"/>
            </a:lvl4pPr>
            <a:lvl5pPr marL="1028409" indent="0">
              <a:buNone/>
              <a:defRPr sz="900" b="1"/>
            </a:lvl5pPr>
            <a:lvl6pPr marL="1285510" indent="0">
              <a:buNone/>
              <a:defRPr sz="900" b="1"/>
            </a:lvl6pPr>
            <a:lvl7pPr marL="1542614" indent="0">
              <a:buNone/>
              <a:defRPr sz="900" b="1"/>
            </a:lvl7pPr>
            <a:lvl8pPr marL="1799715" indent="0">
              <a:buNone/>
              <a:defRPr sz="900" b="1"/>
            </a:lvl8pPr>
            <a:lvl9pPr marL="2056817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3" y="725270"/>
            <a:ext cx="2545757" cy="30225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7101" indent="0">
              <a:buNone/>
              <a:defRPr sz="1100" b="1"/>
            </a:lvl2pPr>
            <a:lvl3pPr marL="514205" indent="0">
              <a:buNone/>
              <a:defRPr sz="1000" b="1"/>
            </a:lvl3pPr>
            <a:lvl4pPr marL="771306" indent="0">
              <a:buNone/>
              <a:defRPr sz="900" b="1"/>
            </a:lvl4pPr>
            <a:lvl5pPr marL="1028409" indent="0">
              <a:buNone/>
              <a:defRPr sz="900" b="1"/>
            </a:lvl5pPr>
            <a:lvl6pPr marL="1285510" indent="0">
              <a:buNone/>
              <a:defRPr sz="900" b="1"/>
            </a:lvl6pPr>
            <a:lvl7pPr marL="1542614" indent="0">
              <a:buNone/>
              <a:defRPr sz="900" b="1"/>
            </a:lvl7pPr>
            <a:lvl8pPr marL="1799715" indent="0">
              <a:buNone/>
              <a:defRPr sz="900" b="1"/>
            </a:lvl8pPr>
            <a:lvl9pPr marL="2056817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3" y="1027528"/>
            <a:ext cx="2545757" cy="1866801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24C4E-A892-477A-941E-1005C9E677C4}" type="datetimeFigureOut">
              <a:rPr lang="ru-RU"/>
              <a:pPr>
                <a:defRPr/>
              </a:pPr>
              <a:t>05.12.2020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37F1F-8D0B-4B19-9954-D1F7D594BE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67128796"/>
      </p:ext>
    </p:extLst>
  </p:cSld>
  <p:clrMapOvr>
    <a:masterClrMapping/>
  </p:clrMapOvr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F4865-87F2-4AB5-BDFF-C53CBE615F68}" type="datetimeFigureOut">
              <a:rPr lang="ru-RU"/>
              <a:pPr>
                <a:defRPr/>
              </a:pPr>
              <a:t>05.12.2020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04DFF-D4EA-4D30-839B-69299E63F4F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85503655"/>
      </p:ext>
    </p:extLst>
  </p:cSld>
  <p:clrMapOvr>
    <a:masterClrMapping/>
  </p:clrMapOvr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DADB6-E4D0-43AB-8776-7CEC33D1AD83}" type="datetimeFigureOut">
              <a:rPr lang="ru-RU"/>
              <a:pPr>
                <a:defRPr/>
              </a:pPr>
              <a:t>05.12.2020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F2035-CFCA-4514-840E-86B329EB982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78805134"/>
      </p:ext>
    </p:extLst>
  </p:cSld>
  <p:clrMapOvr>
    <a:masterClrMapping/>
  </p:clrMapOvr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4" y="129003"/>
            <a:ext cx="1894819" cy="54901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7" y="129004"/>
            <a:ext cx="3219693" cy="27653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4" y="678019"/>
            <a:ext cx="1894819" cy="2216310"/>
          </a:xfrm>
        </p:spPr>
        <p:txBody>
          <a:bodyPr/>
          <a:lstStyle>
            <a:lvl1pPr marL="0" indent="0">
              <a:buNone/>
              <a:defRPr sz="800"/>
            </a:lvl1pPr>
            <a:lvl2pPr marL="257101" indent="0">
              <a:buNone/>
              <a:defRPr sz="700"/>
            </a:lvl2pPr>
            <a:lvl3pPr marL="514205" indent="0">
              <a:buNone/>
              <a:defRPr sz="600"/>
            </a:lvl3pPr>
            <a:lvl4pPr marL="771306" indent="0">
              <a:buNone/>
              <a:defRPr sz="500"/>
            </a:lvl4pPr>
            <a:lvl5pPr marL="1028409" indent="0">
              <a:buNone/>
              <a:defRPr sz="500"/>
            </a:lvl5pPr>
            <a:lvl6pPr marL="1285510" indent="0">
              <a:buNone/>
              <a:defRPr sz="500"/>
            </a:lvl6pPr>
            <a:lvl7pPr marL="1542614" indent="0">
              <a:buNone/>
              <a:defRPr sz="500"/>
            </a:lvl7pPr>
            <a:lvl8pPr marL="1799715" indent="0">
              <a:buNone/>
              <a:defRPr sz="500"/>
            </a:lvl8pPr>
            <a:lvl9pPr marL="2056817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8113E-7373-4642-836C-397EF6341131}" type="datetimeFigureOut">
              <a:rPr lang="ru-RU"/>
              <a:pPr>
                <a:defRPr/>
              </a:pPr>
              <a:t>05.12.2020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EE79-7B73-47BC-A733-7E03DCEDC43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725727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40368516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3" y="2268061"/>
            <a:ext cx="3455670" cy="267758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3" y="289510"/>
            <a:ext cx="3455670" cy="1944053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01" indent="0">
              <a:buNone/>
              <a:defRPr sz="1600"/>
            </a:lvl2pPr>
            <a:lvl3pPr marL="514205" indent="0">
              <a:buNone/>
              <a:defRPr sz="1300"/>
            </a:lvl3pPr>
            <a:lvl4pPr marL="771306" indent="0">
              <a:buNone/>
              <a:defRPr sz="1100"/>
            </a:lvl4pPr>
            <a:lvl5pPr marL="1028409" indent="0">
              <a:buNone/>
              <a:defRPr sz="1100"/>
            </a:lvl5pPr>
            <a:lvl6pPr marL="1285510" indent="0">
              <a:buNone/>
              <a:defRPr sz="1100"/>
            </a:lvl6pPr>
            <a:lvl7pPr marL="1542614" indent="0">
              <a:buNone/>
              <a:defRPr sz="1100"/>
            </a:lvl7pPr>
            <a:lvl8pPr marL="1799715" indent="0">
              <a:buNone/>
              <a:defRPr sz="1100"/>
            </a:lvl8pPr>
            <a:lvl9pPr marL="2056817" indent="0">
              <a:buNone/>
              <a:defRPr sz="11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3" y="2535819"/>
            <a:ext cx="3455670" cy="380260"/>
          </a:xfrm>
        </p:spPr>
        <p:txBody>
          <a:bodyPr/>
          <a:lstStyle>
            <a:lvl1pPr marL="0" indent="0">
              <a:buNone/>
              <a:defRPr sz="800"/>
            </a:lvl1pPr>
            <a:lvl2pPr marL="257101" indent="0">
              <a:buNone/>
              <a:defRPr sz="700"/>
            </a:lvl2pPr>
            <a:lvl3pPr marL="514205" indent="0">
              <a:buNone/>
              <a:defRPr sz="600"/>
            </a:lvl3pPr>
            <a:lvl4pPr marL="771306" indent="0">
              <a:buNone/>
              <a:defRPr sz="500"/>
            </a:lvl4pPr>
            <a:lvl5pPr marL="1028409" indent="0">
              <a:buNone/>
              <a:defRPr sz="500"/>
            </a:lvl5pPr>
            <a:lvl6pPr marL="1285510" indent="0">
              <a:buNone/>
              <a:defRPr sz="500"/>
            </a:lvl6pPr>
            <a:lvl7pPr marL="1542614" indent="0">
              <a:buNone/>
              <a:defRPr sz="500"/>
            </a:lvl7pPr>
            <a:lvl8pPr marL="1799715" indent="0">
              <a:buNone/>
              <a:defRPr sz="500"/>
            </a:lvl8pPr>
            <a:lvl9pPr marL="2056817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A2262-C03C-48AD-9AED-649E196D21E9}" type="datetimeFigureOut">
              <a:rPr lang="ru-RU"/>
              <a:pPr>
                <a:defRPr/>
              </a:pPr>
              <a:t>05.12.2020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7604-0FC2-495C-9866-D90E410293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13700104"/>
      </p:ext>
    </p:extLst>
  </p:cSld>
  <p:clrMapOvr>
    <a:masterClrMapping/>
  </p:clrMapOvr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1EE2F-4789-4CBD-9304-2F7AC08E832E}" type="datetimeFigureOut">
              <a:rPr lang="ru-RU"/>
              <a:pPr>
                <a:defRPr/>
              </a:pPr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EA0DB-AC43-4132-8495-E1E6A236CD0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1286953"/>
      </p:ext>
    </p:extLst>
  </p:cSld>
  <p:clrMapOvr>
    <a:masterClrMapping/>
  </p:clrMapOvr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2630749" y="61502"/>
            <a:ext cx="815922" cy="130578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80985" y="61502"/>
            <a:ext cx="2353775" cy="130578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A2B54-77C8-41EC-A82B-E8966EBAD998}" type="datetimeFigureOut">
              <a:rPr lang="ru-RU"/>
              <a:pPr>
                <a:defRPr/>
              </a:pPr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DC724-D414-40C5-B35B-2390971D526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33982183"/>
      </p:ext>
    </p:extLst>
  </p:cSld>
  <p:clrMapOvr>
    <a:masterClrMapping/>
  </p:clrMapOvr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7961837"/>
      </p:ext>
    </p:extLst>
  </p:cSld>
  <p:clrMapOvr>
    <a:masterClrMapping/>
  </p:clrMapOvr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69754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3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90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39570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3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90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993846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7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362768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7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865822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6254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546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0048420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786232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88233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87894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580327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14740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54247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66648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6746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649033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452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792251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0411391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8546736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345771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10023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2534035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67276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345024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94390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924168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095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67539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9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66606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962861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61858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3330843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01902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3795185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6731945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9789892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5496116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1877541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39846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82385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5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215461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6099534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952424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722461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522241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14298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9000305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5138043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97128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2216114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64562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9.xml"/><Relationship Id="rId13" Type="http://schemas.openxmlformats.org/officeDocument/2006/relationships/slideLayout" Target="../slideLayouts/slideLayout534.xml"/><Relationship Id="rId3" Type="http://schemas.openxmlformats.org/officeDocument/2006/relationships/slideLayout" Target="../slideLayouts/slideLayout524.xml"/><Relationship Id="rId7" Type="http://schemas.openxmlformats.org/officeDocument/2006/relationships/slideLayout" Target="../slideLayouts/slideLayout528.xml"/><Relationship Id="rId12" Type="http://schemas.openxmlformats.org/officeDocument/2006/relationships/slideLayout" Target="../slideLayouts/slideLayout533.xml"/><Relationship Id="rId17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523.xml"/><Relationship Id="rId16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522.xml"/><Relationship Id="rId6" Type="http://schemas.openxmlformats.org/officeDocument/2006/relationships/slideLayout" Target="../slideLayouts/slideLayout527.xml"/><Relationship Id="rId11" Type="http://schemas.openxmlformats.org/officeDocument/2006/relationships/slideLayout" Target="../slideLayouts/slideLayout532.xml"/><Relationship Id="rId5" Type="http://schemas.openxmlformats.org/officeDocument/2006/relationships/slideLayout" Target="../slideLayouts/slideLayout526.xml"/><Relationship Id="rId15" Type="http://schemas.openxmlformats.org/officeDocument/2006/relationships/hyperlink" Target="https://www.facebook.com" TargetMode="External"/><Relationship Id="rId10" Type="http://schemas.openxmlformats.org/officeDocument/2006/relationships/slideLayout" Target="../slideLayouts/slideLayout531.xml"/><Relationship Id="rId4" Type="http://schemas.openxmlformats.org/officeDocument/2006/relationships/slideLayout" Target="../slideLayouts/slideLayout525.xml"/><Relationship Id="rId9" Type="http://schemas.openxmlformats.org/officeDocument/2006/relationships/slideLayout" Target="../slideLayouts/slideLayout530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4400" eaLnBrk="1" hangingPunct="1">
              <a:defRPr/>
            </a:pPr>
            <a:fld id="{4AFD751D-A7FF-45A3-9868-9D6EF80D7B42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defTabSz="914400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035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1036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1037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818" r:id="rId1"/>
    <p:sldLayoutId id="2147491819" r:id="rId2"/>
    <p:sldLayoutId id="2147491820" r:id="rId3"/>
    <p:sldLayoutId id="2147491821" r:id="rId4"/>
    <p:sldLayoutId id="2147491822" r:id="rId5"/>
    <p:sldLayoutId id="2147491823" r:id="rId6"/>
    <p:sldLayoutId id="2147491824" r:id="rId7"/>
    <p:sldLayoutId id="2147491825" r:id="rId8"/>
    <p:sldLayoutId id="2147491826" r:id="rId9"/>
    <p:sldLayoutId id="2147491827" r:id="rId10"/>
    <p:sldLayoutId id="2147491828" r:id="rId11"/>
    <p:sldLayoutId id="2147491829" r:id="rId12"/>
    <p:sldLayoutId id="2147492323" r:id="rId13"/>
    <p:sldLayoutId id="2147492324" r:id="rId14"/>
    <p:sldLayoutId id="2147492325" r:id="rId15"/>
    <p:sldLayoutId id="2147491830" r:id="rId16"/>
    <p:sldLayoutId id="2147491831" r:id="rId17"/>
    <p:sldLayoutId id="2147491832" r:id="rId18"/>
    <p:sldLayoutId id="2147491833" r:id="rId19"/>
    <p:sldLayoutId id="2147491834" r:id="rId20"/>
    <p:sldLayoutId id="2147491835" r:id="rId21"/>
    <p:sldLayoutId id="2147491836" r:id="rId22"/>
    <p:sldLayoutId id="2147491837" r:id="rId23"/>
    <p:sldLayoutId id="2147491838" r:id="rId24"/>
    <p:sldLayoutId id="2147491839" r:id="rId25"/>
    <p:sldLayoutId id="2147491840" r:id="rId26"/>
    <p:sldLayoutId id="2147491841" r:id="rId27"/>
    <p:sldLayoutId id="2147491842" r:id="rId28"/>
    <p:sldLayoutId id="2147491843" r:id="rId29"/>
    <p:sldLayoutId id="2147491844" r:id="rId30"/>
    <p:sldLayoutId id="2147491845" r:id="rId31"/>
    <p:sldLayoutId id="2147491846" r:id="rId32"/>
    <p:sldLayoutId id="2147491847" r:id="rId33"/>
    <p:sldLayoutId id="2147491848" r:id="rId34"/>
    <p:sldLayoutId id="2147491849" r:id="rId35"/>
    <p:sldLayoutId id="2147491850" r:id="rId36"/>
    <p:sldLayoutId id="2147491851" r:id="rId37"/>
    <p:sldLayoutId id="2147491852" r:id="rId38"/>
    <p:sldLayoutId id="2147491853" r:id="rId39"/>
    <p:sldLayoutId id="2147491854" r:id="rId40"/>
    <p:sldLayoutId id="2147491855" r:id="rId41"/>
    <p:sldLayoutId id="2147491856" r:id="rId42"/>
    <p:sldLayoutId id="2147491857" r:id="rId43"/>
    <p:sldLayoutId id="2147491858" r:id="rId44"/>
    <p:sldLayoutId id="2147491859" r:id="rId45"/>
    <p:sldLayoutId id="2147491860" r:id="rId46"/>
    <p:sldLayoutId id="2147491861" r:id="rId47"/>
    <p:sldLayoutId id="2147491862" r:id="rId48"/>
    <p:sldLayoutId id="2147491863" r:id="rId49"/>
    <p:sldLayoutId id="2147491864" r:id="rId50"/>
    <p:sldLayoutId id="2147491865" r:id="rId51"/>
    <p:sldLayoutId id="2147491866" r:id="rId52"/>
    <p:sldLayoutId id="2147491867" r:id="rId53"/>
    <p:sldLayoutId id="2147491868" r:id="rId54"/>
    <p:sldLayoutId id="2147491869" r:id="rId55"/>
    <p:sldLayoutId id="2147491870" r:id="rId56"/>
    <p:sldLayoutId id="2147491871" r:id="rId57"/>
  </p:sldLayoutIdLst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 bwMode="auto">
          <a:xfrm>
            <a:off x="287338" y="130175"/>
            <a:ext cx="518477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20" tIns="25711" rIns="51420" bIns="257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43" name="Текст 2"/>
          <p:cNvSpPr>
            <a:spLocks noGrp="1"/>
          </p:cNvSpPr>
          <p:nvPr>
            <p:ph type="body" idx="1"/>
          </p:nvPr>
        </p:nvSpPr>
        <p:spPr bwMode="auto">
          <a:xfrm>
            <a:off x="287338" y="755650"/>
            <a:ext cx="5184775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20" tIns="25711" rIns="51420" bIns="2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338" y="3003550"/>
            <a:ext cx="1344612" cy="171450"/>
          </a:xfrm>
          <a:prstGeom prst="rect">
            <a:avLst/>
          </a:prstGeom>
        </p:spPr>
        <p:txBody>
          <a:bodyPr vert="horz" lIns="51420" tIns="25711" rIns="51420" bIns="25711" rtlCol="0" anchor="ctr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E4292A6-DFA5-4271-AF2D-759FB40CBF76}" type="datetimeFigureOut">
              <a:rPr lang="ru-RU"/>
              <a:pPr>
                <a:defRPr/>
              </a:pPr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8500" y="3003550"/>
            <a:ext cx="1822450" cy="171450"/>
          </a:xfrm>
          <a:prstGeom prst="rect">
            <a:avLst/>
          </a:prstGeom>
        </p:spPr>
        <p:txBody>
          <a:bodyPr vert="horz" lIns="51420" tIns="25711" rIns="51420" bIns="25711" rtlCol="0" anchor="ctr"/>
          <a:lstStyle>
            <a:lvl1pPr algn="ctr" defTabSz="575864" eaLnBrk="1" fontAlgn="auto" hangingPunct="1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500" y="3003550"/>
            <a:ext cx="1344613" cy="171450"/>
          </a:xfrm>
          <a:prstGeom prst="rect">
            <a:avLst/>
          </a:prstGeom>
        </p:spPr>
        <p:txBody>
          <a:bodyPr vert="horz" wrap="square" lIns="51420" tIns="25711" rIns="51420" bIns="25711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7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61CD18A7-38CE-486F-A5F8-61C3BCAE3E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984625" y="2974975"/>
            <a:ext cx="1020763" cy="150813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/>
              <a:t>i9 presentation to Joe Smith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4400" eaLnBrk="1" hangingPunct="1">
              <a:defRPr/>
            </a:pPr>
            <a:fld id="{9C86D4F8-CC5C-4DD0-8868-37F3815B828A}" type="slidenum">
              <a:rPr lang="en-US" altLang="ru-RU" sz="600" smtClean="0">
                <a:solidFill>
                  <a:srgbClr val="898989"/>
                </a:solidFill>
                <a:latin typeface="Calibri" pitchFamily="34" charset="0"/>
              </a:rPr>
              <a:pPr algn="ctr" defTabSz="914400" eaLnBrk="1" hangingPunct="1">
                <a:defRPr/>
              </a:pPr>
              <a:t>‹#›</a:t>
            </a:fld>
            <a:endParaRPr lang="en-US" altLang="ru-RU" sz="600" smtClean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9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0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1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2" name="Rectangle 17">
            <a:hlinkClick r:id="rId15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3" name="Rectangle 24">
            <a:hlinkClick r:id="rId16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4" name="Rectangle 25">
            <a:hlinkClick r:id="rId17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5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6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12" r:id="rId1"/>
    <p:sldLayoutId id="2147492313" r:id="rId2"/>
    <p:sldLayoutId id="2147492314" r:id="rId3"/>
    <p:sldLayoutId id="2147492315" r:id="rId4"/>
    <p:sldLayoutId id="2147492316" r:id="rId5"/>
    <p:sldLayoutId id="2147492317" r:id="rId6"/>
    <p:sldLayoutId id="2147492318" r:id="rId7"/>
    <p:sldLayoutId id="2147492319" r:id="rId8"/>
    <p:sldLayoutId id="2147492320" r:id="rId9"/>
    <p:sldLayoutId id="2147492321" r:id="rId10"/>
    <p:sldLayoutId id="2147492322" r:id="rId11"/>
    <p:sldLayoutId id="2147492350" r:id="rId12"/>
    <p:sldLayoutId id="2147492351" r:id="rId13"/>
  </p:sldLayoutIdLst>
  <p:txStyles>
    <p:titleStyle>
      <a:lvl1pPr algn="ctr" defTabSz="512763" rtl="0" eaLnBrk="0" fontAlgn="base" hangingPunct="0">
        <a:spcBef>
          <a:spcPct val="0"/>
        </a:spcBef>
        <a:spcAft>
          <a:spcPct val="0"/>
        </a:spcAft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2pPr>
      <a:lvl3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3pPr>
      <a:lvl4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4pPr>
      <a:lvl5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92088" indent="-192088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17513" indent="-160338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1350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898525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5700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061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71164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8266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85369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7101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4205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1306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409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510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2614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99715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6817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CA213665-B436-4198-BE79-74B12AC042F9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872" r:id="rId1"/>
    <p:sldLayoutId id="2147491873" r:id="rId2"/>
    <p:sldLayoutId id="2147491874" r:id="rId3"/>
    <p:sldLayoutId id="2147491875" r:id="rId4"/>
    <p:sldLayoutId id="2147491876" r:id="rId5"/>
    <p:sldLayoutId id="2147491877" r:id="rId6"/>
    <p:sldLayoutId id="2147491878" r:id="rId7"/>
    <p:sldLayoutId id="2147491879" r:id="rId8"/>
    <p:sldLayoutId id="2147491880" r:id="rId9"/>
    <p:sldLayoutId id="2147491881" r:id="rId10"/>
    <p:sldLayoutId id="2147491882" r:id="rId11"/>
    <p:sldLayoutId id="2147491883" r:id="rId12"/>
    <p:sldLayoutId id="2147492326" r:id="rId13"/>
    <p:sldLayoutId id="2147492327" r:id="rId14"/>
    <p:sldLayoutId id="2147492328" r:id="rId15"/>
    <p:sldLayoutId id="2147491884" r:id="rId16"/>
    <p:sldLayoutId id="2147491885" r:id="rId17"/>
    <p:sldLayoutId id="2147491886" r:id="rId18"/>
    <p:sldLayoutId id="2147491887" r:id="rId19"/>
    <p:sldLayoutId id="2147491888" r:id="rId20"/>
    <p:sldLayoutId id="2147491889" r:id="rId21"/>
    <p:sldLayoutId id="2147491890" r:id="rId22"/>
    <p:sldLayoutId id="2147491891" r:id="rId23"/>
    <p:sldLayoutId id="2147491892" r:id="rId24"/>
    <p:sldLayoutId id="2147491893" r:id="rId25"/>
    <p:sldLayoutId id="2147491894" r:id="rId26"/>
    <p:sldLayoutId id="2147491895" r:id="rId27"/>
    <p:sldLayoutId id="2147491896" r:id="rId28"/>
    <p:sldLayoutId id="2147491897" r:id="rId29"/>
    <p:sldLayoutId id="2147491898" r:id="rId30"/>
    <p:sldLayoutId id="2147491899" r:id="rId31"/>
    <p:sldLayoutId id="2147491900" r:id="rId32"/>
    <p:sldLayoutId id="2147491901" r:id="rId33"/>
    <p:sldLayoutId id="2147491902" r:id="rId34"/>
    <p:sldLayoutId id="2147491903" r:id="rId35"/>
    <p:sldLayoutId id="2147491904" r:id="rId36"/>
    <p:sldLayoutId id="2147491905" r:id="rId37"/>
    <p:sldLayoutId id="2147491906" r:id="rId38"/>
    <p:sldLayoutId id="2147491907" r:id="rId39"/>
    <p:sldLayoutId id="2147491908" r:id="rId40"/>
    <p:sldLayoutId id="2147491909" r:id="rId41"/>
    <p:sldLayoutId id="2147491910" r:id="rId42"/>
    <p:sldLayoutId id="2147491911" r:id="rId43"/>
    <p:sldLayoutId id="2147491912" r:id="rId44"/>
    <p:sldLayoutId id="2147491913" r:id="rId45"/>
    <p:sldLayoutId id="2147491914" r:id="rId46"/>
    <p:sldLayoutId id="2147491915" r:id="rId47"/>
    <p:sldLayoutId id="2147491916" r:id="rId48"/>
    <p:sldLayoutId id="2147491917" r:id="rId49"/>
    <p:sldLayoutId id="2147491918" r:id="rId50"/>
    <p:sldLayoutId id="2147491919" r:id="rId51"/>
    <p:sldLayoutId id="2147491920" r:id="rId52"/>
    <p:sldLayoutId id="2147491921" r:id="rId53"/>
    <p:sldLayoutId id="2147491922" r:id="rId54"/>
    <p:sldLayoutId id="2147491923" r:id="rId55"/>
    <p:sldLayoutId id="2147491924" r:id="rId56"/>
    <p:sldLayoutId id="2147491925" r:id="rId57"/>
    <p:sldLayoutId id="214749192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DC802E7E-9133-4079-A717-D750A3A79EBF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3083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3084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3085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927" r:id="rId1"/>
    <p:sldLayoutId id="2147491928" r:id="rId2"/>
    <p:sldLayoutId id="2147491929" r:id="rId3"/>
    <p:sldLayoutId id="2147491930" r:id="rId4"/>
    <p:sldLayoutId id="2147491931" r:id="rId5"/>
    <p:sldLayoutId id="2147491932" r:id="rId6"/>
    <p:sldLayoutId id="2147491933" r:id="rId7"/>
    <p:sldLayoutId id="2147491934" r:id="rId8"/>
    <p:sldLayoutId id="2147491935" r:id="rId9"/>
    <p:sldLayoutId id="2147491936" r:id="rId10"/>
    <p:sldLayoutId id="2147491937" r:id="rId11"/>
    <p:sldLayoutId id="2147491938" r:id="rId12"/>
    <p:sldLayoutId id="2147492329" r:id="rId13"/>
    <p:sldLayoutId id="2147492330" r:id="rId14"/>
    <p:sldLayoutId id="2147492331" r:id="rId15"/>
    <p:sldLayoutId id="2147491939" r:id="rId16"/>
    <p:sldLayoutId id="2147491940" r:id="rId17"/>
    <p:sldLayoutId id="2147491941" r:id="rId18"/>
    <p:sldLayoutId id="2147491942" r:id="rId19"/>
    <p:sldLayoutId id="2147491943" r:id="rId20"/>
    <p:sldLayoutId id="2147491944" r:id="rId21"/>
    <p:sldLayoutId id="2147491945" r:id="rId22"/>
    <p:sldLayoutId id="2147491946" r:id="rId23"/>
    <p:sldLayoutId id="2147491947" r:id="rId24"/>
    <p:sldLayoutId id="2147491948" r:id="rId25"/>
    <p:sldLayoutId id="2147491949" r:id="rId26"/>
    <p:sldLayoutId id="2147491950" r:id="rId27"/>
    <p:sldLayoutId id="2147491951" r:id="rId28"/>
    <p:sldLayoutId id="2147491952" r:id="rId29"/>
    <p:sldLayoutId id="2147491953" r:id="rId30"/>
    <p:sldLayoutId id="2147491954" r:id="rId31"/>
    <p:sldLayoutId id="2147491955" r:id="rId32"/>
    <p:sldLayoutId id="2147491956" r:id="rId33"/>
    <p:sldLayoutId id="2147491957" r:id="rId34"/>
    <p:sldLayoutId id="2147491958" r:id="rId35"/>
    <p:sldLayoutId id="2147491959" r:id="rId36"/>
    <p:sldLayoutId id="2147491960" r:id="rId37"/>
    <p:sldLayoutId id="2147491961" r:id="rId38"/>
    <p:sldLayoutId id="2147491962" r:id="rId39"/>
    <p:sldLayoutId id="2147491963" r:id="rId40"/>
    <p:sldLayoutId id="2147491964" r:id="rId41"/>
    <p:sldLayoutId id="2147491965" r:id="rId42"/>
    <p:sldLayoutId id="2147491966" r:id="rId43"/>
    <p:sldLayoutId id="2147491967" r:id="rId44"/>
    <p:sldLayoutId id="2147491968" r:id="rId45"/>
    <p:sldLayoutId id="2147491969" r:id="rId46"/>
    <p:sldLayoutId id="2147491970" r:id="rId47"/>
    <p:sldLayoutId id="2147491971" r:id="rId48"/>
    <p:sldLayoutId id="2147491972" r:id="rId49"/>
    <p:sldLayoutId id="2147491973" r:id="rId50"/>
    <p:sldLayoutId id="2147491974" r:id="rId51"/>
    <p:sldLayoutId id="2147491975" r:id="rId52"/>
    <p:sldLayoutId id="2147491976" r:id="rId53"/>
    <p:sldLayoutId id="2147491977" r:id="rId54"/>
    <p:sldLayoutId id="2147491978" r:id="rId55"/>
    <p:sldLayoutId id="2147491979" r:id="rId56"/>
    <p:sldLayoutId id="2147491980" r:id="rId57"/>
    <p:sldLayoutId id="214749198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20BFECE7-C4B8-438F-8461-64F1E11998CE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4107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4108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4109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982" r:id="rId1"/>
    <p:sldLayoutId id="2147491983" r:id="rId2"/>
    <p:sldLayoutId id="2147491984" r:id="rId3"/>
    <p:sldLayoutId id="2147491985" r:id="rId4"/>
    <p:sldLayoutId id="2147491986" r:id="rId5"/>
    <p:sldLayoutId id="2147491987" r:id="rId6"/>
    <p:sldLayoutId id="2147491988" r:id="rId7"/>
    <p:sldLayoutId id="2147491989" r:id="rId8"/>
    <p:sldLayoutId id="2147491990" r:id="rId9"/>
    <p:sldLayoutId id="2147491991" r:id="rId10"/>
    <p:sldLayoutId id="2147491992" r:id="rId11"/>
    <p:sldLayoutId id="2147491993" r:id="rId12"/>
    <p:sldLayoutId id="2147492332" r:id="rId13"/>
    <p:sldLayoutId id="2147492333" r:id="rId14"/>
    <p:sldLayoutId id="2147492334" r:id="rId15"/>
    <p:sldLayoutId id="2147491994" r:id="rId16"/>
    <p:sldLayoutId id="2147491995" r:id="rId17"/>
    <p:sldLayoutId id="2147491996" r:id="rId18"/>
    <p:sldLayoutId id="2147491997" r:id="rId19"/>
    <p:sldLayoutId id="2147491998" r:id="rId20"/>
    <p:sldLayoutId id="2147491999" r:id="rId21"/>
    <p:sldLayoutId id="2147492000" r:id="rId22"/>
    <p:sldLayoutId id="2147492001" r:id="rId23"/>
    <p:sldLayoutId id="2147492002" r:id="rId24"/>
    <p:sldLayoutId id="2147492003" r:id="rId25"/>
    <p:sldLayoutId id="2147492004" r:id="rId26"/>
    <p:sldLayoutId id="2147492005" r:id="rId27"/>
    <p:sldLayoutId id="2147492006" r:id="rId28"/>
    <p:sldLayoutId id="2147492007" r:id="rId29"/>
    <p:sldLayoutId id="2147492008" r:id="rId30"/>
    <p:sldLayoutId id="2147492009" r:id="rId31"/>
    <p:sldLayoutId id="2147492010" r:id="rId32"/>
    <p:sldLayoutId id="2147492011" r:id="rId33"/>
    <p:sldLayoutId id="2147492012" r:id="rId34"/>
    <p:sldLayoutId id="2147492013" r:id="rId35"/>
    <p:sldLayoutId id="2147492014" r:id="rId36"/>
    <p:sldLayoutId id="2147492015" r:id="rId37"/>
    <p:sldLayoutId id="2147492016" r:id="rId38"/>
    <p:sldLayoutId id="2147492017" r:id="rId39"/>
    <p:sldLayoutId id="2147492018" r:id="rId40"/>
    <p:sldLayoutId id="2147492019" r:id="rId41"/>
    <p:sldLayoutId id="2147492020" r:id="rId42"/>
    <p:sldLayoutId id="2147492021" r:id="rId43"/>
    <p:sldLayoutId id="2147492022" r:id="rId44"/>
    <p:sldLayoutId id="2147492023" r:id="rId45"/>
    <p:sldLayoutId id="2147492024" r:id="rId46"/>
    <p:sldLayoutId id="2147492025" r:id="rId47"/>
    <p:sldLayoutId id="2147492026" r:id="rId48"/>
    <p:sldLayoutId id="2147492027" r:id="rId49"/>
    <p:sldLayoutId id="2147492028" r:id="rId50"/>
    <p:sldLayoutId id="2147492029" r:id="rId51"/>
    <p:sldLayoutId id="2147492030" r:id="rId52"/>
    <p:sldLayoutId id="2147492031" r:id="rId53"/>
    <p:sldLayoutId id="2147492032" r:id="rId54"/>
    <p:sldLayoutId id="2147492033" r:id="rId55"/>
    <p:sldLayoutId id="2147492034" r:id="rId56"/>
    <p:sldLayoutId id="2147492035" r:id="rId57"/>
    <p:sldLayoutId id="214749203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4A4AC278-8F9A-47EF-BBF2-7239E55F8FDE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5131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5132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5133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37" r:id="rId1"/>
    <p:sldLayoutId id="2147492038" r:id="rId2"/>
    <p:sldLayoutId id="2147492039" r:id="rId3"/>
    <p:sldLayoutId id="2147492040" r:id="rId4"/>
    <p:sldLayoutId id="2147492041" r:id="rId5"/>
    <p:sldLayoutId id="2147492042" r:id="rId6"/>
    <p:sldLayoutId id="2147492043" r:id="rId7"/>
    <p:sldLayoutId id="2147492044" r:id="rId8"/>
    <p:sldLayoutId id="2147492045" r:id="rId9"/>
    <p:sldLayoutId id="2147492046" r:id="rId10"/>
    <p:sldLayoutId id="2147492047" r:id="rId11"/>
    <p:sldLayoutId id="2147492048" r:id="rId12"/>
    <p:sldLayoutId id="2147492335" r:id="rId13"/>
    <p:sldLayoutId id="2147492336" r:id="rId14"/>
    <p:sldLayoutId id="2147492337" r:id="rId15"/>
    <p:sldLayoutId id="2147492049" r:id="rId16"/>
    <p:sldLayoutId id="2147492050" r:id="rId17"/>
    <p:sldLayoutId id="2147492051" r:id="rId18"/>
    <p:sldLayoutId id="2147492052" r:id="rId19"/>
    <p:sldLayoutId id="2147492053" r:id="rId20"/>
    <p:sldLayoutId id="2147492054" r:id="rId21"/>
    <p:sldLayoutId id="2147492055" r:id="rId22"/>
    <p:sldLayoutId id="2147492056" r:id="rId23"/>
    <p:sldLayoutId id="2147492057" r:id="rId24"/>
    <p:sldLayoutId id="2147492058" r:id="rId25"/>
    <p:sldLayoutId id="2147492059" r:id="rId26"/>
    <p:sldLayoutId id="2147492060" r:id="rId27"/>
    <p:sldLayoutId id="2147492061" r:id="rId28"/>
    <p:sldLayoutId id="2147492062" r:id="rId29"/>
    <p:sldLayoutId id="2147492063" r:id="rId30"/>
    <p:sldLayoutId id="2147492064" r:id="rId31"/>
    <p:sldLayoutId id="2147492065" r:id="rId32"/>
    <p:sldLayoutId id="2147492066" r:id="rId33"/>
    <p:sldLayoutId id="2147492067" r:id="rId34"/>
    <p:sldLayoutId id="2147492068" r:id="rId35"/>
    <p:sldLayoutId id="2147492069" r:id="rId36"/>
    <p:sldLayoutId id="2147492070" r:id="rId37"/>
    <p:sldLayoutId id="2147492071" r:id="rId38"/>
    <p:sldLayoutId id="2147492072" r:id="rId39"/>
    <p:sldLayoutId id="2147492073" r:id="rId40"/>
    <p:sldLayoutId id="2147492074" r:id="rId41"/>
    <p:sldLayoutId id="2147492075" r:id="rId42"/>
    <p:sldLayoutId id="2147492076" r:id="rId43"/>
    <p:sldLayoutId id="2147492077" r:id="rId44"/>
    <p:sldLayoutId id="2147492078" r:id="rId45"/>
    <p:sldLayoutId id="2147492079" r:id="rId46"/>
    <p:sldLayoutId id="2147492080" r:id="rId47"/>
    <p:sldLayoutId id="2147492081" r:id="rId48"/>
    <p:sldLayoutId id="2147492082" r:id="rId49"/>
    <p:sldLayoutId id="2147492083" r:id="rId50"/>
    <p:sldLayoutId id="2147492084" r:id="rId51"/>
    <p:sldLayoutId id="2147492085" r:id="rId52"/>
    <p:sldLayoutId id="2147492086" r:id="rId53"/>
    <p:sldLayoutId id="2147492087" r:id="rId54"/>
    <p:sldLayoutId id="2147492088" r:id="rId55"/>
    <p:sldLayoutId id="2147492089" r:id="rId56"/>
    <p:sldLayoutId id="2147492090" r:id="rId57"/>
    <p:sldLayoutId id="214749209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2F82D3EB-8BCE-4EAC-A603-547B493A2176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6155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6156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6157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92" r:id="rId1"/>
    <p:sldLayoutId id="2147492093" r:id="rId2"/>
    <p:sldLayoutId id="2147492094" r:id="rId3"/>
    <p:sldLayoutId id="2147492095" r:id="rId4"/>
    <p:sldLayoutId id="2147492096" r:id="rId5"/>
    <p:sldLayoutId id="2147492097" r:id="rId6"/>
    <p:sldLayoutId id="2147492098" r:id="rId7"/>
    <p:sldLayoutId id="2147492099" r:id="rId8"/>
    <p:sldLayoutId id="2147492100" r:id="rId9"/>
    <p:sldLayoutId id="2147492101" r:id="rId10"/>
    <p:sldLayoutId id="2147492102" r:id="rId11"/>
    <p:sldLayoutId id="2147492103" r:id="rId12"/>
    <p:sldLayoutId id="2147492338" r:id="rId13"/>
    <p:sldLayoutId id="2147492339" r:id="rId14"/>
    <p:sldLayoutId id="2147492340" r:id="rId15"/>
    <p:sldLayoutId id="2147492104" r:id="rId16"/>
    <p:sldLayoutId id="2147492105" r:id="rId17"/>
    <p:sldLayoutId id="2147492106" r:id="rId18"/>
    <p:sldLayoutId id="2147492107" r:id="rId19"/>
    <p:sldLayoutId id="2147492108" r:id="rId20"/>
    <p:sldLayoutId id="2147492109" r:id="rId21"/>
    <p:sldLayoutId id="2147492110" r:id="rId22"/>
    <p:sldLayoutId id="2147492111" r:id="rId23"/>
    <p:sldLayoutId id="2147492112" r:id="rId24"/>
    <p:sldLayoutId id="2147492113" r:id="rId25"/>
    <p:sldLayoutId id="2147492114" r:id="rId26"/>
    <p:sldLayoutId id="2147492115" r:id="rId27"/>
    <p:sldLayoutId id="2147492116" r:id="rId28"/>
    <p:sldLayoutId id="2147492117" r:id="rId29"/>
    <p:sldLayoutId id="2147492118" r:id="rId30"/>
    <p:sldLayoutId id="2147492119" r:id="rId31"/>
    <p:sldLayoutId id="2147492120" r:id="rId32"/>
    <p:sldLayoutId id="2147492121" r:id="rId33"/>
    <p:sldLayoutId id="2147492122" r:id="rId34"/>
    <p:sldLayoutId id="2147492123" r:id="rId35"/>
    <p:sldLayoutId id="2147492124" r:id="rId36"/>
    <p:sldLayoutId id="2147492125" r:id="rId37"/>
    <p:sldLayoutId id="2147492126" r:id="rId38"/>
    <p:sldLayoutId id="2147492127" r:id="rId39"/>
    <p:sldLayoutId id="2147492128" r:id="rId40"/>
    <p:sldLayoutId id="2147492129" r:id="rId41"/>
    <p:sldLayoutId id="2147492130" r:id="rId42"/>
    <p:sldLayoutId id="2147492131" r:id="rId43"/>
    <p:sldLayoutId id="2147492132" r:id="rId44"/>
    <p:sldLayoutId id="2147492133" r:id="rId45"/>
    <p:sldLayoutId id="2147492134" r:id="rId46"/>
    <p:sldLayoutId id="2147492135" r:id="rId47"/>
    <p:sldLayoutId id="2147492136" r:id="rId48"/>
    <p:sldLayoutId id="2147492137" r:id="rId49"/>
    <p:sldLayoutId id="2147492138" r:id="rId50"/>
    <p:sldLayoutId id="2147492139" r:id="rId51"/>
    <p:sldLayoutId id="2147492140" r:id="rId52"/>
    <p:sldLayoutId id="2147492141" r:id="rId53"/>
    <p:sldLayoutId id="2147492142" r:id="rId54"/>
    <p:sldLayoutId id="2147492143" r:id="rId55"/>
    <p:sldLayoutId id="2147492144" r:id="rId56"/>
    <p:sldLayoutId id="2147492145" r:id="rId57"/>
    <p:sldLayoutId id="214749214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4A083E24-69AB-43DE-BED4-C7B92EE0CBC2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7179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7180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7181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147" r:id="rId1"/>
    <p:sldLayoutId id="2147492148" r:id="rId2"/>
    <p:sldLayoutId id="2147492149" r:id="rId3"/>
    <p:sldLayoutId id="2147492150" r:id="rId4"/>
    <p:sldLayoutId id="2147492151" r:id="rId5"/>
    <p:sldLayoutId id="2147492152" r:id="rId6"/>
    <p:sldLayoutId id="2147492153" r:id="rId7"/>
    <p:sldLayoutId id="2147492154" r:id="rId8"/>
    <p:sldLayoutId id="2147492155" r:id="rId9"/>
    <p:sldLayoutId id="2147492156" r:id="rId10"/>
    <p:sldLayoutId id="2147492157" r:id="rId11"/>
    <p:sldLayoutId id="2147492158" r:id="rId12"/>
    <p:sldLayoutId id="2147492341" r:id="rId13"/>
    <p:sldLayoutId id="2147492342" r:id="rId14"/>
    <p:sldLayoutId id="2147492343" r:id="rId15"/>
    <p:sldLayoutId id="2147492159" r:id="rId16"/>
    <p:sldLayoutId id="2147492160" r:id="rId17"/>
    <p:sldLayoutId id="2147492161" r:id="rId18"/>
    <p:sldLayoutId id="2147492162" r:id="rId19"/>
    <p:sldLayoutId id="2147492163" r:id="rId20"/>
    <p:sldLayoutId id="2147492164" r:id="rId21"/>
    <p:sldLayoutId id="2147492165" r:id="rId22"/>
    <p:sldLayoutId id="2147492166" r:id="rId23"/>
    <p:sldLayoutId id="2147492167" r:id="rId24"/>
    <p:sldLayoutId id="2147492168" r:id="rId25"/>
    <p:sldLayoutId id="2147492169" r:id="rId26"/>
    <p:sldLayoutId id="2147492170" r:id="rId27"/>
    <p:sldLayoutId id="2147492171" r:id="rId28"/>
    <p:sldLayoutId id="2147492172" r:id="rId29"/>
    <p:sldLayoutId id="2147492173" r:id="rId30"/>
    <p:sldLayoutId id="2147492174" r:id="rId31"/>
    <p:sldLayoutId id="2147492175" r:id="rId32"/>
    <p:sldLayoutId id="2147492176" r:id="rId33"/>
    <p:sldLayoutId id="2147492177" r:id="rId34"/>
    <p:sldLayoutId id="2147492178" r:id="rId35"/>
    <p:sldLayoutId id="2147492179" r:id="rId36"/>
    <p:sldLayoutId id="2147492180" r:id="rId37"/>
    <p:sldLayoutId id="2147492181" r:id="rId38"/>
    <p:sldLayoutId id="2147492182" r:id="rId39"/>
    <p:sldLayoutId id="2147492183" r:id="rId40"/>
    <p:sldLayoutId id="2147492184" r:id="rId41"/>
    <p:sldLayoutId id="2147492185" r:id="rId42"/>
    <p:sldLayoutId id="2147492186" r:id="rId43"/>
    <p:sldLayoutId id="2147492187" r:id="rId44"/>
    <p:sldLayoutId id="2147492188" r:id="rId45"/>
    <p:sldLayoutId id="2147492189" r:id="rId46"/>
    <p:sldLayoutId id="2147492190" r:id="rId47"/>
    <p:sldLayoutId id="2147492191" r:id="rId48"/>
    <p:sldLayoutId id="2147492192" r:id="rId49"/>
    <p:sldLayoutId id="2147492193" r:id="rId50"/>
    <p:sldLayoutId id="2147492194" r:id="rId51"/>
    <p:sldLayoutId id="2147492195" r:id="rId52"/>
    <p:sldLayoutId id="2147492196" r:id="rId53"/>
    <p:sldLayoutId id="2147492197" r:id="rId54"/>
    <p:sldLayoutId id="2147492198" r:id="rId55"/>
    <p:sldLayoutId id="2147492199" r:id="rId56"/>
    <p:sldLayoutId id="2147492200" r:id="rId57"/>
    <p:sldLayoutId id="214749220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C69F2795-979A-4F55-BAE9-B824F50BA6D4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8203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8204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8205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202" r:id="rId1"/>
    <p:sldLayoutId id="2147492203" r:id="rId2"/>
    <p:sldLayoutId id="2147492204" r:id="rId3"/>
    <p:sldLayoutId id="2147492205" r:id="rId4"/>
    <p:sldLayoutId id="2147492206" r:id="rId5"/>
    <p:sldLayoutId id="2147492207" r:id="rId6"/>
    <p:sldLayoutId id="2147492208" r:id="rId7"/>
    <p:sldLayoutId id="2147492209" r:id="rId8"/>
    <p:sldLayoutId id="2147492210" r:id="rId9"/>
    <p:sldLayoutId id="2147492211" r:id="rId10"/>
    <p:sldLayoutId id="2147492212" r:id="rId11"/>
    <p:sldLayoutId id="2147492213" r:id="rId12"/>
    <p:sldLayoutId id="2147492344" r:id="rId13"/>
    <p:sldLayoutId id="2147492345" r:id="rId14"/>
    <p:sldLayoutId id="2147492346" r:id="rId15"/>
    <p:sldLayoutId id="2147492214" r:id="rId16"/>
    <p:sldLayoutId id="2147492215" r:id="rId17"/>
    <p:sldLayoutId id="2147492216" r:id="rId18"/>
    <p:sldLayoutId id="2147492217" r:id="rId19"/>
    <p:sldLayoutId id="2147492218" r:id="rId20"/>
    <p:sldLayoutId id="2147492219" r:id="rId21"/>
    <p:sldLayoutId id="2147492220" r:id="rId22"/>
    <p:sldLayoutId id="2147492221" r:id="rId23"/>
    <p:sldLayoutId id="2147492222" r:id="rId24"/>
    <p:sldLayoutId id="2147492223" r:id="rId25"/>
    <p:sldLayoutId id="2147492224" r:id="rId26"/>
    <p:sldLayoutId id="2147492225" r:id="rId27"/>
    <p:sldLayoutId id="2147492226" r:id="rId28"/>
    <p:sldLayoutId id="2147492227" r:id="rId29"/>
    <p:sldLayoutId id="2147492228" r:id="rId30"/>
    <p:sldLayoutId id="2147492229" r:id="rId31"/>
    <p:sldLayoutId id="2147492230" r:id="rId32"/>
    <p:sldLayoutId id="2147492231" r:id="rId33"/>
    <p:sldLayoutId id="2147492232" r:id="rId34"/>
    <p:sldLayoutId id="2147492233" r:id="rId35"/>
    <p:sldLayoutId id="2147492234" r:id="rId36"/>
    <p:sldLayoutId id="2147492235" r:id="rId37"/>
    <p:sldLayoutId id="2147492236" r:id="rId38"/>
    <p:sldLayoutId id="2147492237" r:id="rId39"/>
    <p:sldLayoutId id="2147492238" r:id="rId40"/>
    <p:sldLayoutId id="2147492239" r:id="rId41"/>
    <p:sldLayoutId id="2147492240" r:id="rId42"/>
    <p:sldLayoutId id="2147492241" r:id="rId43"/>
    <p:sldLayoutId id="2147492242" r:id="rId44"/>
    <p:sldLayoutId id="2147492243" r:id="rId45"/>
    <p:sldLayoutId id="2147492244" r:id="rId46"/>
    <p:sldLayoutId id="2147492245" r:id="rId47"/>
    <p:sldLayoutId id="2147492246" r:id="rId48"/>
    <p:sldLayoutId id="2147492247" r:id="rId49"/>
    <p:sldLayoutId id="2147492248" r:id="rId50"/>
    <p:sldLayoutId id="2147492249" r:id="rId51"/>
    <p:sldLayoutId id="2147492250" r:id="rId52"/>
    <p:sldLayoutId id="2147492251" r:id="rId53"/>
    <p:sldLayoutId id="2147492252" r:id="rId54"/>
    <p:sldLayoutId id="2147492253" r:id="rId55"/>
    <p:sldLayoutId id="2147492254" r:id="rId56"/>
    <p:sldLayoutId id="2147492255" r:id="rId57"/>
    <p:sldLayoutId id="214749225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994D1755-F766-4971-B709-3CACD297B1E5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9227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9228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9229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257" r:id="rId1"/>
    <p:sldLayoutId id="2147492258" r:id="rId2"/>
    <p:sldLayoutId id="2147492259" r:id="rId3"/>
    <p:sldLayoutId id="2147492260" r:id="rId4"/>
    <p:sldLayoutId id="2147492261" r:id="rId5"/>
    <p:sldLayoutId id="2147492262" r:id="rId6"/>
    <p:sldLayoutId id="2147492263" r:id="rId7"/>
    <p:sldLayoutId id="2147492264" r:id="rId8"/>
    <p:sldLayoutId id="2147492265" r:id="rId9"/>
    <p:sldLayoutId id="2147492266" r:id="rId10"/>
    <p:sldLayoutId id="2147492267" r:id="rId11"/>
    <p:sldLayoutId id="2147492268" r:id="rId12"/>
    <p:sldLayoutId id="2147492347" r:id="rId13"/>
    <p:sldLayoutId id="2147492348" r:id="rId14"/>
    <p:sldLayoutId id="2147492349" r:id="rId15"/>
    <p:sldLayoutId id="2147492269" r:id="rId16"/>
    <p:sldLayoutId id="2147492270" r:id="rId17"/>
    <p:sldLayoutId id="2147492271" r:id="rId18"/>
    <p:sldLayoutId id="2147492272" r:id="rId19"/>
    <p:sldLayoutId id="2147492273" r:id="rId20"/>
    <p:sldLayoutId id="2147492274" r:id="rId21"/>
    <p:sldLayoutId id="2147492275" r:id="rId22"/>
    <p:sldLayoutId id="2147492276" r:id="rId23"/>
    <p:sldLayoutId id="2147492277" r:id="rId24"/>
    <p:sldLayoutId id="2147492278" r:id="rId25"/>
    <p:sldLayoutId id="2147492279" r:id="rId26"/>
    <p:sldLayoutId id="2147492280" r:id="rId27"/>
    <p:sldLayoutId id="2147492281" r:id="rId28"/>
    <p:sldLayoutId id="2147492282" r:id="rId29"/>
    <p:sldLayoutId id="2147492283" r:id="rId30"/>
    <p:sldLayoutId id="2147492284" r:id="rId31"/>
    <p:sldLayoutId id="2147492285" r:id="rId32"/>
    <p:sldLayoutId id="2147492286" r:id="rId33"/>
    <p:sldLayoutId id="2147492287" r:id="rId34"/>
    <p:sldLayoutId id="2147492288" r:id="rId35"/>
    <p:sldLayoutId id="2147492289" r:id="rId36"/>
    <p:sldLayoutId id="2147492290" r:id="rId37"/>
    <p:sldLayoutId id="2147492291" r:id="rId38"/>
    <p:sldLayoutId id="2147492292" r:id="rId39"/>
    <p:sldLayoutId id="2147492293" r:id="rId40"/>
    <p:sldLayoutId id="2147492294" r:id="rId41"/>
    <p:sldLayoutId id="2147492295" r:id="rId42"/>
    <p:sldLayoutId id="2147492296" r:id="rId43"/>
    <p:sldLayoutId id="2147492297" r:id="rId44"/>
    <p:sldLayoutId id="2147492298" r:id="rId45"/>
    <p:sldLayoutId id="2147492299" r:id="rId46"/>
    <p:sldLayoutId id="2147492300" r:id="rId47"/>
    <p:sldLayoutId id="2147492301" r:id="rId48"/>
    <p:sldLayoutId id="2147492302" r:id="rId49"/>
    <p:sldLayoutId id="2147492303" r:id="rId50"/>
    <p:sldLayoutId id="2147492304" r:id="rId51"/>
    <p:sldLayoutId id="2147492305" r:id="rId52"/>
    <p:sldLayoutId id="2147492306" r:id="rId53"/>
    <p:sldLayoutId id="2147492307" r:id="rId54"/>
    <p:sldLayoutId id="2147492308" r:id="rId55"/>
    <p:sldLayoutId id="2147492309" r:id="rId56"/>
    <p:sldLayoutId id="2147492310" r:id="rId57"/>
    <p:sldLayoutId id="214749231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3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3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3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3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3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3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3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34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3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3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3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3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3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3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3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3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3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3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object 2"/>
          <p:cNvSpPr>
            <a:spLocks/>
          </p:cNvSpPr>
          <p:nvPr/>
        </p:nvSpPr>
        <p:spPr bwMode="auto">
          <a:xfrm>
            <a:off x="0" y="0"/>
            <a:ext cx="5751513" cy="1019175"/>
          </a:xfrm>
          <a:custGeom>
            <a:avLst/>
            <a:gdLst>
              <a:gd name="T0" fmla="*/ 5649202 w 5760085"/>
              <a:gd name="T1" fmla="*/ 0 h 1021080"/>
              <a:gd name="T2" fmla="*/ 0 w 5760085"/>
              <a:gd name="T3" fmla="*/ 0 h 1021080"/>
              <a:gd name="T4" fmla="*/ 0 w 5760085"/>
              <a:gd name="T5" fmla="*/ 996464 h 1021080"/>
              <a:gd name="T6" fmla="*/ 5649202 w 5760085"/>
              <a:gd name="T7" fmla="*/ 996464 h 1021080"/>
              <a:gd name="T8" fmla="*/ 5649202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985838" y="31750"/>
            <a:ext cx="3536950" cy="1000125"/>
          </a:xfrm>
        </p:spPr>
        <p:txBody>
          <a:bodyPr lIns="0" tIns="14582" rIns="0" bIns="0" rtlCol="0">
            <a:spAutoFit/>
          </a:bodyPr>
          <a:lstStyle/>
          <a:p>
            <a:pPr marL="12680" defTabSz="514205" eaLnBrk="1" fontAlgn="auto" hangingPunct="1">
              <a:spcBef>
                <a:spcPts val="114"/>
              </a:spcBef>
              <a:spcAft>
                <a:spcPts val="0"/>
              </a:spcAft>
              <a:defRPr/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Узбекистана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64" name="object 4"/>
          <p:cNvSpPr txBox="1">
            <a:spLocks noChangeArrowheads="1"/>
          </p:cNvSpPr>
          <p:nvPr/>
        </p:nvSpPr>
        <p:spPr bwMode="auto">
          <a:xfrm>
            <a:off x="575469" y="1476028"/>
            <a:ext cx="4896544" cy="1147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3948" rIns="0" bIns="0">
            <a:spAutoFit/>
          </a:bodyPr>
          <a:lstStyle>
            <a:lvl1pPr marL="17463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ts val="113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ТЕМА:</a:t>
            </a:r>
          </a:p>
          <a:p>
            <a:pPr algn="ctr" eaLnBrk="1" hangingPunct="1">
              <a:spcBef>
                <a:spcPts val="113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Литература. </a:t>
            </a:r>
          </a:p>
          <a:p>
            <a:pPr algn="ctr" eaLnBrk="1" hangingPunct="1">
              <a:spcBef>
                <a:spcPts val="113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Развитие религиозных знаний.</a:t>
            </a:r>
          </a:p>
        </p:txBody>
      </p:sp>
      <p:sp>
        <p:nvSpPr>
          <p:cNvPr id="40965" name="object 5"/>
          <p:cNvSpPr>
            <a:spLocks/>
          </p:cNvSpPr>
          <p:nvPr/>
        </p:nvSpPr>
        <p:spPr bwMode="auto">
          <a:xfrm>
            <a:off x="232569" y="1620044"/>
            <a:ext cx="270892" cy="1039961"/>
          </a:xfrm>
          <a:custGeom>
            <a:avLst/>
            <a:gdLst>
              <a:gd name="T0" fmla="*/ 327694 w 344170"/>
              <a:gd name="T1" fmla="*/ 0 h 680719"/>
              <a:gd name="T2" fmla="*/ 0 w 344170"/>
              <a:gd name="T3" fmla="*/ 0 h 680719"/>
              <a:gd name="T4" fmla="*/ 0 w 344170"/>
              <a:gd name="T5" fmla="*/ 2147483647 h 680719"/>
              <a:gd name="T6" fmla="*/ 327694 w 344170"/>
              <a:gd name="T7" fmla="*/ 2147483647 h 680719"/>
              <a:gd name="T8" fmla="*/ 327694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0966" name="object 9"/>
          <p:cNvSpPr>
            <a:spLocks/>
          </p:cNvSpPr>
          <p:nvPr/>
        </p:nvSpPr>
        <p:spPr bwMode="auto">
          <a:xfrm>
            <a:off x="4695825" y="227013"/>
            <a:ext cx="603250" cy="603250"/>
          </a:xfrm>
          <a:custGeom>
            <a:avLst/>
            <a:gdLst>
              <a:gd name="T0" fmla="*/ 595406 w 603885"/>
              <a:gd name="T1" fmla="*/ 0 h 603885"/>
              <a:gd name="T2" fmla="*/ 0 w 603885"/>
              <a:gd name="T3" fmla="*/ 0 h 603885"/>
              <a:gd name="T4" fmla="*/ 0 w 603885"/>
              <a:gd name="T5" fmla="*/ 595419 h 603885"/>
              <a:gd name="T6" fmla="*/ 595406 w 603885"/>
              <a:gd name="T7" fmla="*/ 595419 h 603885"/>
              <a:gd name="T8" fmla="*/ 59540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0967" name="object 10"/>
          <p:cNvSpPr>
            <a:spLocks/>
          </p:cNvSpPr>
          <p:nvPr/>
        </p:nvSpPr>
        <p:spPr bwMode="auto">
          <a:xfrm>
            <a:off x="4695825" y="227013"/>
            <a:ext cx="603250" cy="603250"/>
          </a:xfrm>
          <a:custGeom>
            <a:avLst/>
            <a:gdLst>
              <a:gd name="T0" fmla="*/ 0 w 603885"/>
              <a:gd name="T1" fmla="*/ 0 h 603885"/>
              <a:gd name="T2" fmla="*/ 595406 w 603885"/>
              <a:gd name="T3" fmla="*/ 0 h 603885"/>
              <a:gd name="T4" fmla="*/ 595406 w 603885"/>
              <a:gd name="T5" fmla="*/ 595419 h 603885"/>
              <a:gd name="T6" fmla="*/ 0 w 603885"/>
              <a:gd name="T7" fmla="*/ 595419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4918075" y="249238"/>
            <a:ext cx="173038" cy="354012"/>
          </a:xfrm>
          <a:prstGeom prst="rect">
            <a:avLst/>
          </a:prstGeom>
        </p:spPr>
        <p:txBody>
          <a:bodyPr lIns="0" tIns="15851" rIns="0" bIns="0">
            <a:spAutoFit/>
          </a:bodyPr>
          <a:lstStyle/>
          <a:p>
            <a:pPr algn="ctr" defTabSz="575864" eaLnBrk="1" fontAlgn="auto" hangingPunct="1">
              <a:spcBef>
                <a:spcPts val="125"/>
              </a:spcBef>
              <a:spcAft>
                <a:spcPts val="0"/>
              </a:spcAft>
              <a:defRPr/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4751934" y="539924"/>
            <a:ext cx="547142" cy="227608"/>
          </a:xfrm>
          <a:prstGeom prst="rect">
            <a:avLst/>
          </a:prstGeom>
        </p:spPr>
        <p:txBody>
          <a:bodyPr wrap="square" lIns="0" tIns="12047" rIns="0" bIns="0">
            <a:spAutoFit/>
          </a:bodyPr>
          <a:lstStyle/>
          <a:p>
            <a:pPr defTabSz="575864" eaLnBrk="1" fontAlgn="auto" hangingPunct="1">
              <a:spcBef>
                <a:spcPts val="95"/>
              </a:spcBef>
              <a:spcAft>
                <a:spcPts val="0"/>
              </a:spcAft>
              <a:defRPr/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40970" name="object 11"/>
          <p:cNvSpPr>
            <a:spLocks/>
          </p:cNvSpPr>
          <p:nvPr/>
        </p:nvSpPr>
        <p:spPr bwMode="auto">
          <a:xfrm>
            <a:off x="330200" y="311150"/>
            <a:ext cx="406400" cy="365125"/>
          </a:xfrm>
          <a:custGeom>
            <a:avLst/>
            <a:gdLst>
              <a:gd name="T0" fmla="*/ 398710 w 407034"/>
              <a:gd name="T1" fmla="*/ 350026 h 366395"/>
              <a:gd name="T2" fmla="*/ 0 w 407034"/>
              <a:gd name="T3" fmla="*/ 20743 h 366395"/>
              <a:gd name="T4" fmla="*/ 19935 w 407034"/>
              <a:gd name="T5" fmla="*/ 38889 h 366395"/>
              <a:gd name="T6" fmla="*/ 17281 w 407034"/>
              <a:gd name="T7" fmla="*/ 25926 h 366395"/>
              <a:gd name="T8" fmla="*/ 53161 w 407034"/>
              <a:gd name="T9" fmla="*/ 0 h 366395"/>
              <a:gd name="T10" fmla="*/ 46515 w 407034"/>
              <a:gd name="T11" fmla="*/ 337061 h 366395"/>
              <a:gd name="T12" fmla="*/ 46515 w 407034"/>
              <a:gd name="T13" fmla="*/ 175011 h 366395"/>
              <a:gd name="T14" fmla="*/ 99678 w 407034"/>
              <a:gd name="T15" fmla="*/ 337061 h 366395"/>
              <a:gd name="T16" fmla="*/ 154829 w 407034"/>
              <a:gd name="T17" fmla="*/ 119917 h 366395"/>
              <a:gd name="T18" fmla="*/ 139549 w 407034"/>
              <a:gd name="T19" fmla="*/ 337061 h 366395"/>
              <a:gd name="T20" fmla="*/ 139549 w 407034"/>
              <a:gd name="T21" fmla="*/ 194458 h 366395"/>
              <a:gd name="T22" fmla="*/ 222096 w 407034"/>
              <a:gd name="T23" fmla="*/ 105008 h 366395"/>
              <a:gd name="T24" fmla="*/ 166130 w 407034"/>
              <a:gd name="T25" fmla="*/ 258625 h 366395"/>
              <a:gd name="T26" fmla="*/ 182079 w 407034"/>
              <a:gd name="T27" fmla="*/ 248906 h 366395"/>
              <a:gd name="T28" fmla="*/ 223891 w 407034"/>
              <a:gd name="T29" fmla="*/ 239397 h 366395"/>
              <a:gd name="T30" fmla="*/ 199357 w 407034"/>
              <a:gd name="T31" fmla="*/ 241130 h 366395"/>
              <a:gd name="T32" fmla="*/ 219293 w 407034"/>
              <a:gd name="T33" fmla="*/ 337061 h 366395"/>
              <a:gd name="T34" fmla="*/ 228512 w 407034"/>
              <a:gd name="T35" fmla="*/ 244776 h 366395"/>
              <a:gd name="T36" fmla="*/ 259164 w 407034"/>
              <a:gd name="T37" fmla="*/ 337061 h 366395"/>
              <a:gd name="T38" fmla="*/ 285743 w 407034"/>
              <a:gd name="T39" fmla="*/ 77784 h 366395"/>
              <a:gd name="T40" fmla="*/ 365489 w 407034"/>
              <a:gd name="T41" fmla="*/ 187976 h 366395"/>
              <a:gd name="T42" fmla="*/ 312323 w 407034"/>
              <a:gd name="T43" fmla="*/ 156862 h 366395"/>
              <a:gd name="T44" fmla="*/ 299034 w 407034"/>
              <a:gd name="T45" fmla="*/ 149733 h 366395"/>
              <a:gd name="T46" fmla="*/ 352197 w 407034"/>
              <a:gd name="T47" fmla="*/ 337061 h 366395"/>
              <a:gd name="T48" fmla="*/ 378778 w 407034"/>
              <a:gd name="T49" fmla="*/ 38889 h 366395"/>
              <a:gd name="T50" fmla="*/ 222096 w 407034"/>
              <a:gd name="T51" fmla="*/ 105008 h 366395"/>
              <a:gd name="T52" fmla="*/ 253100 w 407034"/>
              <a:gd name="T53" fmla="*/ 148762 h 366395"/>
              <a:gd name="T54" fmla="*/ 272453 w 407034"/>
              <a:gd name="T55" fmla="*/ 194458 h 366395"/>
              <a:gd name="T56" fmla="*/ 255914 w 407034"/>
              <a:gd name="T57" fmla="*/ 130408 h 366395"/>
              <a:gd name="T58" fmla="*/ 68442 w 407034"/>
              <a:gd name="T59" fmla="*/ 152973 h 366395"/>
              <a:gd name="T60" fmla="*/ 73098 w 407034"/>
              <a:gd name="T61" fmla="*/ 175011 h 366395"/>
              <a:gd name="T62" fmla="*/ 86389 w 407034"/>
              <a:gd name="T63" fmla="*/ 157510 h 366395"/>
              <a:gd name="T64" fmla="*/ 86389 w 407034"/>
              <a:gd name="T65" fmla="*/ 141306 h 366395"/>
              <a:gd name="T66" fmla="*/ 99678 w 407034"/>
              <a:gd name="T67" fmla="*/ 175011 h 366395"/>
              <a:gd name="T68" fmla="*/ 312323 w 407034"/>
              <a:gd name="T69" fmla="*/ 156862 h 366395"/>
              <a:gd name="T70" fmla="*/ 325613 w 407034"/>
              <a:gd name="T71" fmla="*/ 175011 h 366395"/>
              <a:gd name="T72" fmla="*/ 398710 w 407034"/>
              <a:gd name="T73" fmla="*/ 0 h 366395"/>
              <a:gd name="T74" fmla="*/ 352197 w 407034"/>
              <a:gd name="T75" fmla="*/ 175011 h 366395"/>
              <a:gd name="T76" fmla="*/ 392068 w 407034"/>
              <a:gd name="T77" fmla="*/ 33705 h 366395"/>
              <a:gd name="T78" fmla="*/ 358841 w 407034"/>
              <a:gd name="T79" fmla="*/ 12962 h 366395"/>
              <a:gd name="T80" fmla="*/ 99678 w 407034"/>
              <a:gd name="T81" fmla="*/ 38889 h 366395"/>
              <a:gd name="T82" fmla="*/ 299034 w 407034"/>
              <a:gd name="T83" fmla="*/ 77784 h 366395"/>
              <a:gd name="T84" fmla="*/ 299034 w 407034"/>
              <a:gd name="T85" fmla="*/ 51854 h 366395"/>
              <a:gd name="T86" fmla="*/ 325286 w 407034"/>
              <a:gd name="T87" fmla="*/ 149733 h 366395"/>
              <a:gd name="T88" fmla="*/ 285743 w 407034"/>
              <a:gd name="T89" fmla="*/ 64820 h 366395"/>
              <a:gd name="T90" fmla="*/ 39871 w 407034"/>
              <a:gd name="T91" fmla="*/ 12962 h 366395"/>
              <a:gd name="T92" fmla="*/ 53161 w 407034"/>
              <a:gd name="T93" fmla="*/ 20743 h 366395"/>
              <a:gd name="T94" fmla="*/ 385422 w 407034"/>
              <a:gd name="T95" fmla="*/ 18148 h 366395"/>
              <a:gd name="T96" fmla="*/ 398710 w 407034"/>
              <a:gd name="T97" fmla="*/ 12962 h 36639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ПОЭМА «КУТАДГУ БИЛИГ»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611932"/>
            <a:ext cx="4104456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возрасте 54 лет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Юсуф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Баласагуни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завершил поэму «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Кутадгу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Билиг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(«Книга о том как быть счастливым»),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 затем подарил её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правителю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 был удостоен звания «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Хас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Хаджиб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».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altLang="ru-RU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Кутадгу</a:t>
            </a:r>
            <a:r>
              <a:rPr lang="ru-RU" altLang="ru-RU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Билиг</a:t>
            </a:r>
            <a:r>
              <a:rPr lang="ru-RU" altLang="ru-RU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— первое произведение, написанное на языке мусульманских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тюрков.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юркоязычные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народы по праву могут считать это произведение истоком или первым шедевром своей письменной литературы мусульманской эпохи. </a:t>
            </a:r>
            <a:endParaRPr lang="ru-RU" altLang="ru-RU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869" y="803418"/>
            <a:ext cx="1529292" cy="1630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64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МАХМУД КАШГАРИ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888978" cy="2592288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Махмуд </a:t>
            </a:r>
            <a:r>
              <a:rPr lang="ru-RU" altLang="ru-RU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Кашгари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в.</a:t>
            </a:r>
            <a:r>
              <a:rPr lang="en-US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родился в 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знатной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семье, принадлежавшей к династии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Караханидов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Об­ра­зо­ва­ние по­лу­чил в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городах Каш­га­ра, Бухары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Самарканда,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Ни­ша­пу­ра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Мерва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те­че­ние мно­гих лет пу­те­ше­ст­во­вал по зем­лям, на­се­лён­ным тюркскими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на­ро­да­ми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за­пи­сы­вал пре­да­ния, ле­ген­ды, ис­то­рические рас­ска­зы, де­лал за­мет­ки о тюркских диа­лек­тах и язы­ках.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869" y="683940"/>
            <a:ext cx="1328571" cy="2395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788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«СЛОВАРЬ ТЮРКСКОГО ЯЗЫКА»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467916"/>
            <a:ext cx="4104456" cy="2663899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Главный труд Махмуда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Кашгари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это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книга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Дивани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лугат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ат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-тюрк» представляет собой энциклопедию, в которой собран и обобщён обширный историко-культурный, этнографический и лингвистический материал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В словаре запечатлены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этические нормы и ценности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мировосприятие тюркских народов того времени. Книга содержит более 400 пословиц, поговорок и устных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изречений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877" y="827956"/>
            <a:ext cx="1382050" cy="1250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03861" y="2196108"/>
            <a:ext cx="1656184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Карта составленная Махмудом </a:t>
            </a:r>
            <a:r>
              <a:rPr lang="ru-RU" dirty="0" err="1"/>
              <a:t>Кашгари</a:t>
            </a:r>
            <a:r>
              <a:rPr lang="ru-RU" dirty="0"/>
              <a:t> из книги «Диван </a:t>
            </a:r>
            <a:r>
              <a:rPr lang="ru-RU" dirty="0" err="1"/>
              <a:t>лугат</a:t>
            </a:r>
            <a:r>
              <a:rPr lang="ru-RU" dirty="0"/>
              <a:t> </a:t>
            </a:r>
            <a:r>
              <a:rPr lang="ru-RU" dirty="0" err="1"/>
              <a:t>ат-турк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093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АХМАД ЮГНАКИ</a:t>
            </a:r>
            <a:endParaRPr lang="ru-RU" alt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286891" y="395908"/>
            <a:ext cx="3456930" cy="2447925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Ахмад </a:t>
            </a:r>
            <a:r>
              <a:rPr lang="ru-RU" altLang="ru-RU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Югнаки</a:t>
            </a: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— тюркский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поэт и мыслитель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XII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века.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Ахмад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Югнаки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хорошо освоил тюркский и арабский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языки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был знатоком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шариата. Писал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легенды-эпосы, основанные на исламских ценностях. Позже они были объединены в сборник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Подарки истин». </a:t>
            </a:r>
            <a:endParaRPr lang="ru-RU" altLang="ru-RU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altLang="ru-RU" sz="2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945" y="827956"/>
            <a:ext cx="1359084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581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Книга «Подарки истин»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3421" y="683940"/>
            <a:ext cx="3600400" cy="252028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Книга 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посвящена вопросам нравственности и воспитания,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прославляет науку 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 знания. </a:t>
            </a:r>
            <a:endParaRPr lang="ru-RU" altLang="ru-RU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"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Знание открывает путь к благополучию: овладев знанием, ты найдешь дорогу к счастью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", - 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писал </a:t>
            </a:r>
            <a:r>
              <a:rPr lang="ru-RU" altLang="ru-RU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Югнаки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altLang="ru-RU" sz="2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13" y="763588"/>
            <a:ext cx="1879030" cy="156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987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ИМАМ АЛЬ БУХАРИ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540321"/>
            <a:ext cx="3960986" cy="2519883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Имам 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аль </a:t>
            </a:r>
            <a:r>
              <a:rPr lang="ru-RU" altLang="ru-RU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Бухари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родился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Бухаре в 810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году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 детства стал успешно постигать богословские науки,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более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всего его привлекало изучение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хадисов. В десятилетнем возрасте он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был допущен к участию в диспутах и поражал ученых богословов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выразительным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чтением хадисов, а главное, глубокой трактовкой деяний и изречений пророка Мухаммеда.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861" y="539924"/>
            <a:ext cx="1455106" cy="2288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707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ЖИЗНЕННЫЙ ПУТЬ АЛЬ-БУХАРИ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612329"/>
            <a:ext cx="3960986" cy="2591891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Аль-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Бухари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посетил Дамаск, Каир,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Багдад,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Хиджаз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Куфу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Во всех странах и городах он собирал и записывал 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хадисы. Из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почти шестисот тысяч преданий Аль-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Бухари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отобрал в качестве «безупречных» 7275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хадисов.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включил их в книгу 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Альжомиъ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ассахих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». Перу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Имама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аль-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Бухари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принадлежат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более двадцати богословских трудов.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sz="2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883" y="683940"/>
            <a:ext cx="1438254" cy="1079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671" y="1998614"/>
            <a:ext cx="1658342" cy="1061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449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ПЕРЕЕЗД ИМАМА АЛЬ-БУХАРИ В ХАРТАНГ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468313"/>
            <a:ext cx="3744416" cy="2663899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altLang="ru-RU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конце жизни, Аль-</a:t>
            </a:r>
            <a:r>
              <a:rPr lang="ru-RU" altLang="ru-RU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Бухари</a:t>
            </a:r>
            <a:r>
              <a:rPr lang="ru-RU" altLang="ru-RU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вернулся на родину, в Бухару. Эмир </a:t>
            </a:r>
            <a:r>
              <a:rPr lang="ru-RU" alt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Бухары хотел, </a:t>
            </a:r>
            <a:r>
              <a:rPr lang="ru-RU" altLang="ru-RU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чтобы прославленный философ жил в его дворце и обучал его сыновей. </a:t>
            </a:r>
            <a:endParaRPr lang="ru-RU" altLang="ru-RU" sz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По </a:t>
            </a:r>
            <a:r>
              <a:rPr lang="ru-RU" altLang="ru-RU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преданию, Имам заявил: «Я не унижу науку, неся ее во дворцы. Кому нужны знания, пусть несут их сами. Аллах простит меня за то, что я никогда не скрывал своих знаний и отдал их тем, кто учился». </a:t>
            </a:r>
            <a:endParaRPr lang="ru-RU" altLang="ru-RU" sz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Эмир </a:t>
            </a:r>
            <a:r>
              <a:rPr lang="ru-RU" altLang="ru-RU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повелел изгнать его из Бухары. </a:t>
            </a:r>
            <a:r>
              <a:rPr lang="ru-RU" alt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Престарелый </a:t>
            </a:r>
            <a:r>
              <a:rPr lang="ru-RU" altLang="ru-RU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Аль-</a:t>
            </a:r>
            <a:r>
              <a:rPr lang="ru-RU" altLang="ru-RU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Бухари</a:t>
            </a:r>
            <a:r>
              <a:rPr lang="ru-RU" altLang="ru-RU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уехал в Самарканд, однако по дороге он заболел и скончался в селении </a:t>
            </a:r>
            <a:r>
              <a:rPr lang="ru-RU" altLang="ru-RU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Хартанг</a:t>
            </a:r>
            <a:r>
              <a:rPr lang="ru-RU" altLang="ru-RU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 870 </a:t>
            </a:r>
            <a:r>
              <a:rPr lang="ru-RU" alt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году.</a:t>
            </a:r>
            <a:endParaRPr lang="ru-RU" altLang="ru-RU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5" b="25348"/>
          <a:stretch/>
        </p:blipFill>
        <p:spPr bwMode="auto">
          <a:xfrm>
            <a:off x="3869745" y="539924"/>
            <a:ext cx="1769737" cy="1090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869" y="1764060"/>
            <a:ext cx="1072022" cy="1275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562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ПАМЯТНЫЙ </a:t>
            </a:r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КОМПЛЕКС ИМАМА АЛЬ-БУХАРИ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591121"/>
            <a:ext cx="3888978" cy="2685107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Место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погребения Имама аль-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Бухари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стало считаться священным.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1998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году, когда широко было отмечено 1225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летие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Имама аль-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Бухари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этом месте был сооружен  мемориальный комплекс, включающий 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мавзолей и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мечеть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За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мавзолеем расположен образовательный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центр,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предназначенный для изучения хадисов. </a:t>
            </a:r>
            <a:endParaRPr lang="ru-RU" altLang="ru-RU" sz="2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34"/>
          <a:stretch/>
        </p:blipFill>
        <p:spPr bwMode="auto">
          <a:xfrm>
            <a:off x="4048535" y="1908076"/>
            <a:ext cx="1584176" cy="1090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962" y="683940"/>
            <a:ext cx="1531323" cy="1144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975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АБУ МАНСУР АЛЬ-МАТУРИДИ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540321"/>
            <a:ext cx="3528938" cy="2591891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Абу 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Мансур аль-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Матуриди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родился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селении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Матурид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близ Самарканда 870 г.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Автор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многочисленных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произведений, посвященных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толкованию религиозно-этических норм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ислама. Его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главные труды «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Китоб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ат-тавхид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 («Книга Единственного») и «Комментарий суннитских традиций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».    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altLang="ru-RU" sz="2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877" y="539924"/>
            <a:ext cx="1440160" cy="880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13" y="1465288"/>
            <a:ext cx="1512168" cy="932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901" y="2408536"/>
            <a:ext cx="1109208" cy="735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214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урока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540321"/>
            <a:ext cx="5257130" cy="2591891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Тюркская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письменная литература.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Махмуд аз-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Замахшари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Юсуф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Хас-Хаджиб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Махмуд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Кашгари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5. Ахмад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Югнаки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Мухаддисы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Имам аль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Бухари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Абу Мансур аль-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Матуриди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Бурхануддин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ал-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Маргинани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8. Суфизм и его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представители: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Ахмад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Яссави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Наджмиддин</a:t>
            </a:r>
            <a:endParaRPr lang="ru-RU" altLang="ru-RU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Кубро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Ходжа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ахоуддин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Накшбанди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altLang="ru-RU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989" y="683940"/>
            <a:ext cx="503461" cy="184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БУРХАНУДДИН АЛ-МАРГИНАНИ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468313"/>
            <a:ext cx="3816970" cy="2447925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Выдающийся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ученый, богослов правовед,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получивший большую известность и признание в мусульманском мире своими трудами, Бурхануддин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аль -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Маргинани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родился в ферганском городе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Риштане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 1123 году.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Начальное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духовное образование он получил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родном городе, затем учился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Маргилане, Бухаре, Самарканде и других городах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Мавераннахра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altLang="ru-RU" sz="2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869" y="611932"/>
            <a:ext cx="1293936" cy="1378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120" y="2052092"/>
            <a:ext cx="1359714" cy="1059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747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ТРУД «ХИДОЯ»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4" y="468313"/>
            <a:ext cx="4177011" cy="2771775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Особый интерес у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Маргинани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вызвало исламское правоведение –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фикх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знание которого было необходимо для общества того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периода. Изучению правоведения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Маргинани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посвятил большую часть своей жизни и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творчества. Наиболее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ценным в его наследии является его знаменитая книга «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Хидоя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        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4-х томах.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Книга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Хидоя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  была настольной книгой законоведов ислама и широко использовалась в судебной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практике  в качестве практического и теоретического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пособия.</a:t>
            </a:r>
            <a:endParaRPr lang="ru-RU" altLang="ru-RU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728" y="564109"/>
            <a:ext cx="941822" cy="1384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893" y="2027362"/>
            <a:ext cx="1072725" cy="1076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359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СУФИЗМ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683940"/>
            <a:ext cx="3888432" cy="2448272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Суфизм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учение, в исламе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призывающее мусульман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 честности, чистоте, равенству, к сохранению общечеловеческих ценностей, к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труду. Основой этого явления являлась человеческая деятельность и ее совершенствование. </a:t>
            </a:r>
            <a:r>
              <a:rPr lang="ru-RU" altLang="ru-RU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Тарикат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путь духовного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совершенствования на основе правил суфизма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396" y="683940"/>
            <a:ext cx="1655765" cy="88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759" y="1689224"/>
            <a:ext cx="1691619" cy="1473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755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АХМАД ЯССАВИ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540321"/>
            <a:ext cx="3600946" cy="2663899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altLang="ru-RU" sz="15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Ахмад </a:t>
            </a:r>
            <a:r>
              <a:rPr lang="ru-RU" altLang="ru-RU" sz="1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Яссави</a:t>
            </a:r>
            <a:r>
              <a:rPr lang="ru-RU" altLang="ru-RU" sz="1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один из ярчайших представителей суфизма, основавший свой «</a:t>
            </a:r>
            <a:r>
              <a:rPr lang="ru-RU" altLang="ru-RU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тарикат</a:t>
            </a:r>
            <a:r>
              <a:rPr lang="ru-RU" altLang="ru-RU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 - путь. Он родился в 1093 году в </a:t>
            </a:r>
            <a:r>
              <a:rPr lang="ru-RU" altLang="ru-RU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Сайраме</a:t>
            </a:r>
            <a:r>
              <a:rPr lang="ru-RU" altLang="ru-RU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После смерти отца его семья переселилась в город Яссы (современный Туркестан). Созданная Ходжа Ахмадом </a:t>
            </a:r>
            <a:r>
              <a:rPr lang="ru-RU" altLang="ru-RU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Яссави</a:t>
            </a:r>
            <a:r>
              <a:rPr lang="ru-RU" altLang="ru-RU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школа богословия стала центром притяжения для жаждущих знания</a:t>
            </a:r>
            <a:r>
              <a:rPr lang="ru-RU" altLang="ru-RU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Написал произведение «Диван </a:t>
            </a:r>
            <a:r>
              <a:rPr lang="ru-RU" altLang="ru-RU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хикматов</a:t>
            </a:r>
            <a:r>
              <a:rPr lang="ru-RU" altLang="ru-RU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».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923" y="545183"/>
            <a:ext cx="770898" cy="108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196" y="1632283"/>
            <a:ext cx="1343112" cy="856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01799" y="2556148"/>
            <a:ext cx="2232248" cy="5760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МАВЗОЛЕЙ «ХАЗРЕТ СУЛТАН» ПОСТРОЕН ПО ЛИЧНОМУ УКАЗАНИЮ АМИРА ТЕМУРА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136947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ШЕЙХ НАЖМИДДИН КУБРО 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612329"/>
            <a:ext cx="3816424" cy="2663899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Шейх </a:t>
            </a:r>
            <a:r>
              <a:rPr lang="ru-RU" alt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Нажмиддин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Кубро</a:t>
            </a:r>
            <a:r>
              <a:rPr lang="ru-RU" altLang="ru-RU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1145-1221 гг.)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известный представитель суфизма ХII в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Его учение, получившее название "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Кубравия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", т.е. величайшее,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оказало большое влияние 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духовную жизнь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народа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altLang="ru-RU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В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учении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кубровия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содержится огромная любовь к народу и Родине, призыв к сплоченности и стремление к борьбе за ее независимость. Погиб сражаясь с монголами в осажденном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Ургенче.</a:t>
            </a:r>
            <a:endParaRPr lang="ru-RU" alt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altLang="ru-RU" sz="2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845" y="619596"/>
            <a:ext cx="1609143" cy="2512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745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СУФИЙСКОЕ УЧЕНИЕ НАКШБАНДИЯ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540321"/>
            <a:ext cx="3888978" cy="2663899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Ходжа </a:t>
            </a:r>
            <a:r>
              <a:rPr lang="ru-RU" alt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Бахоуддин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Накшбанд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создал труд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Хаетнома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 («Жизнеописание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») и «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Далил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ал-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ашикин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», заложил основы собственного учения.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Суфийское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учение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Накшбандия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широко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распространилось в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Мавераннахре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Хорасане и Хорезме. </a:t>
            </a:r>
            <a:endParaRPr lang="ru-RU" altLang="ru-RU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Он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считал, что духовное совершенствование достигается путем труда и богослужения, он призывал к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чистоте,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трудолюбию, помощи нуждающимся, к чистосердечности и скромности. </a:t>
            </a:r>
            <a:endParaRPr lang="ru-RU" altLang="ru-RU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altLang="ru-RU" sz="2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861" y="2124100"/>
            <a:ext cx="1408113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385" y="683940"/>
            <a:ext cx="881063" cy="1300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688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САМОСТОЯТЕЛЬНАЯ РАБОТА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287437" y="683940"/>
            <a:ext cx="5184576" cy="2592288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Прочитать 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27 стр. 98-101, § 28 стр.101-106.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Устно ответить на вопросы к параграфам.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Выписать 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тетрадь нравственные ценности,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содержащиеся в различных направлениях суфизма.</a:t>
            </a:r>
          </a:p>
        </p:txBody>
      </p:sp>
    </p:spTree>
    <p:extLst>
      <p:ext uri="{BB962C8B-B14F-4D97-AF65-F5344CB8AC3E}">
        <p14:creationId xmlns:p14="http://schemas.microsoft.com/office/powerpoint/2010/main" val="343085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ТЮРКСКАЯ ПИСЬМЕННАЯ ЛИТЕРАТУРА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3421" y="683890"/>
            <a:ext cx="3456384" cy="2376314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В </a:t>
            </a:r>
            <a:r>
              <a:rPr lang="en-US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X-XII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веках в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Мавераннахре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Восточном Туркестане наряду с древнетюркским фольклором появляется письменная тюркская литература. Этот период был важным этапом формирования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тюркоязычной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литературы староузбекского и уйгурского языков.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sz="2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930" y="683940"/>
            <a:ext cx="1804100" cy="2231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598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МАХМУД АЗ-ЗАМАХШАРИ (</a:t>
            </a:r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1075-1143 гг.)</a:t>
            </a:r>
            <a:endParaRPr lang="ru-RU" altLang="ru-RU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3421" y="683940"/>
            <a:ext cx="4032448" cy="2448272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vi-VN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Аб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vi-VN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vi-VN" alt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асим Махмуд аз-Замахш</a:t>
            </a:r>
            <a:r>
              <a:rPr lang="ru-RU" altLang="ru-RU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ари</a:t>
            </a:r>
            <a:r>
              <a:rPr lang="ar-AE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родился в 1075 г в селение </a:t>
            </a:r>
            <a:r>
              <a:rPr lang="ar-AE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Замахшар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vi-VN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Хорезм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е.</a:t>
            </a:r>
            <a:r>
              <a:rPr lang="vi-VN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Он прославился как </a:t>
            </a:r>
            <a:r>
              <a:rPr lang="vi-VN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среднеазиатский </a:t>
            </a:r>
            <a:r>
              <a:rPr lang="vi-VN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писатель, философ, толкователь Корана</a:t>
            </a:r>
            <a:r>
              <a:rPr lang="vi-VN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Его перу принадлежат свыше 50 работ, посвященных логике, грамматике,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словарям, литературе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педагогике, истории и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географии, богословию.</a:t>
            </a:r>
            <a:endParaRPr lang="ru-RU" altLang="ru-RU" sz="2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002" y="899964"/>
            <a:ext cx="1590611" cy="183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267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Жизненный путь Аз-</a:t>
            </a:r>
            <a:r>
              <a:rPr lang="ru-RU" altLang="ru-RU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Замахшари</a:t>
            </a:r>
            <a:endParaRPr lang="ru-RU" alt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468313"/>
            <a:ext cx="4177010" cy="2663899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Аз-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Замахшари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побывал в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Мерве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Нишапуре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Исфахане,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Шоме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Багдаде, Герате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Мекке.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Он глубоко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изучил словарь и грамматику арабского языка, местные диалекты племён, пословицы, традиции. Он собрал разные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сведения    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 географии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континента.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Многие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его произведения написаны в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Мекке, поэтому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ему было присвоено почетное имя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Джоруллох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(«Сосед Аллаха»). </a:t>
            </a:r>
            <a:endParaRPr lang="ru-RU" altLang="ru-RU" sz="2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860" y="611932"/>
            <a:ext cx="1530344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113" y="1836067"/>
            <a:ext cx="1462091" cy="133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229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Духовное наследие </a:t>
            </a:r>
            <a:r>
              <a:rPr lang="ru-RU" altLang="ru-RU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замахшари</a:t>
            </a:r>
            <a:endParaRPr lang="ru-RU" alt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468313"/>
            <a:ext cx="3456930" cy="2447925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altLang="ru-RU" sz="2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413" y="519113"/>
            <a:ext cx="39440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     Мысли </a:t>
            </a:r>
            <a:r>
              <a:rPr lang="ru-RU" sz="1200" dirty="0"/>
              <a:t>о духовности и духовной культуре изложены в </a:t>
            </a:r>
            <a:r>
              <a:rPr lang="ru-RU" sz="1200" dirty="0" smtClean="0"/>
              <a:t>трудах </a:t>
            </a:r>
            <a:r>
              <a:rPr lang="ru-RU" sz="1200" dirty="0" err="1" smtClean="0"/>
              <a:t>Замахшари</a:t>
            </a:r>
            <a:r>
              <a:rPr lang="ru-RU" sz="1200" dirty="0" smtClean="0"/>
              <a:t>, </a:t>
            </a:r>
            <a:r>
              <a:rPr lang="ru-RU" sz="1200" dirty="0"/>
              <a:t>посвященных этике, воспитанию, нравоучению. </a:t>
            </a:r>
            <a:r>
              <a:rPr lang="ru-RU" sz="1200" dirty="0" err="1"/>
              <a:t>Замахшари</a:t>
            </a:r>
            <a:r>
              <a:rPr lang="ru-RU" sz="1200" dirty="0"/>
              <a:t> пишет о воле, стремлении человека к достатку и благоденствию, которые могут быть достигнуты путем знаний и </a:t>
            </a:r>
            <a:r>
              <a:rPr lang="ru-RU" sz="1200" dirty="0" smtClean="0"/>
              <a:t>нравственных качеств</a:t>
            </a:r>
            <a:r>
              <a:rPr lang="ru-RU" sz="1200" dirty="0"/>
              <a:t>. </a:t>
            </a:r>
            <a:r>
              <a:rPr lang="ru-RU" sz="1200" dirty="0" smtClean="0"/>
              <a:t>«Гуманность </a:t>
            </a:r>
            <a:r>
              <a:rPr lang="ru-RU" sz="1200" dirty="0"/>
              <a:t>и честность, милосердие и храбрость - вот главные качества </a:t>
            </a:r>
            <a:r>
              <a:rPr lang="ru-RU" sz="1200" dirty="0" smtClean="0"/>
              <a:t>человека» </a:t>
            </a:r>
            <a:r>
              <a:rPr lang="ru-RU" sz="1200" dirty="0"/>
              <a:t>- пишет он.</a:t>
            </a:r>
          </a:p>
          <a:p>
            <a:r>
              <a:rPr lang="ru-RU" sz="1200" dirty="0" smtClean="0"/>
              <a:t>     Сохранились </a:t>
            </a:r>
            <a:r>
              <a:rPr lang="ru-RU" sz="1200" dirty="0"/>
              <a:t>афоризмы аз-</a:t>
            </a:r>
            <a:r>
              <a:rPr lang="ru-RU" sz="1200" dirty="0" err="1"/>
              <a:t>Замахшари</a:t>
            </a:r>
            <a:r>
              <a:rPr lang="ru-RU" sz="1200" dirty="0"/>
              <a:t> о жизни, о людях:</a:t>
            </a:r>
          </a:p>
          <a:p>
            <a:r>
              <a:rPr lang="ru-RU" sz="1200" dirty="0" smtClean="0"/>
              <a:t> </a:t>
            </a:r>
            <a:r>
              <a:rPr lang="ru-RU" sz="1200" dirty="0" smtClean="0"/>
              <a:t>   «</a:t>
            </a:r>
            <a:r>
              <a:rPr lang="ru-RU" sz="1200" dirty="0"/>
              <a:t>Почет и авторитет торговца в его кармане, а ученого — в его книгах»,</a:t>
            </a:r>
          </a:p>
          <a:p>
            <a:r>
              <a:rPr lang="ru-RU" sz="1200" dirty="0"/>
              <a:t> </a:t>
            </a:r>
            <a:r>
              <a:rPr lang="ru-RU" sz="1200" dirty="0" smtClean="0"/>
              <a:t>   «</a:t>
            </a:r>
            <a:r>
              <a:rPr lang="ru-RU" sz="1200" dirty="0"/>
              <a:t>Словесная (моральная) поддержка гораздо важнее материальной </a:t>
            </a:r>
            <a:r>
              <a:rPr lang="ru-RU" sz="1200" dirty="0" smtClean="0"/>
              <a:t>помощи</a:t>
            </a:r>
            <a:r>
              <a:rPr lang="ru-RU" sz="1200" dirty="0" smtClean="0"/>
              <a:t>».</a:t>
            </a:r>
            <a:endParaRPr lang="ru-RU" sz="1200" dirty="0" smtClean="0"/>
          </a:p>
          <a:p>
            <a:endParaRPr lang="ru-RU" sz="12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425" y="866254"/>
            <a:ext cx="1678168" cy="1401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743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«АЛЬ-МУФАССАЛ»-КНИГА АРАБСКОЙ ГРАММАТИКИ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215429" y="683940"/>
            <a:ext cx="3384376" cy="2448272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Он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автор книги «аль-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Муфассал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», посвященной арабской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грамматике.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Замахшари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изложил особенности фонетики и морфологии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арабского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языка и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еще при жизни удостоился почетных титулов «Учитель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арабов и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не арабов», «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Гордость Хорезма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».</a:t>
            </a:r>
            <a:endParaRPr lang="ru-RU" altLang="ru-RU" sz="2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" r="30999" b="16528"/>
          <a:stretch/>
        </p:blipFill>
        <p:spPr bwMode="auto">
          <a:xfrm>
            <a:off x="3743821" y="615544"/>
            <a:ext cx="1835070" cy="1382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837" y="2026555"/>
            <a:ext cx="1394394" cy="95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886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ПРОИЗВЕДЕНИЕ «АЛЬ-КАШШАФ»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3421" y="611932"/>
            <a:ext cx="3744416" cy="2448272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Венцом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его творчества является книга «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Ал-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Кашшаф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комментарии к Корану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altLang="ru-RU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различных рукописных фондах мира хранится около 100 рукописей «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Ал-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Кашшаф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 и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более 20 комментариев к этой книге.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Эта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книга занимает одно из первых мест среди комментариев к Корану,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написанных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разные времена.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837" y="611932"/>
            <a:ext cx="1808292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869" y="2052092"/>
            <a:ext cx="1006227" cy="83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689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ЮСУФ ХАС ХОДЖИБ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539924"/>
            <a:ext cx="3888432" cy="2447925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Юсуф </a:t>
            </a:r>
            <a:r>
              <a:rPr lang="ru-RU" alt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Хас-Хаджиб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писатель, мыслитель и государственный деятель </a:t>
            </a:r>
            <a:r>
              <a:rPr lang="en-US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века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Он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родился в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Баласагуне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одном из центральных городов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Мавераннахра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Как и все светские люди того времени, Юсуф был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образованным человеком. Он проходил обучение в Бухаре, Фарабе и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Кашгаре.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Интересы его были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обширны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он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увлекался поэзией и наукой, политикой и философией. К тому же Юсуф в совершенстве владел такими языками, как персидский и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арабский.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495" y="827956"/>
            <a:ext cx="1632992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282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154501</TotalTime>
  <Words>1560</Words>
  <Application>Microsoft Office PowerPoint</Application>
  <PresentationFormat>Произвольный</PresentationFormat>
  <Paragraphs>104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26</vt:i4>
      </vt:variant>
    </vt:vector>
  </HeadingPairs>
  <TitlesOfParts>
    <vt:vector size="40" baseType="lpstr">
      <vt:lpstr>Arial</vt:lpstr>
      <vt:lpstr>Calibri</vt:lpstr>
      <vt:lpstr>Open Sans</vt:lpstr>
      <vt:lpstr>Open Sans Light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Тема Office</vt:lpstr>
      <vt:lpstr>История Узбекистана</vt:lpstr>
      <vt:lpstr>План урока</vt:lpstr>
      <vt:lpstr>ТЮРКСКАЯ ПИСЬМЕННАЯ ЛИТЕРАТУРА</vt:lpstr>
      <vt:lpstr>МАХМУД АЗ-ЗАМАХШАРИ (1075-1143 гг.)</vt:lpstr>
      <vt:lpstr>Жизненный путь Аз-Замахшари</vt:lpstr>
      <vt:lpstr>Духовное наследие замахшари</vt:lpstr>
      <vt:lpstr>«АЛЬ-МУФАССАЛ»-КНИГА АРАБСКОЙ ГРАММАТИКИ</vt:lpstr>
      <vt:lpstr>ПРОИЗВЕДЕНИЕ «АЛЬ-КАШШАФ»</vt:lpstr>
      <vt:lpstr>ЮСУФ ХАС ХОДЖИБ</vt:lpstr>
      <vt:lpstr>ПОЭМА «КУТАДГУ БИЛИГ»</vt:lpstr>
      <vt:lpstr>МАХМУД КАШГАРИ</vt:lpstr>
      <vt:lpstr>«СЛОВАРЬ ТЮРКСКОГО ЯЗЫКА»</vt:lpstr>
      <vt:lpstr>АХМАД ЮГНАКИ</vt:lpstr>
      <vt:lpstr>Книга «Подарки истин»</vt:lpstr>
      <vt:lpstr>ИМАМ АЛЬ БУХАРИ</vt:lpstr>
      <vt:lpstr>ЖИЗНЕННЫЙ ПУТЬ АЛЬ-БУХАРИ</vt:lpstr>
      <vt:lpstr>ПЕРЕЕЗД ИМАМА АЛЬ-БУХАРИ В ХАРТАНГ</vt:lpstr>
      <vt:lpstr>ПАМЯТНЫЙ КОМПЛЕКС ИМАМА АЛЬ-БУХАРИ</vt:lpstr>
      <vt:lpstr>АБУ МАНСУР АЛЬ-МАТУРИДИ</vt:lpstr>
      <vt:lpstr>БУРХАНУДДИН АЛ-МАРГИНАНИ</vt:lpstr>
      <vt:lpstr>ТРУД «ХИДОЯ»</vt:lpstr>
      <vt:lpstr>СУФИЗМ</vt:lpstr>
      <vt:lpstr>АХМАД ЯССАВИ</vt:lpstr>
      <vt:lpstr>ШЕЙХ НАЖМИДДИН КУБРО </vt:lpstr>
      <vt:lpstr>СУФИЙСКОЕ УЧЕНИЕ НАКШБАНДИЯ</vt:lpstr>
      <vt:lpstr>САМОСТОЯТЕЛЬНАЯ РАБОТА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Sergey</dc:creator>
  <cp:lastModifiedBy>Lenova 330 pro A6</cp:lastModifiedBy>
  <cp:revision>1786</cp:revision>
  <dcterms:created xsi:type="dcterms:W3CDTF">2014-10-08T23:03:32Z</dcterms:created>
  <dcterms:modified xsi:type="dcterms:W3CDTF">2020-12-05T08:47:53Z</dcterms:modified>
</cp:coreProperties>
</file>