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37"/>
  </p:notesMasterIdLst>
  <p:sldIdLst>
    <p:sldId id="1356" r:id="rId11"/>
    <p:sldId id="1414" r:id="rId12"/>
    <p:sldId id="1541" r:id="rId13"/>
    <p:sldId id="1540" r:id="rId14"/>
    <p:sldId id="1539" r:id="rId15"/>
    <p:sldId id="1544" r:id="rId16"/>
    <p:sldId id="1538" r:id="rId17"/>
    <p:sldId id="1533" r:id="rId18"/>
    <p:sldId id="1534" r:id="rId19"/>
    <p:sldId id="1535" r:id="rId20"/>
    <p:sldId id="1536" r:id="rId21"/>
    <p:sldId id="1537" r:id="rId22"/>
    <p:sldId id="1542" r:id="rId23"/>
    <p:sldId id="1543" r:id="rId24"/>
    <p:sldId id="1545" r:id="rId25"/>
    <p:sldId id="1546" r:id="rId26"/>
    <p:sldId id="1547" r:id="rId27"/>
    <p:sldId id="1548" r:id="rId28"/>
    <p:sldId id="1549" r:id="rId29"/>
    <p:sldId id="1550" r:id="rId30"/>
    <p:sldId id="1551" r:id="rId31"/>
    <p:sldId id="1552" r:id="rId32"/>
    <p:sldId id="1558" r:id="rId33"/>
    <p:sldId id="1553" r:id="rId34"/>
    <p:sldId id="1554" r:id="rId35"/>
    <p:sldId id="1532" r:id="rId36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42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1882">
          <p15:clr>
            <a:srgbClr val="A4A3A4"/>
          </p15:clr>
        </p15:guide>
        <p15:guide id="4" pos="1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4" autoAdjust="0"/>
    <p:restoredTop sz="95491" autoAdjust="0"/>
  </p:normalViewPr>
  <p:slideViewPr>
    <p:cSldViewPr snapToObjects="1">
      <p:cViewPr varScale="1">
        <p:scale>
          <a:sx n="151" d="100"/>
          <a:sy n="151" d="100"/>
        </p:scale>
        <p:origin x="678" y="132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12/5/2020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575469" y="1476028"/>
            <a:ext cx="4896544" cy="114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ТЕМА:</a:t>
            </a: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Литература. </a:t>
            </a: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Развитие религиозных знаний.</a:t>
            </a: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232569" y="1620044"/>
            <a:ext cx="270892" cy="1039961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ПОЭМА «КУТАДГУ БИЛИГ»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4104456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возрасте 54 лет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Юсуф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Баласагуни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завершил поэму «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Кутадгу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Билиг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(«Книга о том как быть счастливым»),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 затем подарил её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правителю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был удостоен звания «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Хас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Хаджиб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Кутадгу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Билиг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— первое произведение, написанное на языке мусульманских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тюрков.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юркоязычные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народы по праву могут считать это произведение истоком или первым шедевром своей письменной литературы мусульманской эпохи. 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803418"/>
            <a:ext cx="1529292" cy="163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МАХМУД КАШГАРИ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88978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Махмуд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Кашгари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в.</a:t>
            </a:r>
            <a:r>
              <a:rPr lang="en-US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родился в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знатной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семье, принадлежавшей к династии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Об­ра­зо­ва­ние по­лу­чил в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городах Каш­га­ра, Бухары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Самарканда,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Ни­ша­пу­ра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Мерва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те­че­ние мно­гих лет пу­те­ше­ст­во­вал по зем­лям, на­се­лён­ным тюркскими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на­ро­да­ми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за­пи­сы­вал пре­да­ния, ле­ген­ды, ис­то­рические рас­ска­зы, де­лал за­мет­ки о тюркских диа­лек­тах и язы­ках.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683940"/>
            <a:ext cx="1328571" cy="239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8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«СЛОВАРЬ ТЮРКСКОГО ЯЗЫКА»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467916"/>
            <a:ext cx="4104456" cy="26638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Главный труд Махмуда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Кашгари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это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книга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Дивани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лугат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ат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-тюрк» представляет собой энциклопедию, в которой собран и обобщён обширный историко-культурный, этнографический и лингвистический материал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 словаре запечатлены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этические нормы и ценности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мировосприятие тюркских народов того времени. Книга содержит более 400 пословиц, поговорок и устных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изречений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7" y="827956"/>
            <a:ext cx="1382050" cy="12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3861" y="2196108"/>
            <a:ext cx="165618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Карта составленная Махмудом </a:t>
            </a:r>
            <a:r>
              <a:rPr lang="ru-RU" dirty="0" err="1"/>
              <a:t>Кашгари</a:t>
            </a:r>
            <a:r>
              <a:rPr lang="ru-RU" dirty="0"/>
              <a:t> из книги «Диван </a:t>
            </a:r>
            <a:r>
              <a:rPr lang="ru-RU" dirty="0" err="1"/>
              <a:t>лугат</a:t>
            </a:r>
            <a:r>
              <a:rPr lang="ru-RU" dirty="0"/>
              <a:t> </a:t>
            </a:r>
            <a:r>
              <a:rPr lang="ru-RU" dirty="0" err="1"/>
              <a:t>ат-турк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9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АХМАД ЮГНАКИ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86891" y="395908"/>
            <a:ext cx="3456930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Ахмад </a:t>
            </a:r>
            <a:r>
              <a:rPr lang="ru-RU" altLang="ru-RU" sz="1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Югнаки</a:t>
            </a:r>
            <a:r>
              <a:rPr lang="ru-RU" alt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— тюркский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поэт и мыслитель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XII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века.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Ахмад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Югнаки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хорошо освоил тюркский и арабский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языки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был знатоком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шариата. Писал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легенды-эпосы, основанные на исламских ценностях. Позже они были объединены в сборник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Подарки истин». 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45" y="827956"/>
            <a:ext cx="135908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81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Книга «Подарки истин»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83940"/>
            <a:ext cx="3600400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Книга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посвящена вопросам нравственности и воспитания,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прославляет науку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знания. </a:t>
            </a:r>
            <a:endParaRPr lang="ru-RU" altLang="ru-RU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"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Знание открывает путь к благополучию: овладев знанием, ты найдешь дорогу к счастью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", -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писал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Югнаки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763588"/>
            <a:ext cx="1879030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87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ИМАМ АЛЬ БУХАРИ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540321"/>
            <a:ext cx="3960986" cy="2519883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Имам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аль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Бухари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родился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Бухаре в 810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году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 детства стал успешно постигать богословские науки,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всего его привлекало изучение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хадисов. В десятилетнем возрасте он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был допущен к участию в диспутах и поражал ученых богословов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выразительным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чтением хадисов, а главное, глубокой трактовкой деяний и изречений пророка Мухаммеда.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1" y="539924"/>
            <a:ext cx="1455106" cy="22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0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ЖИЗНЕННЫЙ ПУТЬ АЛЬ-БУХАРИ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2329"/>
            <a:ext cx="3960986" cy="2591891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Аль-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посетил Дамаск, Каир,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Багдад,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Хиджаз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Куфу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Во всех странах и городах он собирал и записывал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хадисы. Из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почти шестисот тысяч преданий Аль-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отобрал в качестве «безупречных» 7275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хадисов.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включил их в книгу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Альжомиъ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ассахих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». Перу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Имама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аль-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принадлежат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более двадцати богословских трудов.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83" y="683940"/>
            <a:ext cx="1438254" cy="107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671" y="1998614"/>
            <a:ext cx="1658342" cy="106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4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ПЕРЕЕЗД ИМАМА АЛЬ-БУХАРИ В ХАРТАНГ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468313"/>
            <a:ext cx="3744416" cy="26638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конце жизни, Аль-</a:t>
            </a:r>
            <a:r>
              <a:rPr lang="ru-RU" altLang="ru-RU" sz="12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Бухари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вернулся на родину, в Бухару. Эмир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Бухары хотел,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чтобы прославленный философ жил в его дворце и обучал его сыновей. </a:t>
            </a:r>
            <a:endParaRPr lang="ru-RU" altLang="ru-RU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По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преданию, Имам заявил: «Я не унижу науку, неся ее во дворцы. Кому нужны знания, пусть несут их сами. Аллах простит меня за то, что я никогда не скрывал своих знаний и отдал их тем, кто учился». </a:t>
            </a:r>
            <a:endParaRPr lang="ru-RU" altLang="ru-RU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Эмир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повелел изгнать его из Бухары.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Престарелый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Аль-</a:t>
            </a:r>
            <a:r>
              <a:rPr lang="ru-RU" altLang="ru-RU" sz="12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Бухари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уехал в Самарканд, однако по дороге он заболел и скончался в селении </a:t>
            </a:r>
            <a:r>
              <a:rPr lang="ru-RU" altLang="ru-RU" sz="12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Хартанг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870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году.</a:t>
            </a:r>
            <a:endParaRPr lang="ru-RU" alt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b="25348"/>
          <a:stretch/>
        </p:blipFill>
        <p:spPr bwMode="auto">
          <a:xfrm>
            <a:off x="3869745" y="539924"/>
            <a:ext cx="1769737" cy="109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1764060"/>
            <a:ext cx="1072022" cy="127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62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ПАМЯТНЫЙ </a:t>
            </a:r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КОМПЛЕКС ИМАМА АЛЬ-БУХАРИ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591121"/>
            <a:ext cx="3888978" cy="2685107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Место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погребения Имама аль-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стало считаться священным.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1998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году, когда широко было отмечено 1225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летие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Имама аль-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этом месте был сооружен  мемориальный комплекс, включающий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мавзолей 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мечеть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За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мавзолеем расположен образовательный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центр,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предназначенный для изучения хадисов.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4"/>
          <a:stretch/>
        </p:blipFill>
        <p:spPr bwMode="auto">
          <a:xfrm>
            <a:off x="4048535" y="1908076"/>
            <a:ext cx="1584176" cy="109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62" y="683940"/>
            <a:ext cx="1531323" cy="114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7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АБУ МАНСУР АЛЬ-МАТУРИДИ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540321"/>
            <a:ext cx="3528938" cy="2591891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Абу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Мансур аль-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Матуриди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родился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селении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Матурид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близ Самарканда 870 г.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Автор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многочисленных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произведений, посвященных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толкованию религиозно-этических норм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ислама. Его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главные труды «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Китоб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ат-тавхид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(«Книга Единственного») и «Комментарий суннитских традиций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».  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7" y="539924"/>
            <a:ext cx="1440160" cy="88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1465288"/>
            <a:ext cx="1512168" cy="9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01" y="2408536"/>
            <a:ext cx="1109208" cy="73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1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540321"/>
            <a:ext cx="5257130" cy="2591891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Тюркская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письменная литература.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 Махмуд аз-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Замахшари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Юсуф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Хас-Хаджиб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4. Махмуд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Кашгари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5. Ахмад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Югнаки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Мухаддисы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Имам аль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Абу Мансур аль-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Матуриди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Бурхануддин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ал-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Маргинани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8. Суфизм и его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представители: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Ахмад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Яссави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Наджмиддин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Кубро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Ходжа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ахоуддин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Накшбанди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89" y="683940"/>
            <a:ext cx="503461" cy="18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БУРХАНУДДИН АЛ-МАРГИНАНИ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3816970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Выдающийся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ученый, богослов правовед,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получивший большую известность и признание в мусульманском мире своими трудами, Бурхануддин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аль -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Маргинани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родился в ферганском городе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Риштане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1123 году.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Начальное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духовное образование он получил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родном городе, затем учился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Маргилане, Бухаре, Самарканде и других городах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611932"/>
            <a:ext cx="1293936" cy="137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20" y="2052092"/>
            <a:ext cx="1359714" cy="10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4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ТРУД «ХИДОЯ»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4" y="468313"/>
            <a:ext cx="4177011" cy="277177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Особый интерес у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Маргинани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вызвало исламское правоведение –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фикх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знание которого было необходимо для общества того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периода. Изучению правоведения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Маргинани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посвятил большую часть своей жизни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творчества. Наиболее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ценным в его наследии является его знаменитая книга «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Хидоя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        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4-х томах.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Книга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Хидоя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 была настольной книгой законоведов ислама и широко использовалась в судебной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практике  в качестве практического и теоретического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пособия.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28" y="564109"/>
            <a:ext cx="941822" cy="138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93" y="2027362"/>
            <a:ext cx="1072725" cy="10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59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СУФИЗМ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83940"/>
            <a:ext cx="3888432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Суфизм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учение, в исламе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призывающее мусульман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 честности, чистоте, равенству, к сохранению общечеловеческих ценностей, к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труду. Основой этого явления являлась человеческая деятельность и ее совершенствование.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Тарикат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путь духовного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совершенствования на основе правил суфизма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96" y="683940"/>
            <a:ext cx="1655765" cy="88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59" y="1689224"/>
            <a:ext cx="1691619" cy="147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55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АХМАД ЯССАВИ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540321"/>
            <a:ext cx="3600946" cy="26638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Ахмад </a:t>
            </a:r>
            <a:r>
              <a:rPr lang="ru-RU" altLang="ru-RU" sz="1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Яссави</a:t>
            </a:r>
            <a:r>
              <a:rPr lang="ru-RU" altLang="ru-RU" sz="1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один из ярчайших представителей суфизма, основавший свой «</a:t>
            </a:r>
            <a:r>
              <a:rPr lang="ru-RU" altLang="ru-RU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тарикат</a:t>
            </a:r>
            <a:r>
              <a:rPr lang="ru-RU" altLang="ru-RU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- путь. Он родился в 1093 году в </a:t>
            </a:r>
            <a:r>
              <a:rPr lang="ru-RU" altLang="ru-RU" sz="15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Сайраме</a:t>
            </a:r>
            <a:r>
              <a:rPr lang="ru-RU" altLang="ru-RU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После смерти отца его семья переселилась в город Яссы (современный Туркестан). Созданная Ходжа Ахмадом </a:t>
            </a:r>
            <a:r>
              <a:rPr lang="ru-RU" altLang="ru-RU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Яссави</a:t>
            </a:r>
            <a:r>
              <a:rPr lang="ru-RU" altLang="ru-RU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школа богословия стала центром притяжения для жаждущих знания</a:t>
            </a:r>
            <a:r>
              <a:rPr lang="ru-RU" altLang="ru-RU" sz="1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Написал произведение «Диван </a:t>
            </a:r>
            <a:r>
              <a:rPr lang="ru-RU" altLang="ru-RU" sz="15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хикматов</a:t>
            </a:r>
            <a:r>
              <a:rPr lang="ru-RU" altLang="ru-RU" sz="1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23" y="545183"/>
            <a:ext cx="770898" cy="108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96" y="1632283"/>
            <a:ext cx="1343112" cy="85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1799" y="2556148"/>
            <a:ext cx="2232248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МАВЗОЛЕЙ «ХАЗРЕТ СУЛТАН» ПОСТРОЕН ПО ЛИЧНОМУ УКАЗАНИЮ АМИРА ТЕМУРА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3694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ШЕЙХ НАЖМИДДИН КУБРО 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2329"/>
            <a:ext cx="3816424" cy="26638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Шейх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Нажмиддин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Кубро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1145-1221 гг.)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известный представитель суфизма ХII в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Его учение, получившее название "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Кубравия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", т.е. величайшее,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оказало большое влияние 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духовную жизнь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народа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В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учении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кубровия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содержится огромная любовь к народу и Родине, призыв к сплоченности и стремление к борьбе за ее независимость. Погиб сражаясь с монголами в осажденном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Ургенче.</a:t>
            </a:r>
            <a:endParaRPr lang="ru-RU" alt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619596"/>
            <a:ext cx="1609143" cy="251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4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СУФИЙСКОЕ УЧЕНИЕ НАКШБАНДИЯ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540321"/>
            <a:ext cx="3888978" cy="26638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Ходжа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Бахоуддин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Накшбанд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создал труд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Хаетнома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(«Жизнеописание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») и «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Далил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ал-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ашикин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», заложил основы собственного учения.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Суфийское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учение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Накшбандия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широко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распространилось в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Хорасане и Хорезме. 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Он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считал, что духовное совершенствование достигается путем труда и богослужения, он призывал к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чистоте,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трудолюбию, помощи нуждающимся, к чистосердечности и скромности. 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1" y="2124100"/>
            <a:ext cx="1408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85" y="683940"/>
            <a:ext cx="8810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8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287437" y="683940"/>
            <a:ext cx="5184576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Прочитать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27 стр. 98-101, § 28 стр.101-106.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Устно ответить на вопросы к параграфам.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Выписать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тетрадь нравственные ценности,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содержащиеся в различных направлениях суфизма.</a:t>
            </a:r>
          </a:p>
        </p:txBody>
      </p:sp>
    </p:spTree>
    <p:extLst>
      <p:ext uri="{BB962C8B-B14F-4D97-AF65-F5344CB8AC3E}">
        <p14:creationId xmlns:p14="http://schemas.microsoft.com/office/powerpoint/2010/main" val="34308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ТЮРКСКАЯ ПИСЬМЕННАЯ ЛИТЕРАТУРА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83890"/>
            <a:ext cx="3456384" cy="2376314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</a:t>
            </a:r>
            <a:r>
              <a:rPr lang="en-US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X-XII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веках в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Восточном Туркестане наряду с древнетюркским фольклором появляется письменная тюркская литература. Этот период был важным этапом формирования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тюркоязычной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литературы староузбекского и уйгурского языков.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30" y="683940"/>
            <a:ext cx="1804100" cy="223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9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МАХМУД АЗ-ЗАМАХШАРИ (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1075-1143 гг.)</a:t>
            </a:r>
            <a:endParaRPr lang="ru-RU" alt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83940"/>
            <a:ext cx="4032448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vi-VN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Аб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vi-VN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vi-VN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асим Махмуд аз-Замахш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ари</a:t>
            </a:r>
            <a:r>
              <a:rPr lang="ar-AE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родился в 1075 г в селение </a:t>
            </a:r>
            <a:r>
              <a:rPr lang="ar-AE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Замахшар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vi-VN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Хорезм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е.</a:t>
            </a:r>
            <a:r>
              <a:rPr lang="vi-VN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 прославился как </a:t>
            </a:r>
            <a:r>
              <a:rPr lang="vi-VN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среднеазиатский </a:t>
            </a:r>
            <a:r>
              <a:rPr lang="vi-VN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писатель, философ, толкователь Корана</a:t>
            </a:r>
            <a:r>
              <a:rPr lang="vi-VN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Его перу принадлежат свыше 50 работ, посвященных логике, грамматике,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словарям, литературе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педагогике, истории 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географии, богословию.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02" y="899964"/>
            <a:ext cx="1590611" cy="183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6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Жизненный путь Аз-</a:t>
            </a:r>
            <a:r>
              <a:rPr lang="ru-RU" altLang="ru-RU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Замахшари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4177010" cy="26638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Аз-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Замахшари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побывал в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Мерве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Нишапуре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Исфахане,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Шоме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Багдаде, Герате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Мекке.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 глубоко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изучил словарь и грамматику арабского языка, местные диалекты племён, пословицы, традиции. Он собрал разные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сведения   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 географии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континента.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Многие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его произведения написаны в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Мекке, поэтому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ему было присвоено почетное имя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Джоруллох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(«Сосед Аллаха»).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0" y="611932"/>
            <a:ext cx="153034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113" y="1836067"/>
            <a:ext cx="1462091" cy="133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2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Духовное наследие </a:t>
            </a:r>
            <a:r>
              <a:rPr lang="ru-RU" altLang="ru-RU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замахшари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3456930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413" y="519113"/>
            <a:ext cx="39440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    Мысли </a:t>
            </a:r>
            <a:r>
              <a:rPr lang="ru-RU" sz="1200" dirty="0"/>
              <a:t>о духовности и духовной культуре изложены в </a:t>
            </a:r>
            <a:r>
              <a:rPr lang="ru-RU" sz="1200" dirty="0" smtClean="0"/>
              <a:t>трудах </a:t>
            </a:r>
            <a:r>
              <a:rPr lang="ru-RU" sz="1200" dirty="0" err="1" smtClean="0"/>
              <a:t>Замахшари</a:t>
            </a:r>
            <a:r>
              <a:rPr lang="ru-RU" sz="1200" dirty="0" smtClean="0"/>
              <a:t>, </a:t>
            </a:r>
            <a:r>
              <a:rPr lang="ru-RU" sz="1200" dirty="0"/>
              <a:t>посвященных этике, воспитанию, нравоучению. </a:t>
            </a:r>
            <a:r>
              <a:rPr lang="ru-RU" sz="1200" dirty="0" err="1"/>
              <a:t>Замахшари</a:t>
            </a:r>
            <a:r>
              <a:rPr lang="ru-RU" sz="1200" dirty="0"/>
              <a:t> пишет о воле, стремлении человека к достатку и благоденствию, которые могут быть достигнуты путем знаний и </a:t>
            </a:r>
            <a:r>
              <a:rPr lang="ru-RU" sz="1200" dirty="0" smtClean="0"/>
              <a:t>нравственных качеств</a:t>
            </a:r>
            <a:r>
              <a:rPr lang="ru-RU" sz="1200" dirty="0"/>
              <a:t>. </a:t>
            </a:r>
            <a:r>
              <a:rPr lang="ru-RU" sz="1200" dirty="0" smtClean="0"/>
              <a:t>«Гуманность </a:t>
            </a:r>
            <a:r>
              <a:rPr lang="ru-RU" sz="1200" dirty="0"/>
              <a:t>и честность, милосердие и храбрость - вот главные качества </a:t>
            </a:r>
            <a:r>
              <a:rPr lang="ru-RU" sz="1200" dirty="0" smtClean="0"/>
              <a:t>человека» </a:t>
            </a:r>
            <a:r>
              <a:rPr lang="ru-RU" sz="1200" dirty="0"/>
              <a:t>- пишет он.</a:t>
            </a:r>
          </a:p>
          <a:p>
            <a:r>
              <a:rPr lang="ru-RU" sz="1200" dirty="0" smtClean="0"/>
              <a:t>     Сохранились </a:t>
            </a:r>
            <a:r>
              <a:rPr lang="ru-RU" sz="1200" dirty="0"/>
              <a:t>афоризмы аз-</a:t>
            </a:r>
            <a:r>
              <a:rPr lang="ru-RU" sz="1200" dirty="0" err="1"/>
              <a:t>Замахшари</a:t>
            </a:r>
            <a:r>
              <a:rPr lang="ru-RU" sz="1200" dirty="0"/>
              <a:t> о жизни, о людях:</a:t>
            </a:r>
          </a:p>
          <a:p>
            <a:r>
              <a:rPr lang="ru-RU" sz="1200" dirty="0" smtClean="0"/>
              <a:t> </a:t>
            </a:r>
            <a:r>
              <a:rPr lang="ru-RU" sz="1200" dirty="0" smtClean="0"/>
              <a:t>   «</a:t>
            </a:r>
            <a:r>
              <a:rPr lang="ru-RU" sz="1200" dirty="0"/>
              <a:t>Почет и авторитет торговца в его кармане, а ученого — в его книгах»,</a:t>
            </a:r>
          </a:p>
          <a:p>
            <a:r>
              <a:rPr lang="ru-RU" sz="1200" dirty="0"/>
              <a:t> </a:t>
            </a:r>
            <a:r>
              <a:rPr lang="ru-RU" sz="1200" dirty="0" smtClean="0"/>
              <a:t>   «</a:t>
            </a:r>
            <a:r>
              <a:rPr lang="ru-RU" sz="1200" dirty="0"/>
              <a:t>Словесная (моральная) поддержка гораздо важнее материальной </a:t>
            </a:r>
            <a:r>
              <a:rPr lang="ru-RU" sz="1200" dirty="0" smtClean="0"/>
              <a:t>помощи</a:t>
            </a:r>
            <a:r>
              <a:rPr lang="ru-RU" sz="1200" dirty="0" smtClean="0"/>
              <a:t>».</a:t>
            </a:r>
            <a:endParaRPr lang="ru-RU" sz="1200" dirty="0" smtClean="0"/>
          </a:p>
          <a:p>
            <a:endParaRPr lang="ru-RU" sz="1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25" y="866254"/>
            <a:ext cx="1678168" cy="14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4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«АЛЬ-МУФАССАЛ»-КНИГА АРАБСКОЙ ГРАММАТИКИ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83940"/>
            <a:ext cx="3384376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Он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автор книги «аль-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Муфассал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», посвященной арабской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грамматике.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Замахшари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изложил особенности фонетики и морфологии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арабского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языка и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еще при жизни удостоился почетных титулов «Учитель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арабов 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 арабов», «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Гордость Хорезма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r="30999" b="16528"/>
          <a:stretch/>
        </p:blipFill>
        <p:spPr bwMode="auto">
          <a:xfrm>
            <a:off x="3743821" y="615544"/>
            <a:ext cx="1835070" cy="138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2026555"/>
            <a:ext cx="1394394" cy="95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8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ПРОИЗВЕДЕНИЕ «АЛЬ-КАШШАФ»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744416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Венцом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его творчества является книга «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Ал-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Кашшаф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комментарии к Корану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различных рукописных фондах мира хранится около 100 рукописей «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Ал-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Кашшаф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и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более 20 комментариев к этой книге.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Эта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книга занимает одно из первых мест среди комментариев к Корану,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написанных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разные времена.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611932"/>
            <a:ext cx="180829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69" y="2052092"/>
            <a:ext cx="1006227" cy="83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8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ЮСУФ ХАС ХОДЖИБ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Юсуф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Хас-Хаджиб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писатель, мыслитель и государственный деятель </a:t>
            </a:r>
            <a:r>
              <a:rPr lang="en-US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века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родился в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Баласагуне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одном из центральных городов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Как и все светские люди того времени, Юсуф был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образованным человеком. Он проходил обучение в Бухаре, Фарабе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Кашгаре.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Интересы его были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обширны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увлекался поэзией и наукой, политикой и философией. К тому же Юсуф в совершенстве владел такими языками, как персидский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арабский.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95" y="827956"/>
            <a:ext cx="163299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8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154501</TotalTime>
  <Words>1560</Words>
  <Application>Microsoft Office PowerPoint</Application>
  <PresentationFormat>Произвольный</PresentationFormat>
  <Paragraphs>104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26</vt:i4>
      </vt:variant>
    </vt:vector>
  </HeadingPairs>
  <TitlesOfParts>
    <vt:vector size="40" baseType="lpstr">
      <vt:lpstr>Arial</vt:lpstr>
      <vt:lpstr>Calibri</vt:lpstr>
      <vt:lpstr>Open Sans</vt:lpstr>
      <vt:lpstr>Open Sans Light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ТЮРКСКАЯ ПИСЬМЕННАЯ ЛИТЕРАТУРА</vt:lpstr>
      <vt:lpstr>МАХМУД АЗ-ЗАМАХШАРИ (1075-1143 гг.)</vt:lpstr>
      <vt:lpstr>Жизненный путь Аз-Замахшари</vt:lpstr>
      <vt:lpstr>Духовное наследие замахшари</vt:lpstr>
      <vt:lpstr>«АЛЬ-МУФАССАЛ»-КНИГА АРАБСКОЙ ГРАММАТИКИ</vt:lpstr>
      <vt:lpstr>ПРОИЗВЕДЕНИЕ «АЛЬ-КАШШАФ»</vt:lpstr>
      <vt:lpstr>ЮСУФ ХАС ХОДЖИБ</vt:lpstr>
      <vt:lpstr>ПОЭМА «КУТАДГУ БИЛИГ»</vt:lpstr>
      <vt:lpstr>МАХМУД КАШГАРИ</vt:lpstr>
      <vt:lpstr>«СЛОВАРЬ ТЮРКСКОГО ЯЗЫКА»</vt:lpstr>
      <vt:lpstr>АХМАД ЮГНАКИ</vt:lpstr>
      <vt:lpstr>Книга «Подарки истин»</vt:lpstr>
      <vt:lpstr>ИМАМ АЛЬ БУХАРИ</vt:lpstr>
      <vt:lpstr>ЖИЗНЕННЫЙ ПУТЬ АЛЬ-БУХАРИ</vt:lpstr>
      <vt:lpstr>ПЕРЕЕЗД ИМАМА АЛЬ-БУХАРИ В ХАРТАНГ</vt:lpstr>
      <vt:lpstr>ПАМЯТНЫЙ КОМПЛЕКС ИМАМА АЛЬ-БУХАРИ</vt:lpstr>
      <vt:lpstr>АБУ МАНСУР АЛЬ-МАТУРИДИ</vt:lpstr>
      <vt:lpstr>БУРХАНУДДИН АЛ-МАРГИНАНИ</vt:lpstr>
      <vt:lpstr>ТРУД «ХИДОЯ»</vt:lpstr>
      <vt:lpstr>СУФИЗМ</vt:lpstr>
      <vt:lpstr>АХМАД ЯССАВИ</vt:lpstr>
      <vt:lpstr>ШЕЙХ НАЖМИДДИН КУБРО </vt:lpstr>
      <vt:lpstr>СУФИЙСКОЕ УЧЕНИЕ НАКШБАНДИЯ</vt:lpstr>
      <vt:lpstr>САМОСТОЯТЕЛЬНАЯ РАБОТА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Lenova 330 pro A6</cp:lastModifiedBy>
  <cp:revision>1786</cp:revision>
  <dcterms:created xsi:type="dcterms:W3CDTF">2014-10-08T23:03:32Z</dcterms:created>
  <dcterms:modified xsi:type="dcterms:W3CDTF">2020-12-05T08:47:53Z</dcterms:modified>
</cp:coreProperties>
</file>