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6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8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9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52" r:id="rId10"/>
  </p:sldMasterIdLst>
  <p:notesMasterIdLst>
    <p:notesMasterId r:id="rId37"/>
  </p:notesMasterIdLst>
  <p:sldIdLst>
    <p:sldId id="1356" r:id="rId11"/>
    <p:sldId id="1421" r:id="rId12"/>
    <p:sldId id="1414" r:id="rId13"/>
    <p:sldId id="1500" r:id="rId14"/>
    <p:sldId id="1504" r:id="rId15"/>
    <p:sldId id="1505" r:id="rId16"/>
    <p:sldId id="1502" r:id="rId17"/>
    <p:sldId id="1501" r:id="rId18"/>
    <p:sldId id="1503" r:id="rId19"/>
    <p:sldId id="1507" r:id="rId20"/>
    <p:sldId id="1506" r:id="rId21"/>
    <p:sldId id="1508" r:id="rId22"/>
    <p:sldId id="1510" r:id="rId23"/>
    <p:sldId id="1511" r:id="rId24"/>
    <p:sldId id="1512" r:id="rId25"/>
    <p:sldId id="1514" r:id="rId26"/>
    <p:sldId id="1515" r:id="rId27"/>
    <p:sldId id="1516" r:id="rId28"/>
    <p:sldId id="1517" r:id="rId29"/>
    <p:sldId id="1518" r:id="rId30"/>
    <p:sldId id="1520" r:id="rId31"/>
    <p:sldId id="1521" r:id="rId32"/>
    <p:sldId id="1522" r:id="rId33"/>
    <p:sldId id="1523" r:id="rId34"/>
    <p:sldId id="1524" r:id="rId35"/>
    <p:sldId id="1498" r:id="rId36"/>
  </p:sldIdLst>
  <p:sldSz cx="5759450" cy="3240088"/>
  <p:notesSz cx="6858000" cy="9144000"/>
  <p:defaultTextStyle>
    <a:defPPr>
      <a:defRPr lang="en-US"/>
    </a:defPPr>
    <a:lvl1pPr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87338" indent="169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74675" indent="339725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63600" indent="508000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150938" indent="677863" algn="l" defTabSz="574675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42">
          <p15:clr>
            <a:srgbClr val="A4A3A4"/>
          </p15:clr>
        </p15:guide>
        <p15:guide id="2" orient="horz" pos="517">
          <p15:clr>
            <a:srgbClr val="A4A3A4"/>
          </p15:clr>
        </p15:guide>
        <p15:guide id="3" pos="1882">
          <p15:clr>
            <a:srgbClr val="A4A3A4"/>
          </p15:clr>
        </p15:guide>
        <p15:guide id="4" pos="15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DDDDDD"/>
    <a:srgbClr val="B2B2B2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95491" autoAdjust="0"/>
  </p:normalViewPr>
  <p:slideViewPr>
    <p:cSldViewPr snapToObjects="1">
      <p:cViewPr varScale="1">
        <p:scale>
          <a:sx n="142" d="100"/>
          <a:sy n="142" d="100"/>
        </p:scale>
        <p:origin x="828" y="120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307166-CD51-45B6-B786-F8E748817CF1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0F705C-1279-4D6F-BAFA-D7424CDB8C4D}">
      <dgm:prSet phldrT="[Текст]" custT="1"/>
      <dgm:spPr/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Основа  узбекского </a:t>
          </a:r>
        </a:p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народа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FE675E38-7DAD-4EF5-82B1-BB1DEE7C27DC}" type="parTrans" cxnId="{60FDAD6A-77F2-43E1-8EB7-09EDC1E8E9B0}">
      <dgm:prSet/>
      <dgm:spPr/>
      <dgm:t>
        <a:bodyPr/>
        <a:lstStyle/>
        <a:p>
          <a:endParaRPr lang="ru-RU"/>
        </a:p>
      </dgm:t>
    </dgm:pt>
    <dgm:pt modelId="{97FB68BE-7AFF-49A0-99C0-D8DE1AF40CE9}" type="sibTrans" cxnId="{60FDAD6A-77F2-43E1-8EB7-09EDC1E8E9B0}">
      <dgm:prSet/>
      <dgm:spPr/>
      <dgm:t>
        <a:bodyPr/>
        <a:lstStyle/>
        <a:p>
          <a:endParaRPr lang="ru-RU"/>
        </a:p>
      </dgm:t>
    </dgm:pt>
    <dgm:pt modelId="{C27B8F88-B013-4D7C-98BB-22EDBF3DF3C6}">
      <dgm:prSet phldrT="[Текст]" custT="1"/>
      <dgm:spPr/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СОГДИЙЦЫ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1A9610E3-C42F-4AA0-AC6A-65CBDE16A1E6}" type="parTrans" cxnId="{7853F681-8F2F-4738-A283-BF4F1FB612B0}">
      <dgm:prSet/>
      <dgm:spPr/>
      <dgm:t>
        <a:bodyPr/>
        <a:lstStyle/>
        <a:p>
          <a:endParaRPr lang="ru-RU"/>
        </a:p>
      </dgm:t>
    </dgm:pt>
    <dgm:pt modelId="{4EFC8D0B-F497-4DD2-9A49-9F095A67B75C}" type="sibTrans" cxnId="{7853F681-8F2F-4738-A283-BF4F1FB612B0}">
      <dgm:prSet/>
      <dgm:spPr/>
      <dgm:t>
        <a:bodyPr/>
        <a:lstStyle/>
        <a:p>
          <a:endParaRPr lang="ru-RU"/>
        </a:p>
      </dgm:t>
    </dgm:pt>
    <dgm:pt modelId="{C89898E0-AF4C-431E-AEDF-4A8EF5C92112}">
      <dgm:prSet phldrT="[Текст]" custT="1"/>
      <dgm:spPr/>
      <dgm:t>
        <a:bodyPr/>
        <a:lstStyle/>
        <a:p>
          <a:r>
            <a:rPr lang="ru-RU" sz="1100" b="1" dirty="0" smtClean="0"/>
            <a:t>ХОРЕЗМИЙЦЫ</a:t>
          </a:r>
          <a:endParaRPr lang="ru-RU" sz="1100" b="1" dirty="0"/>
        </a:p>
      </dgm:t>
    </dgm:pt>
    <dgm:pt modelId="{ED9AF954-C2AC-40A9-B365-87DFEF51C945}" type="parTrans" cxnId="{2785CC6E-4876-419B-9463-CAA036CFCBB5}">
      <dgm:prSet/>
      <dgm:spPr/>
      <dgm:t>
        <a:bodyPr/>
        <a:lstStyle/>
        <a:p>
          <a:endParaRPr lang="ru-RU"/>
        </a:p>
      </dgm:t>
    </dgm:pt>
    <dgm:pt modelId="{04C734DB-11D8-4A43-A13D-950B1340ACC7}" type="sibTrans" cxnId="{2785CC6E-4876-419B-9463-CAA036CFCBB5}">
      <dgm:prSet/>
      <dgm:spPr/>
      <dgm:t>
        <a:bodyPr/>
        <a:lstStyle/>
        <a:p>
          <a:endParaRPr lang="ru-RU"/>
        </a:p>
      </dgm:t>
    </dgm:pt>
    <dgm:pt modelId="{8613355C-CA45-4132-A875-A14051A6B254}">
      <dgm:prSet phldrT="[Текст]" custT="1"/>
      <dgm:spPr/>
      <dgm:t>
        <a:bodyPr/>
        <a:lstStyle/>
        <a:p>
          <a:r>
            <a:rPr lang="ru-RU" sz="1200" b="1" dirty="0" smtClean="0">
              <a:latin typeface="Arial" pitchFamily="34" charset="0"/>
              <a:cs typeface="Arial" pitchFamily="34" charset="0"/>
            </a:rPr>
            <a:t>БАКТРИЙЦЫ</a:t>
          </a:r>
          <a:endParaRPr lang="ru-RU" sz="1200" b="1" dirty="0">
            <a:latin typeface="Arial" pitchFamily="34" charset="0"/>
            <a:cs typeface="Arial" pitchFamily="34" charset="0"/>
          </a:endParaRPr>
        </a:p>
      </dgm:t>
    </dgm:pt>
    <dgm:pt modelId="{CFDC5909-05EA-4DFD-9067-98D428774E19}" type="parTrans" cxnId="{867A8E6F-FC8F-4207-96B5-EC12B359558D}">
      <dgm:prSet/>
      <dgm:spPr/>
      <dgm:t>
        <a:bodyPr/>
        <a:lstStyle/>
        <a:p>
          <a:endParaRPr lang="ru-RU"/>
        </a:p>
      </dgm:t>
    </dgm:pt>
    <dgm:pt modelId="{8E63D559-48F0-4AA5-A62D-9E78D91F050F}" type="sibTrans" cxnId="{867A8E6F-FC8F-4207-96B5-EC12B359558D}">
      <dgm:prSet/>
      <dgm:spPr/>
      <dgm:t>
        <a:bodyPr/>
        <a:lstStyle/>
        <a:p>
          <a:endParaRPr lang="ru-RU"/>
        </a:p>
      </dgm:t>
    </dgm:pt>
    <dgm:pt modelId="{8869AFB0-2B0C-4225-8187-5B0C791C14F1}">
      <dgm:prSet custT="1"/>
      <dgm:spPr/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ФЕРГАНЦЫ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2151E800-DFAB-4827-80D2-DE56E6083813}" type="parTrans" cxnId="{87131B12-69F2-4D21-874D-EE3F200462C9}">
      <dgm:prSet/>
      <dgm:spPr/>
      <dgm:t>
        <a:bodyPr/>
        <a:lstStyle/>
        <a:p>
          <a:endParaRPr lang="ru-RU"/>
        </a:p>
      </dgm:t>
    </dgm:pt>
    <dgm:pt modelId="{7CC8B04E-DAD8-4D65-8F25-F4F2B75DA004}" type="sibTrans" cxnId="{87131B12-69F2-4D21-874D-EE3F200462C9}">
      <dgm:prSet/>
      <dgm:spPr/>
      <dgm:t>
        <a:bodyPr/>
        <a:lstStyle/>
        <a:p>
          <a:endParaRPr lang="ru-RU"/>
        </a:p>
      </dgm:t>
    </dgm:pt>
    <dgm:pt modelId="{BC2702D6-ED9E-4E49-A052-C710801B5B42}">
      <dgm:prSet custT="1"/>
      <dgm:spPr/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НАСЕЛЕНИЕ ЧАЧА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F927AFEA-B8DC-4E98-AE9E-35B1145E1F7B}" type="parTrans" cxnId="{B9868D9A-D078-487D-8C45-526E12D7F3A2}">
      <dgm:prSet/>
      <dgm:spPr/>
      <dgm:t>
        <a:bodyPr/>
        <a:lstStyle/>
        <a:p>
          <a:endParaRPr lang="ru-RU"/>
        </a:p>
      </dgm:t>
    </dgm:pt>
    <dgm:pt modelId="{8B135A60-B57F-45C7-A3F6-292F534600CB}" type="sibTrans" cxnId="{B9868D9A-D078-487D-8C45-526E12D7F3A2}">
      <dgm:prSet/>
      <dgm:spPr/>
      <dgm:t>
        <a:bodyPr/>
        <a:lstStyle/>
        <a:p>
          <a:endParaRPr lang="ru-RU"/>
        </a:p>
      </dgm:t>
    </dgm:pt>
    <dgm:pt modelId="{660DED60-2715-48D2-B3BF-5F857DF0996F}">
      <dgm:prSet custT="1"/>
      <dgm:spPr/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ПОЛУОСЕДЛЫЕ КАНГЛИ</a:t>
          </a:r>
        </a:p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(КАНГЦЫ</a:t>
          </a:r>
          <a:r>
            <a:rPr lang="ru-RU" sz="1100" dirty="0" smtClean="0">
              <a:latin typeface="Arial" pitchFamily="34" charset="0"/>
              <a:cs typeface="Arial" pitchFamily="34" charset="0"/>
            </a:rPr>
            <a:t>)</a:t>
          </a:r>
          <a:endParaRPr lang="ru-RU" sz="500" dirty="0">
            <a:latin typeface="Arial" pitchFamily="34" charset="0"/>
            <a:cs typeface="Arial" pitchFamily="34" charset="0"/>
          </a:endParaRPr>
        </a:p>
      </dgm:t>
    </dgm:pt>
    <dgm:pt modelId="{1D7F65FD-FDAF-4E01-8469-25D5ACCF54EB}" type="parTrans" cxnId="{3BDB7CC7-CA82-4F54-A8D2-6437422173F2}">
      <dgm:prSet/>
      <dgm:spPr/>
      <dgm:t>
        <a:bodyPr/>
        <a:lstStyle/>
        <a:p>
          <a:endParaRPr lang="ru-RU"/>
        </a:p>
      </dgm:t>
    </dgm:pt>
    <dgm:pt modelId="{862167B2-5303-4B93-B472-47415AD26662}" type="sibTrans" cxnId="{3BDB7CC7-CA82-4F54-A8D2-6437422173F2}">
      <dgm:prSet/>
      <dgm:spPr/>
      <dgm:t>
        <a:bodyPr/>
        <a:lstStyle/>
        <a:p>
          <a:endParaRPr lang="ru-RU"/>
        </a:p>
      </dgm:t>
    </dgm:pt>
    <dgm:pt modelId="{92F8F221-3962-4BB8-9090-3C2EC75C72E5}">
      <dgm:prSet custT="1"/>
      <dgm:spPr/>
      <dgm:t>
        <a:bodyPr/>
        <a:lstStyle/>
        <a:p>
          <a:r>
            <a:rPr lang="ru-RU" sz="1100" b="1" dirty="0" smtClean="0">
              <a:latin typeface="Arial" pitchFamily="34" charset="0"/>
              <a:cs typeface="Arial" pitchFamily="34" charset="0"/>
            </a:rPr>
            <a:t>КОЧЕВЫЕ МАССАГЕТЫ</a:t>
          </a:r>
          <a:endParaRPr lang="ru-RU" sz="1100" b="1" dirty="0">
            <a:latin typeface="Arial" pitchFamily="34" charset="0"/>
            <a:cs typeface="Arial" pitchFamily="34" charset="0"/>
          </a:endParaRPr>
        </a:p>
      </dgm:t>
    </dgm:pt>
    <dgm:pt modelId="{7CCB3A9C-4D87-4E96-8EDD-B5590AC04F6A}" type="parTrans" cxnId="{BA749F61-CBD9-4085-A927-9A22ED5FEC57}">
      <dgm:prSet/>
      <dgm:spPr/>
      <dgm:t>
        <a:bodyPr/>
        <a:lstStyle/>
        <a:p>
          <a:endParaRPr lang="ru-RU"/>
        </a:p>
      </dgm:t>
    </dgm:pt>
    <dgm:pt modelId="{D7AC5694-7801-4852-8B5B-3A6DDAD917CE}" type="sibTrans" cxnId="{BA749F61-CBD9-4085-A927-9A22ED5FEC57}">
      <dgm:prSet/>
      <dgm:spPr/>
      <dgm:t>
        <a:bodyPr/>
        <a:lstStyle/>
        <a:p>
          <a:endParaRPr lang="ru-RU"/>
        </a:p>
      </dgm:t>
    </dgm:pt>
    <dgm:pt modelId="{9902F9F7-C1C0-40B4-B2FD-A3E43EC9B0D0}">
      <dgm:prSet custT="1"/>
      <dgm:spPr/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саки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8B1DF820-3ECD-4A75-94FD-64A1F7B657EC}" type="parTrans" cxnId="{E868693B-C511-4E87-8171-EBD8B0BE0B77}">
      <dgm:prSet/>
      <dgm:spPr/>
      <dgm:t>
        <a:bodyPr/>
        <a:lstStyle/>
        <a:p>
          <a:endParaRPr lang="ru-RU"/>
        </a:p>
      </dgm:t>
    </dgm:pt>
    <dgm:pt modelId="{5CD23CFD-71C2-46ED-984C-C2FC9D9EA9D8}" type="sibTrans" cxnId="{E868693B-C511-4E87-8171-EBD8B0BE0B77}">
      <dgm:prSet/>
      <dgm:spPr/>
      <dgm:t>
        <a:bodyPr/>
        <a:lstStyle/>
        <a:p>
          <a:endParaRPr lang="ru-RU"/>
        </a:p>
      </dgm:t>
    </dgm:pt>
    <dgm:pt modelId="{2BC44A74-BEFF-46C5-BC95-80660F88C762}" type="pres">
      <dgm:prSet presAssocID="{0A307166-CD51-45B6-B786-F8E748817CF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63F766-D5B3-426E-9CC2-141E524531BB}" type="pres">
      <dgm:prSet presAssocID="{F20F705C-1279-4D6F-BAFA-D7424CDB8C4D}" presName="centerShape" presStyleLbl="node0" presStyleIdx="0" presStyleCnt="1" custScaleX="212159" custScaleY="113815"/>
      <dgm:spPr/>
      <dgm:t>
        <a:bodyPr/>
        <a:lstStyle/>
        <a:p>
          <a:endParaRPr lang="ru-RU"/>
        </a:p>
      </dgm:t>
    </dgm:pt>
    <dgm:pt modelId="{EC5A94E6-06FD-47F7-BEA3-3E02FC9ADC3F}" type="pres">
      <dgm:prSet presAssocID="{1A9610E3-C42F-4AA0-AC6A-65CBDE16A1E6}" presName="parTrans" presStyleLbl="sibTrans2D1" presStyleIdx="0" presStyleCnt="8" custScaleX="146339"/>
      <dgm:spPr/>
      <dgm:t>
        <a:bodyPr/>
        <a:lstStyle/>
        <a:p>
          <a:endParaRPr lang="ru-RU"/>
        </a:p>
      </dgm:t>
    </dgm:pt>
    <dgm:pt modelId="{F7A38B6F-FE0E-4123-8B7A-C5351E36C8A1}" type="pres">
      <dgm:prSet presAssocID="{1A9610E3-C42F-4AA0-AC6A-65CBDE16A1E6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B35D2831-9CED-45B6-9FDF-E83A651485BD}" type="pres">
      <dgm:prSet presAssocID="{C27B8F88-B013-4D7C-98BB-22EDBF3DF3C6}" presName="node" presStyleLbl="node1" presStyleIdx="0" presStyleCnt="8" custScaleX="245779" custRadScaleRad="100296" custRadScaleInc="-12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B9E16B-8BC8-404D-B26A-2A17459DFF45}" type="pres">
      <dgm:prSet presAssocID="{ED9AF954-C2AC-40A9-B365-87DFEF51C945}" presName="parTrans" presStyleLbl="sibTrans2D1" presStyleIdx="1" presStyleCnt="8"/>
      <dgm:spPr/>
      <dgm:t>
        <a:bodyPr/>
        <a:lstStyle/>
        <a:p>
          <a:endParaRPr lang="ru-RU"/>
        </a:p>
      </dgm:t>
    </dgm:pt>
    <dgm:pt modelId="{B592FC07-DBBA-4E71-BEC4-E2501DDA7F6D}" type="pres">
      <dgm:prSet presAssocID="{ED9AF954-C2AC-40A9-B365-87DFEF51C945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C7DF246A-1B9E-422F-AD75-7DFBF43849F9}" type="pres">
      <dgm:prSet presAssocID="{C89898E0-AF4C-431E-AEDF-4A8EF5C92112}" presName="node" presStyleLbl="node1" presStyleIdx="1" presStyleCnt="8" custScaleX="263239" custRadScaleRad="162146" custRadScaleInc="60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0CD1E-BFCE-4ADA-83A8-14D1D6D41FE1}" type="pres">
      <dgm:prSet presAssocID="{8B1DF820-3ECD-4A75-94FD-64A1F7B657EC}" presName="parTrans" presStyleLbl="sibTrans2D1" presStyleIdx="2" presStyleCnt="8" custScaleX="175382"/>
      <dgm:spPr/>
      <dgm:t>
        <a:bodyPr/>
        <a:lstStyle/>
        <a:p>
          <a:endParaRPr lang="ru-RU"/>
        </a:p>
      </dgm:t>
    </dgm:pt>
    <dgm:pt modelId="{8729B41D-C1EF-434F-A4AE-EE64BB1B53E5}" type="pres">
      <dgm:prSet presAssocID="{8B1DF820-3ECD-4A75-94FD-64A1F7B657EC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27561216-A40E-4585-B53C-C773059A61CE}" type="pres">
      <dgm:prSet presAssocID="{9902F9F7-C1C0-40B4-B2FD-A3E43EC9B0D0}" presName="node" presStyleLbl="node1" presStyleIdx="2" presStyleCnt="8" custScaleX="170940" custRadScaleRad="163861" custRadScaleInc="-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A130B6-D461-4673-9A40-7DEDD46EA743}" type="pres">
      <dgm:prSet presAssocID="{F927AFEA-B8DC-4E98-AE9E-35B1145E1F7B}" presName="parTrans" presStyleLbl="sibTrans2D1" presStyleIdx="3" presStyleCnt="8" custLinFactNeighborX="-29141" custLinFactNeighborY="-24832"/>
      <dgm:spPr/>
      <dgm:t>
        <a:bodyPr/>
        <a:lstStyle/>
        <a:p>
          <a:endParaRPr lang="ru-RU"/>
        </a:p>
      </dgm:t>
    </dgm:pt>
    <dgm:pt modelId="{2184B14A-4B32-4D15-9C14-B11258AA86B6}" type="pres">
      <dgm:prSet presAssocID="{F927AFEA-B8DC-4E98-AE9E-35B1145E1F7B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F79B809C-474B-4422-A066-1F53CE5B33F2}" type="pres">
      <dgm:prSet presAssocID="{BC2702D6-ED9E-4E49-A052-C710801B5B42}" presName="node" presStyleLbl="node1" presStyleIdx="3" presStyleCnt="8" custScaleX="254943" custScaleY="134144" custRadScaleRad="180041" custRadScaleInc="-68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F128A-6549-4ADD-BFA4-9AF2CB33B011}" type="pres">
      <dgm:prSet presAssocID="{1D7F65FD-FDAF-4E01-8469-25D5ACCF54EB}" presName="parTrans" presStyleLbl="sibTrans2D1" presStyleIdx="4" presStyleCnt="8" custAng="21274906" custScaleX="203379" custScaleY="148448" custLinFactNeighborX="11349" custLinFactNeighborY="5641"/>
      <dgm:spPr/>
      <dgm:t>
        <a:bodyPr/>
        <a:lstStyle/>
        <a:p>
          <a:endParaRPr lang="ru-RU"/>
        </a:p>
      </dgm:t>
    </dgm:pt>
    <dgm:pt modelId="{D1FC3348-7632-42B1-9A89-4E711F382210}" type="pres">
      <dgm:prSet presAssocID="{1D7F65FD-FDAF-4E01-8469-25D5ACCF54EB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F67CF328-A96A-4AAA-8C2E-367013257211}" type="pres">
      <dgm:prSet presAssocID="{660DED60-2715-48D2-B3BF-5F857DF0996F}" presName="node" presStyleLbl="node1" presStyleIdx="4" presStyleCnt="8" custScaleX="312726" custScaleY="121460" custRadScaleRad="97435" custRadScaleInc="22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03D80-8557-47CD-AB78-4064F7541505}" type="pres">
      <dgm:prSet presAssocID="{7CCB3A9C-4D87-4E96-8EDD-B5590AC04F6A}" presName="parTrans" presStyleLbl="sibTrans2D1" presStyleIdx="5" presStyleCnt="8" custScaleX="114796" custLinFactNeighborX="35444" custLinFactNeighborY="25557"/>
      <dgm:spPr/>
      <dgm:t>
        <a:bodyPr/>
        <a:lstStyle/>
        <a:p>
          <a:endParaRPr lang="ru-RU"/>
        </a:p>
      </dgm:t>
    </dgm:pt>
    <dgm:pt modelId="{1251DEC1-B8E9-440E-BF52-DD2B857F24AC}" type="pres">
      <dgm:prSet presAssocID="{7CCB3A9C-4D87-4E96-8EDD-B5590AC04F6A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1E16E532-89A9-4EBC-9440-79DE3C9C94DB}" type="pres">
      <dgm:prSet presAssocID="{92F8F221-3962-4BB8-9090-3C2EC75C72E5}" presName="node" presStyleLbl="node1" presStyleIdx="5" presStyleCnt="8" custScaleX="284363" custScaleY="120674" custRadScaleRad="178730" custRadScaleInc="113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79A97-8DC3-4212-B333-89ECB582E6F3}" type="pres">
      <dgm:prSet presAssocID="{CFDC5909-05EA-4DFD-9067-98D428774E19}" presName="parTrans" presStyleLbl="sibTrans2D1" presStyleIdx="6" presStyleCnt="8"/>
      <dgm:spPr/>
      <dgm:t>
        <a:bodyPr/>
        <a:lstStyle/>
        <a:p>
          <a:endParaRPr lang="ru-RU"/>
        </a:p>
      </dgm:t>
    </dgm:pt>
    <dgm:pt modelId="{58DA2EEA-DA41-4482-8E99-5FAD0B698433}" type="pres">
      <dgm:prSet presAssocID="{CFDC5909-05EA-4DFD-9067-98D428774E19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BBDA06A6-E796-465D-B675-77BDC493FE4A}" type="pres">
      <dgm:prSet presAssocID="{8613355C-CA45-4132-A875-A14051A6B254}" presName="node" presStyleLbl="node1" presStyleIdx="6" presStyleCnt="8" custScaleX="277630" custRadScaleRad="165249" custRadScaleInc="132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06A934-C957-4774-8A30-49B1E1BAD8C4}" type="pres">
      <dgm:prSet presAssocID="{2151E800-DFAB-4827-80D2-DE56E6083813}" presName="parTrans" presStyleLbl="sibTrans2D1" presStyleIdx="7" presStyleCnt="8" custScaleX="197567"/>
      <dgm:spPr/>
      <dgm:t>
        <a:bodyPr/>
        <a:lstStyle/>
        <a:p>
          <a:endParaRPr lang="ru-RU"/>
        </a:p>
      </dgm:t>
    </dgm:pt>
    <dgm:pt modelId="{612F50AC-239C-47DE-BE18-A9078A2E9228}" type="pres">
      <dgm:prSet presAssocID="{2151E800-DFAB-4827-80D2-DE56E6083813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E4CCE802-495F-4D8D-8909-14A0E46D3BA0}" type="pres">
      <dgm:prSet presAssocID="{8869AFB0-2B0C-4225-8187-5B0C791C14F1}" presName="node" presStyleLbl="node1" presStyleIdx="7" presStyleCnt="8" custScaleX="259386" custRadScaleRad="176638" custRadScaleInc="-189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471AE6-512A-490B-9633-536FDEBA32DD}" type="presOf" srcId="{ED9AF954-C2AC-40A9-B365-87DFEF51C945}" destId="{E9B9E16B-8BC8-404D-B26A-2A17459DFF45}" srcOrd="0" destOrd="0" presId="urn:microsoft.com/office/officeart/2005/8/layout/radial5"/>
    <dgm:cxn modelId="{09FB890A-6F70-42AE-8D5E-361C2435485A}" type="presOf" srcId="{8B1DF820-3ECD-4A75-94FD-64A1F7B657EC}" destId="{8729B41D-C1EF-434F-A4AE-EE64BB1B53E5}" srcOrd="1" destOrd="0" presId="urn:microsoft.com/office/officeart/2005/8/layout/radial5"/>
    <dgm:cxn modelId="{867A8E6F-FC8F-4207-96B5-EC12B359558D}" srcId="{F20F705C-1279-4D6F-BAFA-D7424CDB8C4D}" destId="{8613355C-CA45-4132-A875-A14051A6B254}" srcOrd="6" destOrd="0" parTransId="{CFDC5909-05EA-4DFD-9067-98D428774E19}" sibTransId="{8E63D559-48F0-4AA5-A62D-9E78D91F050F}"/>
    <dgm:cxn modelId="{DDA89A18-C8E0-4440-BB8C-770FFAFD9EC2}" type="presOf" srcId="{0A307166-CD51-45B6-B786-F8E748817CF1}" destId="{2BC44A74-BEFF-46C5-BC95-80660F88C762}" srcOrd="0" destOrd="0" presId="urn:microsoft.com/office/officeart/2005/8/layout/radial5"/>
    <dgm:cxn modelId="{D6EB9323-FE22-44CE-B44A-266BB9A096F2}" type="presOf" srcId="{1D7F65FD-FDAF-4E01-8469-25D5ACCF54EB}" destId="{DF0F128A-6549-4ADD-BFA4-9AF2CB33B011}" srcOrd="0" destOrd="0" presId="urn:microsoft.com/office/officeart/2005/8/layout/radial5"/>
    <dgm:cxn modelId="{785F5E18-969C-4589-8402-91F5561933CA}" type="presOf" srcId="{CFDC5909-05EA-4DFD-9067-98D428774E19}" destId="{58DA2EEA-DA41-4482-8E99-5FAD0B698433}" srcOrd="1" destOrd="0" presId="urn:microsoft.com/office/officeart/2005/8/layout/radial5"/>
    <dgm:cxn modelId="{E809EFBE-5A3E-4279-921B-D9C8EA9CA5A6}" type="presOf" srcId="{9902F9F7-C1C0-40B4-B2FD-A3E43EC9B0D0}" destId="{27561216-A40E-4585-B53C-C773059A61CE}" srcOrd="0" destOrd="0" presId="urn:microsoft.com/office/officeart/2005/8/layout/radial5"/>
    <dgm:cxn modelId="{E868693B-C511-4E87-8171-EBD8B0BE0B77}" srcId="{F20F705C-1279-4D6F-BAFA-D7424CDB8C4D}" destId="{9902F9F7-C1C0-40B4-B2FD-A3E43EC9B0D0}" srcOrd="2" destOrd="0" parTransId="{8B1DF820-3ECD-4A75-94FD-64A1F7B657EC}" sibTransId="{5CD23CFD-71C2-46ED-984C-C2FC9D9EA9D8}"/>
    <dgm:cxn modelId="{7853F681-8F2F-4738-A283-BF4F1FB612B0}" srcId="{F20F705C-1279-4D6F-BAFA-D7424CDB8C4D}" destId="{C27B8F88-B013-4D7C-98BB-22EDBF3DF3C6}" srcOrd="0" destOrd="0" parTransId="{1A9610E3-C42F-4AA0-AC6A-65CBDE16A1E6}" sibTransId="{4EFC8D0B-F497-4DD2-9A49-9F095A67B75C}"/>
    <dgm:cxn modelId="{B9868D9A-D078-487D-8C45-526E12D7F3A2}" srcId="{F20F705C-1279-4D6F-BAFA-D7424CDB8C4D}" destId="{BC2702D6-ED9E-4E49-A052-C710801B5B42}" srcOrd="3" destOrd="0" parTransId="{F927AFEA-B8DC-4E98-AE9E-35B1145E1F7B}" sibTransId="{8B135A60-B57F-45C7-A3F6-292F534600CB}"/>
    <dgm:cxn modelId="{3BDB7CC7-CA82-4F54-A8D2-6437422173F2}" srcId="{F20F705C-1279-4D6F-BAFA-D7424CDB8C4D}" destId="{660DED60-2715-48D2-B3BF-5F857DF0996F}" srcOrd="4" destOrd="0" parTransId="{1D7F65FD-FDAF-4E01-8469-25D5ACCF54EB}" sibTransId="{862167B2-5303-4B93-B472-47415AD26662}"/>
    <dgm:cxn modelId="{60FDAD6A-77F2-43E1-8EB7-09EDC1E8E9B0}" srcId="{0A307166-CD51-45B6-B786-F8E748817CF1}" destId="{F20F705C-1279-4D6F-BAFA-D7424CDB8C4D}" srcOrd="0" destOrd="0" parTransId="{FE675E38-7DAD-4EF5-82B1-BB1DEE7C27DC}" sibTransId="{97FB68BE-7AFF-49A0-99C0-D8DE1AF40CE9}"/>
    <dgm:cxn modelId="{C519A9DA-39A9-4C43-8273-B1680C3A1605}" type="presOf" srcId="{F20F705C-1279-4D6F-BAFA-D7424CDB8C4D}" destId="{DC63F766-D5B3-426E-9CC2-141E524531BB}" srcOrd="0" destOrd="0" presId="urn:microsoft.com/office/officeart/2005/8/layout/radial5"/>
    <dgm:cxn modelId="{39E34DBC-0915-482D-BB60-DCD95B67F33C}" type="presOf" srcId="{660DED60-2715-48D2-B3BF-5F857DF0996F}" destId="{F67CF328-A96A-4AAA-8C2E-367013257211}" srcOrd="0" destOrd="0" presId="urn:microsoft.com/office/officeart/2005/8/layout/radial5"/>
    <dgm:cxn modelId="{C90D42C4-D4D1-4E0D-B290-B6BF2287EC5E}" type="presOf" srcId="{1D7F65FD-FDAF-4E01-8469-25D5ACCF54EB}" destId="{D1FC3348-7632-42B1-9A89-4E711F382210}" srcOrd="1" destOrd="0" presId="urn:microsoft.com/office/officeart/2005/8/layout/radial5"/>
    <dgm:cxn modelId="{164E97C5-662A-4889-80EA-AD9E930227C6}" type="presOf" srcId="{7CCB3A9C-4D87-4E96-8EDD-B5590AC04F6A}" destId="{90F03D80-8557-47CD-AB78-4064F7541505}" srcOrd="0" destOrd="0" presId="urn:microsoft.com/office/officeart/2005/8/layout/radial5"/>
    <dgm:cxn modelId="{BA749F61-CBD9-4085-A927-9A22ED5FEC57}" srcId="{F20F705C-1279-4D6F-BAFA-D7424CDB8C4D}" destId="{92F8F221-3962-4BB8-9090-3C2EC75C72E5}" srcOrd="5" destOrd="0" parTransId="{7CCB3A9C-4D87-4E96-8EDD-B5590AC04F6A}" sibTransId="{D7AC5694-7801-4852-8B5B-3A6DDAD917CE}"/>
    <dgm:cxn modelId="{16D192EA-EAD1-4046-9E80-77A105F32218}" type="presOf" srcId="{F927AFEA-B8DC-4E98-AE9E-35B1145E1F7B}" destId="{2184B14A-4B32-4D15-9C14-B11258AA86B6}" srcOrd="1" destOrd="0" presId="urn:microsoft.com/office/officeart/2005/8/layout/radial5"/>
    <dgm:cxn modelId="{0F6C9522-674B-45FA-AA72-04C3F19AF31B}" type="presOf" srcId="{1A9610E3-C42F-4AA0-AC6A-65CBDE16A1E6}" destId="{F7A38B6F-FE0E-4123-8B7A-C5351E36C8A1}" srcOrd="1" destOrd="0" presId="urn:microsoft.com/office/officeart/2005/8/layout/radial5"/>
    <dgm:cxn modelId="{13812C44-038C-41B2-89C7-EC11E4B5F8A2}" type="presOf" srcId="{8B1DF820-3ECD-4A75-94FD-64A1F7B657EC}" destId="{EEE0CD1E-BFCE-4ADA-83A8-14D1D6D41FE1}" srcOrd="0" destOrd="0" presId="urn:microsoft.com/office/officeart/2005/8/layout/radial5"/>
    <dgm:cxn modelId="{C33CCB80-13D1-4612-945E-EDC62E0E931A}" type="presOf" srcId="{2151E800-DFAB-4827-80D2-DE56E6083813}" destId="{612F50AC-239C-47DE-BE18-A9078A2E9228}" srcOrd="1" destOrd="0" presId="urn:microsoft.com/office/officeart/2005/8/layout/radial5"/>
    <dgm:cxn modelId="{2785CC6E-4876-419B-9463-CAA036CFCBB5}" srcId="{F20F705C-1279-4D6F-BAFA-D7424CDB8C4D}" destId="{C89898E0-AF4C-431E-AEDF-4A8EF5C92112}" srcOrd="1" destOrd="0" parTransId="{ED9AF954-C2AC-40A9-B365-87DFEF51C945}" sibTransId="{04C734DB-11D8-4A43-A13D-950B1340ACC7}"/>
    <dgm:cxn modelId="{0476CC3B-8399-4E5C-BF71-A448DD15EB94}" type="presOf" srcId="{C27B8F88-B013-4D7C-98BB-22EDBF3DF3C6}" destId="{B35D2831-9CED-45B6-9FDF-E83A651485BD}" srcOrd="0" destOrd="0" presId="urn:microsoft.com/office/officeart/2005/8/layout/radial5"/>
    <dgm:cxn modelId="{87131B12-69F2-4D21-874D-EE3F200462C9}" srcId="{F20F705C-1279-4D6F-BAFA-D7424CDB8C4D}" destId="{8869AFB0-2B0C-4225-8187-5B0C791C14F1}" srcOrd="7" destOrd="0" parTransId="{2151E800-DFAB-4827-80D2-DE56E6083813}" sibTransId="{7CC8B04E-DAD8-4D65-8F25-F4F2B75DA004}"/>
    <dgm:cxn modelId="{CFB608DA-BA39-4A15-9FE4-64F47250D938}" type="presOf" srcId="{92F8F221-3962-4BB8-9090-3C2EC75C72E5}" destId="{1E16E532-89A9-4EBC-9440-79DE3C9C94DB}" srcOrd="0" destOrd="0" presId="urn:microsoft.com/office/officeart/2005/8/layout/radial5"/>
    <dgm:cxn modelId="{320D706D-E1AF-40C4-90A7-CC47DCDDEEB3}" type="presOf" srcId="{8869AFB0-2B0C-4225-8187-5B0C791C14F1}" destId="{E4CCE802-495F-4D8D-8909-14A0E46D3BA0}" srcOrd="0" destOrd="0" presId="urn:microsoft.com/office/officeart/2005/8/layout/radial5"/>
    <dgm:cxn modelId="{15B329A3-4EEE-47B1-AFF5-50D3B3A03F14}" type="presOf" srcId="{F927AFEA-B8DC-4E98-AE9E-35B1145E1F7B}" destId="{7AA130B6-D461-4673-9A40-7DEDD46EA743}" srcOrd="0" destOrd="0" presId="urn:microsoft.com/office/officeart/2005/8/layout/radial5"/>
    <dgm:cxn modelId="{7819AD8F-E80E-4761-9FDC-CAD66E2087A9}" type="presOf" srcId="{7CCB3A9C-4D87-4E96-8EDD-B5590AC04F6A}" destId="{1251DEC1-B8E9-440E-BF52-DD2B857F24AC}" srcOrd="1" destOrd="0" presId="urn:microsoft.com/office/officeart/2005/8/layout/radial5"/>
    <dgm:cxn modelId="{BA7293DC-26EC-4CE2-808A-BB086D24F1EE}" type="presOf" srcId="{ED9AF954-C2AC-40A9-B365-87DFEF51C945}" destId="{B592FC07-DBBA-4E71-BEC4-E2501DDA7F6D}" srcOrd="1" destOrd="0" presId="urn:microsoft.com/office/officeart/2005/8/layout/radial5"/>
    <dgm:cxn modelId="{E046EA9F-BFFB-4CA1-8967-85CD41B338C9}" type="presOf" srcId="{1A9610E3-C42F-4AA0-AC6A-65CBDE16A1E6}" destId="{EC5A94E6-06FD-47F7-BEA3-3E02FC9ADC3F}" srcOrd="0" destOrd="0" presId="urn:microsoft.com/office/officeart/2005/8/layout/radial5"/>
    <dgm:cxn modelId="{00C6CE7E-F637-4A80-B9E1-880DEB68C86B}" type="presOf" srcId="{C89898E0-AF4C-431E-AEDF-4A8EF5C92112}" destId="{C7DF246A-1B9E-422F-AD75-7DFBF43849F9}" srcOrd="0" destOrd="0" presId="urn:microsoft.com/office/officeart/2005/8/layout/radial5"/>
    <dgm:cxn modelId="{92FAD930-0022-4D18-AE7E-6C8F16FEBCA9}" type="presOf" srcId="{CFDC5909-05EA-4DFD-9067-98D428774E19}" destId="{92679A97-8DC3-4212-B333-89ECB582E6F3}" srcOrd="0" destOrd="0" presId="urn:microsoft.com/office/officeart/2005/8/layout/radial5"/>
    <dgm:cxn modelId="{FDBFB453-2E83-4C53-AA9A-9394CC43282E}" type="presOf" srcId="{8613355C-CA45-4132-A875-A14051A6B254}" destId="{BBDA06A6-E796-465D-B675-77BDC493FE4A}" srcOrd="0" destOrd="0" presId="urn:microsoft.com/office/officeart/2005/8/layout/radial5"/>
    <dgm:cxn modelId="{92062FD3-7F46-4A03-A8EC-B00756F42852}" type="presOf" srcId="{BC2702D6-ED9E-4E49-A052-C710801B5B42}" destId="{F79B809C-474B-4422-A066-1F53CE5B33F2}" srcOrd="0" destOrd="0" presId="urn:microsoft.com/office/officeart/2005/8/layout/radial5"/>
    <dgm:cxn modelId="{209358A5-7E03-4BFD-8FFB-1980555794A6}" type="presOf" srcId="{2151E800-DFAB-4827-80D2-DE56E6083813}" destId="{F706A934-C957-4774-8A30-49B1E1BAD8C4}" srcOrd="0" destOrd="0" presId="urn:microsoft.com/office/officeart/2005/8/layout/radial5"/>
    <dgm:cxn modelId="{5AC34ACC-2B67-43D1-8502-74F6F8B39CC8}" type="presParOf" srcId="{2BC44A74-BEFF-46C5-BC95-80660F88C762}" destId="{DC63F766-D5B3-426E-9CC2-141E524531BB}" srcOrd="0" destOrd="0" presId="urn:microsoft.com/office/officeart/2005/8/layout/radial5"/>
    <dgm:cxn modelId="{393E5FE9-C07F-470A-83B9-51DB3175EA76}" type="presParOf" srcId="{2BC44A74-BEFF-46C5-BC95-80660F88C762}" destId="{EC5A94E6-06FD-47F7-BEA3-3E02FC9ADC3F}" srcOrd="1" destOrd="0" presId="urn:microsoft.com/office/officeart/2005/8/layout/radial5"/>
    <dgm:cxn modelId="{4899166F-E6CF-47A9-9433-F9B956CDE7DF}" type="presParOf" srcId="{EC5A94E6-06FD-47F7-BEA3-3E02FC9ADC3F}" destId="{F7A38B6F-FE0E-4123-8B7A-C5351E36C8A1}" srcOrd="0" destOrd="0" presId="urn:microsoft.com/office/officeart/2005/8/layout/radial5"/>
    <dgm:cxn modelId="{5CAAE2C4-9AD6-4DCF-8E6A-1AB9BE225E5F}" type="presParOf" srcId="{2BC44A74-BEFF-46C5-BC95-80660F88C762}" destId="{B35D2831-9CED-45B6-9FDF-E83A651485BD}" srcOrd="2" destOrd="0" presId="urn:microsoft.com/office/officeart/2005/8/layout/radial5"/>
    <dgm:cxn modelId="{BA6FF628-CEF7-4B7F-B641-272DA207207C}" type="presParOf" srcId="{2BC44A74-BEFF-46C5-BC95-80660F88C762}" destId="{E9B9E16B-8BC8-404D-B26A-2A17459DFF45}" srcOrd="3" destOrd="0" presId="urn:microsoft.com/office/officeart/2005/8/layout/radial5"/>
    <dgm:cxn modelId="{5A8346B1-AA7D-438F-8620-70BE2CBB42CD}" type="presParOf" srcId="{E9B9E16B-8BC8-404D-B26A-2A17459DFF45}" destId="{B592FC07-DBBA-4E71-BEC4-E2501DDA7F6D}" srcOrd="0" destOrd="0" presId="urn:microsoft.com/office/officeart/2005/8/layout/radial5"/>
    <dgm:cxn modelId="{3B5DEEDB-8DA8-4AE3-A2B9-2E564E7067AD}" type="presParOf" srcId="{2BC44A74-BEFF-46C5-BC95-80660F88C762}" destId="{C7DF246A-1B9E-422F-AD75-7DFBF43849F9}" srcOrd="4" destOrd="0" presId="urn:microsoft.com/office/officeart/2005/8/layout/radial5"/>
    <dgm:cxn modelId="{D9C65928-714F-4A69-9483-EB6DA73779F2}" type="presParOf" srcId="{2BC44A74-BEFF-46C5-BC95-80660F88C762}" destId="{EEE0CD1E-BFCE-4ADA-83A8-14D1D6D41FE1}" srcOrd="5" destOrd="0" presId="urn:microsoft.com/office/officeart/2005/8/layout/radial5"/>
    <dgm:cxn modelId="{41F6F8FE-3EF2-4497-8311-8BBC32376779}" type="presParOf" srcId="{EEE0CD1E-BFCE-4ADA-83A8-14D1D6D41FE1}" destId="{8729B41D-C1EF-434F-A4AE-EE64BB1B53E5}" srcOrd="0" destOrd="0" presId="urn:microsoft.com/office/officeart/2005/8/layout/radial5"/>
    <dgm:cxn modelId="{636881A1-78B4-4845-B9A5-BCF224859EC3}" type="presParOf" srcId="{2BC44A74-BEFF-46C5-BC95-80660F88C762}" destId="{27561216-A40E-4585-B53C-C773059A61CE}" srcOrd="6" destOrd="0" presId="urn:microsoft.com/office/officeart/2005/8/layout/radial5"/>
    <dgm:cxn modelId="{4022255E-A683-4575-A06C-35CBDCF770F0}" type="presParOf" srcId="{2BC44A74-BEFF-46C5-BC95-80660F88C762}" destId="{7AA130B6-D461-4673-9A40-7DEDD46EA743}" srcOrd="7" destOrd="0" presId="urn:microsoft.com/office/officeart/2005/8/layout/radial5"/>
    <dgm:cxn modelId="{168D8D35-984D-418C-A72C-CA9F6F39191C}" type="presParOf" srcId="{7AA130B6-D461-4673-9A40-7DEDD46EA743}" destId="{2184B14A-4B32-4D15-9C14-B11258AA86B6}" srcOrd="0" destOrd="0" presId="urn:microsoft.com/office/officeart/2005/8/layout/radial5"/>
    <dgm:cxn modelId="{DD4344A6-9480-44F1-8350-BCFE9E4904E8}" type="presParOf" srcId="{2BC44A74-BEFF-46C5-BC95-80660F88C762}" destId="{F79B809C-474B-4422-A066-1F53CE5B33F2}" srcOrd="8" destOrd="0" presId="urn:microsoft.com/office/officeart/2005/8/layout/radial5"/>
    <dgm:cxn modelId="{056D5C10-E728-4ED4-A424-D0022B0CB563}" type="presParOf" srcId="{2BC44A74-BEFF-46C5-BC95-80660F88C762}" destId="{DF0F128A-6549-4ADD-BFA4-9AF2CB33B011}" srcOrd="9" destOrd="0" presId="urn:microsoft.com/office/officeart/2005/8/layout/radial5"/>
    <dgm:cxn modelId="{13D7232F-D5D8-45A1-A787-F29825199C55}" type="presParOf" srcId="{DF0F128A-6549-4ADD-BFA4-9AF2CB33B011}" destId="{D1FC3348-7632-42B1-9A89-4E711F382210}" srcOrd="0" destOrd="0" presId="urn:microsoft.com/office/officeart/2005/8/layout/radial5"/>
    <dgm:cxn modelId="{7272B2E1-B972-4B71-B1B0-930DEC4160F3}" type="presParOf" srcId="{2BC44A74-BEFF-46C5-BC95-80660F88C762}" destId="{F67CF328-A96A-4AAA-8C2E-367013257211}" srcOrd="10" destOrd="0" presId="urn:microsoft.com/office/officeart/2005/8/layout/radial5"/>
    <dgm:cxn modelId="{FB6254AC-EF34-430F-A67A-BE3B4E50C138}" type="presParOf" srcId="{2BC44A74-BEFF-46C5-BC95-80660F88C762}" destId="{90F03D80-8557-47CD-AB78-4064F7541505}" srcOrd="11" destOrd="0" presId="urn:microsoft.com/office/officeart/2005/8/layout/radial5"/>
    <dgm:cxn modelId="{7C62C928-5270-4D24-8D23-0CF4B915E0B2}" type="presParOf" srcId="{90F03D80-8557-47CD-AB78-4064F7541505}" destId="{1251DEC1-B8E9-440E-BF52-DD2B857F24AC}" srcOrd="0" destOrd="0" presId="urn:microsoft.com/office/officeart/2005/8/layout/radial5"/>
    <dgm:cxn modelId="{A04756FC-C312-4785-BA54-9D215332CAC9}" type="presParOf" srcId="{2BC44A74-BEFF-46C5-BC95-80660F88C762}" destId="{1E16E532-89A9-4EBC-9440-79DE3C9C94DB}" srcOrd="12" destOrd="0" presId="urn:microsoft.com/office/officeart/2005/8/layout/radial5"/>
    <dgm:cxn modelId="{567A0757-3060-4D0B-A389-8B29A458331A}" type="presParOf" srcId="{2BC44A74-BEFF-46C5-BC95-80660F88C762}" destId="{92679A97-8DC3-4212-B333-89ECB582E6F3}" srcOrd="13" destOrd="0" presId="urn:microsoft.com/office/officeart/2005/8/layout/radial5"/>
    <dgm:cxn modelId="{13DDBAF0-1455-403A-8F2B-A4737EF0AB14}" type="presParOf" srcId="{92679A97-8DC3-4212-B333-89ECB582E6F3}" destId="{58DA2EEA-DA41-4482-8E99-5FAD0B698433}" srcOrd="0" destOrd="0" presId="urn:microsoft.com/office/officeart/2005/8/layout/radial5"/>
    <dgm:cxn modelId="{E43919B2-AC14-45FA-AB55-6A5F733A4CD8}" type="presParOf" srcId="{2BC44A74-BEFF-46C5-BC95-80660F88C762}" destId="{BBDA06A6-E796-465D-B675-77BDC493FE4A}" srcOrd="14" destOrd="0" presId="urn:microsoft.com/office/officeart/2005/8/layout/radial5"/>
    <dgm:cxn modelId="{D8E1ED68-8004-4D03-AB4A-79D269E7DD80}" type="presParOf" srcId="{2BC44A74-BEFF-46C5-BC95-80660F88C762}" destId="{F706A934-C957-4774-8A30-49B1E1BAD8C4}" srcOrd="15" destOrd="0" presId="urn:microsoft.com/office/officeart/2005/8/layout/radial5"/>
    <dgm:cxn modelId="{353AA9A3-13E9-44CC-BF0C-9D0B54A7A267}" type="presParOf" srcId="{F706A934-C957-4774-8A30-49B1E1BAD8C4}" destId="{612F50AC-239C-47DE-BE18-A9078A2E9228}" srcOrd="0" destOrd="0" presId="urn:microsoft.com/office/officeart/2005/8/layout/radial5"/>
    <dgm:cxn modelId="{B3C147F5-4B10-4908-8CD9-BC01CF9E7EEC}" type="presParOf" srcId="{2BC44A74-BEFF-46C5-BC95-80660F88C762}" destId="{E4CCE802-495F-4D8D-8909-14A0E46D3BA0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4F2E2-D3A1-4FB8-8AA9-C7D6749B622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D57F81-9689-499A-905E-8F6041B53885}">
      <dgm:prSet phldrT="[Текст]"/>
      <dgm:spPr/>
      <dgm:t>
        <a:bodyPr/>
        <a:lstStyle/>
        <a:p>
          <a:r>
            <a:rPr lang="ru-RU" dirty="0" smtClean="0"/>
            <a:t>ПРИЗНАКИ НАРОДНОСТИ</a:t>
          </a:r>
          <a:endParaRPr lang="ru-RU" dirty="0"/>
        </a:p>
      </dgm:t>
    </dgm:pt>
    <dgm:pt modelId="{F9D25FB3-4E96-41F9-88C9-ECC3987312EB}" type="parTrans" cxnId="{D84414A3-02F5-4DBF-9B3B-E6B0A92CB98A}">
      <dgm:prSet/>
      <dgm:spPr/>
      <dgm:t>
        <a:bodyPr/>
        <a:lstStyle/>
        <a:p>
          <a:endParaRPr lang="ru-RU"/>
        </a:p>
      </dgm:t>
    </dgm:pt>
    <dgm:pt modelId="{5F96A8A1-99F7-46CD-A69B-8F3EA4F08720}" type="sibTrans" cxnId="{D84414A3-02F5-4DBF-9B3B-E6B0A92CB98A}">
      <dgm:prSet/>
      <dgm:spPr/>
      <dgm:t>
        <a:bodyPr/>
        <a:lstStyle/>
        <a:p>
          <a:endParaRPr lang="ru-RU"/>
        </a:p>
      </dgm:t>
    </dgm:pt>
    <dgm:pt modelId="{A448364B-56FC-4644-889A-F30DDFBCE83C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ОБЩАЯ ТЕРРИТОРИЯ ПРОЖИВАНИЯ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A00074F9-D176-42C1-B6A1-4B4056C648D8}" type="parTrans" cxnId="{FC62767B-0DA9-4323-8AD7-5A17AA4C388A}">
      <dgm:prSet/>
      <dgm:spPr/>
      <dgm:t>
        <a:bodyPr/>
        <a:lstStyle/>
        <a:p>
          <a:endParaRPr lang="ru-RU"/>
        </a:p>
      </dgm:t>
    </dgm:pt>
    <dgm:pt modelId="{FF387551-EAF9-49FC-B7B5-C3763138C4E7}" type="sibTrans" cxnId="{FC62767B-0DA9-4323-8AD7-5A17AA4C388A}">
      <dgm:prSet/>
      <dgm:spPr/>
      <dgm:t>
        <a:bodyPr/>
        <a:lstStyle/>
        <a:p>
          <a:endParaRPr lang="ru-RU"/>
        </a:p>
      </dgm:t>
    </dgm:pt>
    <dgm:pt modelId="{299E699A-E7D4-45E2-BE44-DEA3304BCD94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ОБЩНОСТЬ ЯЗЫКА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035CB391-7C2D-416F-9344-CC0776DB4440}" type="parTrans" cxnId="{A448AF23-7F18-4C61-A8C0-85F6A392737F}">
      <dgm:prSet/>
      <dgm:spPr/>
      <dgm:t>
        <a:bodyPr/>
        <a:lstStyle/>
        <a:p>
          <a:endParaRPr lang="ru-RU"/>
        </a:p>
      </dgm:t>
    </dgm:pt>
    <dgm:pt modelId="{7F82AA29-2234-409E-BFF0-CB29EE3A3C03}" type="sibTrans" cxnId="{A448AF23-7F18-4C61-A8C0-85F6A392737F}">
      <dgm:prSet/>
      <dgm:spPr/>
      <dgm:t>
        <a:bodyPr/>
        <a:lstStyle/>
        <a:p>
          <a:endParaRPr lang="ru-RU"/>
        </a:p>
      </dgm:t>
    </dgm:pt>
    <dgm:pt modelId="{C511BE1E-31EF-4528-B2FC-45DE0F6069F1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СВОЕОБРАЗНАЯ МАТЕРИАЛЬНАЯ И ДУХОВНАЯ КУЛЬТУРА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068FA80E-31AE-4F2E-9C05-2FC0731C1DA4}" type="parTrans" cxnId="{126D04A5-E94B-4A49-B5EF-03EC9D8DF3CC}">
      <dgm:prSet/>
      <dgm:spPr/>
      <dgm:t>
        <a:bodyPr/>
        <a:lstStyle/>
        <a:p>
          <a:endParaRPr lang="ru-RU"/>
        </a:p>
      </dgm:t>
    </dgm:pt>
    <dgm:pt modelId="{B561A1C7-52F7-4AF9-A7B6-A9CF81242884}" type="sibTrans" cxnId="{126D04A5-E94B-4A49-B5EF-03EC9D8DF3CC}">
      <dgm:prSet/>
      <dgm:spPr/>
      <dgm:t>
        <a:bodyPr/>
        <a:lstStyle/>
        <a:p>
          <a:endParaRPr lang="ru-RU"/>
        </a:p>
      </dgm:t>
    </dgm:pt>
    <dgm:pt modelId="{83E1FD49-1A30-4288-ADF4-D827B907EC18}" type="pres">
      <dgm:prSet presAssocID="{63F4F2E2-D3A1-4FB8-8AA9-C7D6749B622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8F7932-CE0E-4386-8A87-AB037F5B58D3}" type="pres">
      <dgm:prSet presAssocID="{E3D57F81-9689-499A-905E-8F6041B53885}" presName="root1" presStyleCnt="0"/>
      <dgm:spPr/>
    </dgm:pt>
    <dgm:pt modelId="{013C1D32-98DA-4EAE-9E62-81B8D7B7E1E8}" type="pres">
      <dgm:prSet presAssocID="{E3D57F81-9689-499A-905E-8F6041B53885}" presName="LevelOneTextNode" presStyleLbl="node0" presStyleIdx="0" presStyleCnt="1" custScaleX="101967" custScaleY="1109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B3CA1F2-C471-481C-A713-903DD523C831}" type="pres">
      <dgm:prSet presAssocID="{E3D57F81-9689-499A-905E-8F6041B53885}" presName="level2hierChild" presStyleCnt="0"/>
      <dgm:spPr/>
    </dgm:pt>
    <dgm:pt modelId="{54083E85-9F79-4B93-9364-64EDE829A2B8}" type="pres">
      <dgm:prSet presAssocID="{A00074F9-D176-42C1-B6A1-4B4056C648D8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3990FD2B-0E82-4936-A738-5259947E22F9}" type="pres">
      <dgm:prSet presAssocID="{A00074F9-D176-42C1-B6A1-4B4056C648D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7344359C-E2E8-4ABF-B44A-C1243E29A94E}" type="pres">
      <dgm:prSet presAssocID="{A448364B-56FC-4644-889A-F30DDFBCE83C}" presName="root2" presStyleCnt="0"/>
      <dgm:spPr/>
    </dgm:pt>
    <dgm:pt modelId="{DEAA720D-B078-473B-B506-9F5BCEA2BBF3}" type="pres">
      <dgm:prSet presAssocID="{A448364B-56FC-4644-889A-F30DDFBCE83C}" presName="LevelTwoTextNode" presStyleLbl="node2" presStyleIdx="0" presStyleCnt="3" custScaleX="125356" custScaleY="162864" custLinFactNeighborX="-2043" custLinFactNeighborY="-403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D0B8D9-2DDC-48FA-9FA3-C495415A83D2}" type="pres">
      <dgm:prSet presAssocID="{A448364B-56FC-4644-889A-F30DDFBCE83C}" presName="level3hierChild" presStyleCnt="0"/>
      <dgm:spPr/>
    </dgm:pt>
    <dgm:pt modelId="{AB1957DD-2892-4F86-9379-48CD9C0FEED2}" type="pres">
      <dgm:prSet presAssocID="{035CB391-7C2D-416F-9344-CC0776DB4440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3BA60ED-A3A5-49D2-BED8-1828DC556820}" type="pres">
      <dgm:prSet presAssocID="{035CB391-7C2D-416F-9344-CC0776DB4440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ECB02AA-65C8-42D4-8994-75BDA1C3C1DB}" type="pres">
      <dgm:prSet presAssocID="{299E699A-E7D4-45E2-BE44-DEA3304BCD94}" presName="root2" presStyleCnt="0"/>
      <dgm:spPr/>
    </dgm:pt>
    <dgm:pt modelId="{8F4F3E66-670E-4E0B-9E3C-A6DC50F924C7}" type="pres">
      <dgm:prSet presAssocID="{299E699A-E7D4-45E2-BE44-DEA3304BCD94}" presName="LevelTwoTextNode" presStyleLbl="node2" presStyleIdx="1" presStyleCnt="3" custScaleX="128104" custScaleY="1181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662655-055A-4085-AD48-DE8569A71045}" type="pres">
      <dgm:prSet presAssocID="{299E699A-E7D4-45E2-BE44-DEA3304BCD94}" presName="level3hierChild" presStyleCnt="0"/>
      <dgm:spPr/>
    </dgm:pt>
    <dgm:pt modelId="{41B71A32-6652-4809-8864-925680790155}" type="pres">
      <dgm:prSet presAssocID="{068FA80E-31AE-4F2E-9C05-2FC0731C1DA4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FF054188-E0A6-4F3D-9EBA-7FAB8AB4075B}" type="pres">
      <dgm:prSet presAssocID="{068FA80E-31AE-4F2E-9C05-2FC0731C1DA4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7EFACA7-F177-4128-92E9-3DB1A987DA63}" type="pres">
      <dgm:prSet presAssocID="{C511BE1E-31EF-4528-B2FC-45DE0F6069F1}" presName="root2" presStyleCnt="0"/>
      <dgm:spPr/>
    </dgm:pt>
    <dgm:pt modelId="{7AEB314B-44C0-4413-9136-C9B1D92C3A2F}" type="pres">
      <dgm:prSet presAssocID="{C511BE1E-31EF-4528-B2FC-45DE0F6069F1}" presName="LevelTwoTextNode" presStyleLbl="node2" presStyleIdx="2" presStyleCnt="3" custScaleX="126066" custScaleY="1895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DB8769-110B-4910-8D73-54E65AC1A885}" type="pres">
      <dgm:prSet presAssocID="{C511BE1E-31EF-4528-B2FC-45DE0F6069F1}" presName="level3hierChild" presStyleCnt="0"/>
      <dgm:spPr/>
    </dgm:pt>
  </dgm:ptLst>
  <dgm:cxnLst>
    <dgm:cxn modelId="{A448AF23-7F18-4C61-A8C0-85F6A392737F}" srcId="{E3D57F81-9689-499A-905E-8F6041B53885}" destId="{299E699A-E7D4-45E2-BE44-DEA3304BCD94}" srcOrd="1" destOrd="0" parTransId="{035CB391-7C2D-416F-9344-CC0776DB4440}" sibTransId="{7F82AA29-2234-409E-BFF0-CB29EE3A3C03}"/>
    <dgm:cxn modelId="{AB4F98B8-CAB9-40EF-A8ED-D84DA22B2343}" type="presOf" srcId="{068FA80E-31AE-4F2E-9C05-2FC0731C1DA4}" destId="{FF054188-E0A6-4F3D-9EBA-7FAB8AB4075B}" srcOrd="1" destOrd="0" presId="urn:microsoft.com/office/officeart/2008/layout/HorizontalMultiLevelHierarchy"/>
    <dgm:cxn modelId="{4AA6E867-6882-4EBF-9EBA-6AB19B7169C1}" type="presOf" srcId="{E3D57F81-9689-499A-905E-8F6041B53885}" destId="{013C1D32-98DA-4EAE-9E62-81B8D7B7E1E8}" srcOrd="0" destOrd="0" presId="urn:microsoft.com/office/officeart/2008/layout/HorizontalMultiLevelHierarchy"/>
    <dgm:cxn modelId="{126D04A5-E94B-4A49-B5EF-03EC9D8DF3CC}" srcId="{E3D57F81-9689-499A-905E-8F6041B53885}" destId="{C511BE1E-31EF-4528-B2FC-45DE0F6069F1}" srcOrd="2" destOrd="0" parTransId="{068FA80E-31AE-4F2E-9C05-2FC0731C1DA4}" sibTransId="{B561A1C7-52F7-4AF9-A7B6-A9CF81242884}"/>
    <dgm:cxn modelId="{6A11F88A-8ECF-44A2-85F5-F540E37FA502}" type="presOf" srcId="{C511BE1E-31EF-4528-B2FC-45DE0F6069F1}" destId="{7AEB314B-44C0-4413-9136-C9B1D92C3A2F}" srcOrd="0" destOrd="0" presId="urn:microsoft.com/office/officeart/2008/layout/HorizontalMultiLevelHierarchy"/>
    <dgm:cxn modelId="{4C6CB8A1-1231-4279-BE6A-03A360457E43}" type="presOf" srcId="{A448364B-56FC-4644-889A-F30DDFBCE83C}" destId="{DEAA720D-B078-473B-B506-9F5BCEA2BBF3}" srcOrd="0" destOrd="0" presId="urn:microsoft.com/office/officeart/2008/layout/HorizontalMultiLevelHierarchy"/>
    <dgm:cxn modelId="{2D37778A-C0BD-48EC-9BE6-6D8AEB31B16D}" type="presOf" srcId="{299E699A-E7D4-45E2-BE44-DEA3304BCD94}" destId="{8F4F3E66-670E-4E0B-9E3C-A6DC50F924C7}" srcOrd="0" destOrd="0" presId="urn:microsoft.com/office/officeart/2008/layout/HorizontalMultiLevelHierarchy"/>
    <dgm:cxn modelId="{16EAA200-1E7A-491F-9494-50380A9B5989}" type="presOf" srcId="{035CB391-7C2D-416F-9344-CC0776DB4440}" destId="{83BA60ED-A3A5-49D2-BED8-1828DC556820}" srcOrd="1" destOrd="0" presId="urn:microsoft.com/office/officeart/2008/layout/HorizontalMultiLevelHierarchy"/>
    <dgm:cxn modelId="{D84414A3-02F5-4DBF-9B3B-E6B0A92CB98A}" srcId="{63F4F2E2-D3A1-4FB8-8AA9-C7D6749B622C}" destId="{E3D57F81-9689-499A-905E-8F6041B53885}" srcOrd="0" destOrd="0" parTransId="{F9D25FB3-4E96-41F9-88C9-ECC3987312EB}" sibTransId="{5F96A8A1-99F7-46CD-A69B-8F3EA4F08720}"/>
    <dgm:cxn modelId="{F1F63CC7-F090-4BBF-B4ED-7A2CA0BD0981}" type="presOf" srcId="{A00074F9-D176-42C1-B6A1-4B4056C648D8}" destId="{54083E85-9F79-4B93-9364-64EDE829A2B8}" srcOrd="0" destOrd="0" presId="urn:microsoft.com/office/officeart/2008/layout/HorizontalMultiLevelHierarchy"/>
    <dgm:cxn modelId="{CC6F2F6B-2FF8-405D-8DDD-9790138DF660}" type="presOf" srcId="{035CB391-7C2D-416F-9344-CC0776DB4440}" destId="{AB1957DD-2892-4F86-9379-48CD9C0FEED2}" srcOrd="0" destOrd="0" presId="urn:microsoft.com/office/officeart/2008/layout/HorizontalMultiLevelHierarchy"/>
    <dgm:cxn modelId="{C3F762A4-EAB2-4A38-870F-780A1214CD13}" type="presOf" srcId="{068FA80E-31AE-4F2E-9C05-2FC0731C1DA4}" destId="{41B71A32-6652-4809-8864-925680790155}" srcOrd="0" destOrd="0" presId="urn:microsoft.com/office/officeart/2008/layout/HorizontalMultiLevelHierarchy"/>
    <dgm:cxn modelId="{EA932040-02A2-4862-9A79-16B436C4F2BC}" type="presOf" srcId="{A00074F9-D176-42C1-B6A1-4B4056C648D8}" destId="{3990FD2B-0E82-4936-A738-5259947E22F9}" srcOrd="1" destOrd="0" presId="urn:microsoft.com/office/officeart/2008/layout/HorizontalMultiLevelHierarchy"/>
    <dgm:cxn modelId="{FC62767B-0DA9-4323-8AD7-5A17AA4C388A}" srcId="{E3D57F81-9689-499A-905E-8F6041B53885}" destId="{A448364B-56FC-4644-889A-F30DDFBCE83C}" srcOrd="0" destOrd="0" parTransId="{A00074F9-D176-42C1-B6A1-4B4056C648D8}" sibTransId="{FF387551-EAF9-49FC-B7B5-C3763138C4E7}"/>
    <dgm:cxn modelId="{4C4973E4-E563-4FF2-A040-2375157AEA68}" type="presOf" srcId="{63F4F2E2-D3A1-4FB8-8AA9-C7D6749B622C}" destId="{83E1FD49-1A30-4288-ADF4-D827B907EC18}" srcOrd="0" destOrd="0" presId="urn:microsoft.com/office/officeart/2008/layout/HorizontalMultiLevelHierarchy"/>
    <dgm:cxn modelId="{8B91453B-1F94-4D84-96A0-9B9777D0DF59}" type="presParOf" srcId="{83E1FD49-1A30-4288-ADF4-D827B907EC18}" destId="{468F7932-CE0E-4386-8A87-AB037F5B58D3}" srcOrd="0" destOrd="0" presId="urn:microsoft.com/office/officeart/2008/layout/HorizontalMultiLevelHierarchy"/>
    <dgm:cxn modelId="{32081211-0679-4D65-B50D-D0CC45A6840A}" type="presParOf" srcId="{468F7932-CE0E-4386-8A87-AB037F5B58D3}" destId="{013C1D32-98DA-4EAE-9E62-81B8D7B7E1E8}" srcOrd="0" destOrd="0" presId="urn:microsoft.com/office/officeart/2008/layout/HorizontalMultiLevelHierarchy"/>
    <dgm:cxn modelId="{921CD67C-6924-4DF4-A375-BC3766245804}" type="presParOf" srcId="{468F7932-CE0E-4386-8A87-AB037F5B58D3}" destId="{1B3CA1F2-C471-481C-A713-903DD523C831}" srcOrd="1" destOrd="0" presId="urn:microsoft.com/office/officeart/2008/layout/HorizontalMultiLevelHierarchy"/>
    <dgm:cxn modelId="{FC54B321-EB72-4999-BF59-264FB0DBB6A0}" type="presParOf" srcId="{1B3CA1F2-C471-481C-A713-903DD523C831}" destId="{54083E85-9F79-4B93-9364-64EDE829A2B8}" srcOrd="0" destOrd="0" presId="urn:microsoft.com/office/officeart/2008/layout/HorizontalMultiLevelHierarchy"/>
    <dgm:cxn modelId="{4971132D-8276-4414-973A-34776E7295AF}" type="presParOf" srcId="{54083E85-9F79-4B93-9364-64EDE829A2B8}" destId="{3990FD2B-0E82-4936-A738-5259947E22F9}" srcOrd="0" destOrd="0" presId="urn:microsoft.com/office/officeart/2008/layout/HorizontalMultiLevelHierarchy"/>
    <dgm:cxn modelId="{7824CD08-22F6-4537-9A39-280D90FE45DF}" type="presParOf" srcId="{1B3CA1F2-C471-481C-A713-903DD523C831}" destId="{7344359C-E2E8-4ABF-B44A-C1243E29A94E}" srcOrd="1" destOrd="0" presId="urn:microsoft.com/office/officeart/2008/layout/HorizontalMultiLevelHierarchy"/>
    <dgm:cxn modelId="{746EBC72-6B79-499E-AA2D-895196038092}" type="presParOf" srcId="{7344359C-E2E8-4ABF-B44A-C1243E29A94E}" destId="{DEAA720D-B078-473B-B506-9F5BCEA2BBF3}" srcOrd="0" destOrd="0" presId="urn:microsoft.com/office/officeart/2008/layout/HorizontalMultiLevelHierarchy"/>
    <dgm:cxn modelId="{6DB152D7-FF2F-451F-A5C0-1CD674A625BE}" type="presParOf" srcId="{7344359C-E2E8-4ABF-B44A-C1243E29A94E}" destId="{12D0B8D9-2DDC-48FA-9FA3-C495415A83D2}" srcOrd="1" destOrd="0" presId="urn:microsoft.com/office/officeart/2008/layout/HorizontalMultiLevelHierarchy"/>
    <dgm:cxn modelId="{D59FE813-A01F-4938-9EDF-25DC4E0912D1}" type="presParOf" srcId="{1B3CA1F2-C471-481C-A713-903DD523C831}" destId="{AB1957DD-2892-4F86-9379-48CD9C0FEED2}" srcOrd="2" destOrd="0" presId="urn:microsoft.com/office/officeart/2008/layout/HorizontalMultiLevelHierarchy"/>
    <dgm:cxn modelId="{C3F38D5D-5F25-4676-9476-2E6ED3DE05D3}" type="presParOf" srcId="{AB1957DD-2892-4F86-9379-48CD9C0FEED2}" destId="{83BA60ED-A3A5-49D2-BED8-1828DC556820}" srcOrd="0" destOrd="0" presId="urn:microsoft.com/office/officeart/2008/layout/HorizontalMultiLevelHierarchy"/>
    <dgm:cxn modelId="{2BAFA4EA-D59C-459C-9016-A66184532C23}" type="presParOf" srcId="{1B3CA1F2-C471-481C-A713-903DD523C831}" destId="{BECB02AA-65C8-42D4-8994-75BDA1C3C1DB}" srcOrd="3" destOrd="0" presId="urn:microsoft.com/office/officeart/2008/layout/HorizontalMultiLevelHierarchy"/>
    <dgm:cxn modelId="{88852C29-173E-4B25-905F-6ECF6A91BD23}" type="presParOf" srcId="{BECB02AA-65C8-42D4-8994-75BDA1C3C1DB}" destId="{8F4F3E66-670E-4E0B-9E3C-A6DC50F924C7}" srcOrd="0" destOrd="0" presId="urn:microsoft.com/office/officeart/2008/layout/HorizontalMultiLevelHierarchy"/>
    <dgm:cxn modelId="{BAEC80C4-768A-4D09-9273-F25C042165BA}" type="presParOf" srcId="{BECB02AA-65C8-42D4-8994-75BDA1C3C1DB}" destId="{BC662655-055A-4085-AD48-DE8569A71045}" srcOrd="1" destOrd="0" presId="urn:microsoft.com/office/officeart/2008/layout/HorizontalMultiLevelHierarchy"/>
    <dgm:cxn modelId="{53B072C9-FD9D-4CA7-905C-888AC1A77403}" type="presParOf" srcId="{1B3CA1F2-C471-481C-A713-903DD523C831}" destId="{41B71A32-6652-4809-8864-925680790155}" srcOrd="4" destOrd="0" presId="urn:microsoft.com/office/officeart/2008/layout/HorizontalMultiLevelHierarchy"/>
    <dgm:cxn modelId="{19E969FA-7BD3-40BA-8863-3A3BB0C0E6A9}" type="presParOf" srcId="{41B71A32-6652-4809-8864-925680790155}" destId="{FF054188-E0A6-4F3D-9EBA-7FAB8AB4075B}" srcOrd="0" destOrd="0" presId="urn:microsoft.com/office/officeart/2008/layout/HorizontalMultiLevelHierarchy"/>
    <dgm:cxn modelId="{325914A4-28C3-4FBA-929A-819947631315}" type="presParOf" srcId="{1B3CA1F2-C471-481C-A713-903DD523C831}" destId="{67EFACA7-F177-4128-92E9-3DB1A987DA63}" srcOrd="5" destOrd="0" presId="urn:microsoft.com/office/officeart/2008/layout/HorizontalMultiLevelHierarchy"/>
    <dgm:cxn modelId="{6DDE08C5-FCD8-445E-A46A-6DC0B06B1A60}" type="presParOf" srcId="{67EFACA7-F177-4128-92E9-3DB1A987DA63}" destId="{7AEB314B-44C0-4413-9136-C9B1D92C3A2F}" srcOrd="0" destOrd="0" presId="urn:microsoft.com/office/officeart/2008/layout/HorizontalMultiLevelHierarchy"/>
    <dgm:cxn modelId="{6FCE47E0-EED0-4064-8299-DBC09A7ECCB7}" type="presParOf" srcId="{67EFACA7-F177-4128-92E9-3DB1A987DA63}" destId="{46DB8769-110B-4910-8D73-54E65AC1A8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3F766-D5B3-426E-9CC2-141E524531BB}">
      <dsp:nvSpPr>
        <dsp:cNvPr id="0" name=""/>
        <dsp:cNvSpPr/>
      </dsp:nvSpPr>
      <dsp:spPr>
        <a:xfrm>
          <a:off x="2367280" y="793171"/>
          <a:ext cx="1233118" cy="6615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Основа  узбекского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народа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>
        <a:off x="2547866" y="890048"/>
        <a:ext cx="871946" cy="467765"/>
      </dsp:txXfrm>
    </dsp:sp>
    <dsp:sp modelId="{EC5A94E6-06FD-47F7-BEA3-3E02FC9ADC3F}">
      <dsp:nvSpPr>
        <dsp:cNvPr id="0" name=""/>
        <dsp:cNvSpPr/>
      </dsp:nvSpPr>
      <dsp:spPr>
        <a:xfrm rot="16026085">
          <a:off x="2844674" y="550666"/>
          <a:ext cx="230285" cy="197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2875815" y="619794"/>
        <a:ext cx="171000" cy="118570"/>
      </dsp:txXfrm>
    </dsp:sp>
    <dsp:sp modelId="{B35D2831-9CED-45B6-9FDF-E83A651485BD}">
      <dsp:nvSpPr>
        <dsp:cNvPr id="0" name=""/>
        <dsp:cNvSpPr/>
      </dsp:nvSpPr>
      <dsp:spPr>
        <a:xfrm>
          <a:off x="2296007" y="-26286"/>
          <a:ext cx="1285673" cy="523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СОГДИЙЦЫ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>
        <a:off x="2484289" y="50320"/>
        <a:ext cx="909109" cy="369889"/>
      </dsp:txXfrm>
    </dsp:sp>
    <dsp:sp modelId="{E9B9E16B-8BC8-404D-B26A-2A17459DFF45}">
      <dsp:nvSpPr>
        <dsp:cNvPr id="0" name=""/>
        <dsp:cNvSpPr/>
      </dsp:nvSpPr>
      <dsp:spPr>
        <a:xfrm rot="19723433">
          <a:off x="3472157" y="642177"/>
          <a:ext cx="284218" cy="197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3476465" y="697089"/>
        <a:ext cx="224933" cy="118570"/>
      </dsp:txXfrm>
    </dsp:sp>
    <dsp:sp modelId="{C7DF246A-1B9E-422F-AD75-7DFBF43849F9}">
      <dsp:nvSpPr>
        <dsp:cNvPr id="0" name=""/>
        <dsp:cNvSpPr/>
      </dsp:nvSpPr>
      <dsp:spPr>
        <a:xfrm>
          <a:off x="3526870" y="114299"/>
          <a:ext cx="1377006" cy="523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ХОРЕЗМИЙЦЫ</a:t>
          </a:r>
          <a:endParaRPr lang="ru-RU" sz="1100" b="1" kern="1200" dirty="0"/>
        </a:p>
      </dsp:txBody>
      <dsp:txXfrm>
        <a:off x="3728528" y="190905"/>
        <a:ext cx="973690" cy="369889"/>
      </dsp:txXfrm>
    </dsp:sp>
    <dsp:sp modelId="{EEE0CD1E-BFCE-4ADA-83A8-14D1D6D41FE1}">
      <dsp:nvSpPr>
        <dsp:cNvPr id="0" name=""/>
        <dsp:cNvSpPr/>
      </dsp:nvSpPr>
      <dsp:spPr>
        <a:xfrm rot="21589889">
          <a:off x="3608333" y="1022750"/>
          <a:ext cx="364870" cy="197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3608333" y="1062360"/>
        <a:ext cx="305585" cy="118570"/>
      </dsp:txXfrm>
    </dsp:sp>
    <dsp:sp modelId="{27561216-A40E-4585-B53C-C773059A61CE}">
      <dsp:nvSpPr>
        <dsp:cNvPr id="0" name=""/>
        <dsp:cNvSpPr/>
      </dsp:nvSpPr>
      <dsp:spPr>
        <a:xfrm>
          <a:off x="3992917" y="858097"/>
          <a:ext cx="894189" cy="523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itchFamily="34" charset="0"/>
              <a:cs typeface="Arial" pitchFamily="34" charset="0"/>
            </a:rPr>
            <a:t>саки</a:t>
          </a:r>
          <a:endParaRPr lang="ru-RU" sz="1400" b="1" kern="1200" dirty="0">
            <a:latin typeface="Arial" pitchFamily="34" charset="0"/>
            <a:cs typeface="Arial" pitchFamily="34" charset="0"/>
          </a:endParaRPr>
        </a:p>
      </dsp:txBody>
      <dsp:txXfrm>
        <a:off x="4123868" y="934703"/>
        <a:ext cx="632287" cy="369889"/>
      </dsp:txXfrm>
    </dsp:sp>
    <dsp:sp modelId="{7AA130B6-D461-4673-9A40-7DEDD46EA743}">
      <dsp:nvSpPr>
        <dsp:cNvPr id="0" name=""/>
        <dsp:cNvSpPr/>
      </dsp:nvSpPr>
      <dsp:spPr>
        <a:xfrm rot="1778274">
          <a:off x="3408059" y="1358795"/>
          <a:ext cx="313990" cy="197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3411937" y="1383659"/>
        <a:ext cx="254705" cy="118570"/>
      </dsp:txXfrm>
    </dsp:sp>
    <dsp:sp modelId="{F79B809C-474B-4422-A066-1F53CE5B33F2}">
      <dsp:nvSpPr>
        <dsp:cNvPr id="0" name=""/>
        <dsp:cNvSpPr/>
      </dsp:nvSpPr>
      <dsp:spPr>
        <a:xfrm>
          <a:off x="3707673" y="1564286"/>
          <a:ext cx="1333610" cy="7017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НАСЕЛЕНИЕ ЧАЧА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>
        <a:off x="3902976" y="1667049"/>
        <a:ext cx="943004" cy="496183"/>
      </dsp:txXfrm>
    </dsp:sp>
    <dsp:sp modelId="{DF0F128A-6549-4ADD-BFA4-9AF2CB33B011}">
      <dsp:nvSpPr>
        <dsp:cNvPr id="0" name=""/>
        <dsp:cNvSpPr/>
      </dsp:nvSpPr>
      <dsp:spPr>
        <a:xfrm rot="5383691">
          <a:off x="2841584" y="1422818"/>
          <a:ext cx="232171" cy="293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2876244" y="1446664"/>
        <a:ext cx="162520" cy="176015"/>
      </dsp:txXfrm>
    </dsp:sp>
    <dsp:sp modelId="{F67CF328-A96A-4AAA-8C2E-367013257211}">
      <dsp:nvSpPr>
        <dsp:cNvPr id="0" name=""/>
        <dsp:cNvSpPr/>
      </dsp:nvSpPr>
      <dsp:spPr>
        <a:xfrm>
          <a:off x="2088233" y="1668634"/>
          <a:ext cx="1635874" cy="6353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ПОЛУОСЕДЛЫЕ КАНГЛИ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(КАНГЦЫ</a:t>
          </a:r>
          <a:r>
            <a:rPr lang="ru-RU" sz="1100" kern="1200" dirty="0" smtClean="0">
              <a:latin typeface="Arial" pitchFamily="34" charset="0"/>
              <a:cs typeface="Arial" pitchFamily="34" charset="0"/>
            </a:rPr>
            <a:t>)</a:t>
          </a:r>
          <a:endParaRPr lang="ru-RU" sz="500" kern="1200" dirty="0">
            <a:latin typeface="Arial" pitchFamily="34" charset="0"/>
            <a:cs typeface="Arial" pitchFamily="34" charset="0"/>
          </a:endParaRPr>
        </a:p>
      </dsp:txBody>
      <dsp:txXfrm>
        <a:off x="2327801" y="1761680"/>
        <a:ext cx="1156738" cy="449266"/>
      </dsp:txXfrm>
    </dsp:sp>
    <dsp:sp modelId="{90F03D80-8557-47CD-AB78-4064F7541505}">
      <dsp:nvSpPr>
        <dsp:cNvPr id="0" name=""/>
        <dsp:cNvSpPr/>
      </dsp:nvSpPr>
      <dsp:spPr>
        <a:xfrm rot="9631494">
          <a:off x="2218826" y="1328209"/>
          <a:ext cx="265422" cy="197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2276415" y="1357849"/>
        <a:ext cx="206137" cy="118570"/>
      </dsp:txXfrm>
    </dsp:sp>
    <dsp:sp modelId="{1E16E532-89A9-4EBC-9440-79DE3C9C94DB}">
      <dsp:nvSpPr>
        <dsp:cNvPr id="0" name=""/>
        <dsp:cNvSpPr/>
      </dsp:nvSpPr>
      <dsp:spPr>
        <a:xfrm>
          <a:off x="742645" y="1337847"/>
          <a:ext cx="1487506" cy="6312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КОЧЕВЫЕ МАССАГЕТЫ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>
        <a:off x="960485" y="1430291"/>
        <a:ext cx="1051826" cy="446359"/>
      </dsp:txXfrm>
    </dsp:sp>
    <dsp:sp modelId="{92679A97-8DC3-4212-B333-89ECB582E6F3}">
      <dsp:nvSpPr>
        <dsp:cNvPr id="0" name=""/>
        <dsp:cNvSpPr/>
      </dsp:nvSpPr>
      <dsp:spPr>
        <a:xfrm rot="12588480">
          <a:off x="2193850" y="654130"/>
          <a:ext cx="284817" cy="197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2249213" y="708388"/>
        <a:ext cx="225532" cy="118570"/>
      </dsp:txXfrm>
    </dsp:sp>
    <dsp:sp modelId="{BBDA06A6-E796-465D-B675-77BDC493FE4A}">
      <dsp:nvSpPr>
        <dsp:cNvPr id="0" name=""/>
        <dsp:cNvSpPr/>
      </dsp:nvSpPr>
      <dsp:spPr>
        <a:xfrm>
          <a:off x="983473" y="132390"/>
          <a:ext cx="1452286" cy="523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БАКТРИЙЦЫ</a:t>
          </a:r>
          <a:endParaRPr lang="ru-RU" sz="1200" b="1" kern="1200" dirty="0">
            <a:latin typeface="Arial" pitchFamily="34" charset="0"/>
            <a:cs typeface="Arial" pitchFamily="34" charset="0"/>
          </a:endParaRPr>
        </a:p>
      </dsp:txBody>
      <dsp:txXfrm>
        <a:off x="1196155" y="208996"/>
        <a:ext cx="1026922" cy="369889"/>
      </dsp:txXfrm>
    </dsp:sp>
    <dsp:sp modelId="{F706A934-C957-4774-8A30-49B1E1BAD8C4}">
      <dsp:nvSpPr>
        <dsp:cNvPr id="0" name=""/>
        <dsp:cNvSpPr/>
      </dsp:nvSpPr>
      <dsp:spPr>
        <a:xfrm rot="10947704">
          <a:off x="2087286" y="992874"/>
          <a:ext cx="292872" cy="1976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2146544" y="1033670"/>
        <a:ext cx="233587" cy="118570"/>
      </dsp:txXfrm>
    </dsp:sp>
    <dsp:sp modelId="{E4CCE802-495F-4D8D-8909-14A0E46D3BA0}">
      <dsp:nvSpPr>
        <dsp:cNvPr id="0" name=""/>
        <dsp:cNvSpPr/>
      </dsp:nvSpPr>
      <dsp:spPr>
        <a:xfrm>
          <a:off x="737139" y="794958"/>
          <a:ext cx="1356851" cy="523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Arial" pitchFamily="34" charset="0"/>
              <a:cs typeface="Arial" pitchFamily="34" charset="0"/>
            </a:rPr>
            <a:t>ФЕРГАНЦЫ</a:t>
          </a:r>
          <a:endParaRPr lang="ru-RU" sz="1100" b="1" kern="1200" dirty="0">
            <a:latin typeface="Arial" pitchFamily="34" charset="0"/>
            <a:cs typeface="Arial" pitchFamily="34" charset="0"/>
          </a:endParaRPr>
        </a:p>
      </dsp:txBody>
      <dsp:txXfrm>
        <a:off x="935845" y="871564"/>
        <a:ext cx="959439" cy="369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71A32-6652-4809-8864-925680790155}">
      <dsp:nvSpPr>
        <dsp:cNvPr id="0" name=""/>
        <dsp:cNvSpPr/>
      </dsp:nvSpPr>
      <dsp:spPr>
        <a:xfrm>
          <a:off x="363032" y="1107990"/>
          <a:ext cx="232816" cy="587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408" y="0"/>
              </a:lnTo>
              <a:lnTo>
                <a:pt x="116408" y="587344"/>
              </a:lnTo>
              <a:lnTo>
                <a:pt x="232816" y="587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3645" y="1385867"/>
        <a:ext cx="31590" cy="31590"/>
      </dsp:txXfrm>
    </dsp:sp>
    <dsp:sp modelId="{AB1957DD-2892-4F86-9379-48CD9C0FEED2}">
      <dsp:nvSpPr>
        <dsp:cNvPr id="0" name=""/>
        <dsp:cNvSpPr/>
      </dsp:nvSpPr>
      <dsp:spPr>
        <a:xfrm>
          <a:off x="363032" y="1014917"/>
          <a:ext cx="2328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3072"/>
              </a:moveTo>
              <a:lnTo>
                <a:pt x="116408" y="93072"/>
              </a:lnTo>
              <a:lnTo>
                <a:pt x="116408" y="45720"/>
              </a:lnTo>
              <a:lnTo>
                <a:pt x="232816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3501" y="1054698"/>
        <a:ext cx="11879" cy="11879"/>
      </dsp:txXfrm>
    </dsp:sp>
    <dsp:sp modelId="{54083E85-9F79-4B93-9364-64EDE829A2B8}">
      <dsp:nvSpPr>
        <dsp:cNvPr id="0" name=""/>
        <dsp:cNvSpPr/>
      </dsp:nvSpPr>
      <dsp:spPr>
        <a:xfrm>
          <a:off x="363032" y="330179"/>
          <a:ext cx="209033" cy="777811"/>
        </a:xfrm>
        <a:custGeom>
          <a:avLst/>
          <a:gdLst/>
          <a:ahLst/>
          <a:cxnLst/>
          <a:rect l="0" t="0" r="0" b="0"/>
          <a:pathLst>
            <a:path>
              <a:moveTo>
                <a:pt x="0" y="777811"/>
              </a:moveTo>
              <a:lnTo>
                <a:pt x="104516" y="777811"/>
              </a:lnTo>
              <a:lnTo>
                <a:pt x="104516" y="0"/>
              </a:lnTo>
              <a:lnTo>
                <a:pt x="20903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7414" y="698949"/>
        <a:ext cx="40270" cy="40270"/>
      </dsp:txXfrm>
    </dsp:sp>
    <dsp:sp modelId="{013C1D32-98DA-4EAE-9E62-81B8D7B7E1E8}">
      <dsp:nvSpPr>
        <dsp:cNvPr id="0" name=""/>
        <dsp:cNvSpPr/>
      </dsp:nvSpPr>
      <dsp:spPr>
        <a:xfrm rot="16200000">
          <a:off x="-853887" y="927048"/>
          <a:ext cx="2071958" cy="3618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ПРИЗНАКИ НАРОДНОСТИ</a:t>
          </a:r>
          <a:endParaRPr lang="ru-RU" sz="1300" kern="1200" dirty="0"/>
        </a:p>
      </dsp:txBody>
      <dsp:txXfrm>
        <a:off x="-853887" y="927048"/>
        <a:ext cx="2071958" cy="361883"/>
      </dsp:txXfrm>
    </dsp:sp>
    <dsp:sp modelId="{DEAA720D-B078-473B-B506-9F5BCEA2BBF3}">
      <dsp:nvSpPr>
        <dsp:cNvPr id="0" name=""/>
        <dsp:cNvSpPr/>
      </dsp:nvSpPr>
      <dsp:spPr>
        <a:xfrm>
          <a:off x="572066" y="41174"/>
          <a:ext cx="1459244" cy="5780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ОБЩАЯ ТЕРРИТОРИЯ ПРОЖИВАНИЯ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572066" y="41174"/>
        <a:ext cx="1459244" cy="578008"/>
      </dsp:txXfrm>
    </dsp:sp>
    <dsp:sp modelId="{8F4F3E66-670E-4E0B-9E3C-A6DC50F924C7}">
      <dsp:nvSpPr>
        <dsp:cNvPr id="0" name=""/>
        <dsp:cNvSpPr/>
      </dsp:nvSpPr>
      <dsp:spPr>
        <a:xfrm>
          <a:off x="595849" y="851023"/>
          <a:ext cx="1491233" cy="4192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ОБЩНОСТЬ ЯЗЫКА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595849" y="851023"/>
        <a:ext cx="1491233" cy="419228"/>
      </dsp:txXfrm>
    </dsp:sp>
    <dsp:sp modelId="{7AEB314B-44C0-4413-9136-C9B1D92C3A2F}">
      <dsp:nvSpPr>
        <dsp:cNvPr id="0" name=""/>
        <dsp:cNvSpPr/>
      </dsp:nvSpPr>
      <dsp:spPr>
        <a:xfrm>
          <a:off x="595849" y="1358977"/>
          <a:ext cx="1467509" cy="6727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itchFamily="34" charset="0"/>
              <a:cs typeface="Arial" pitchFamily="34" charset="0"/>
            </a:rPr>
            <a:t>СВОЕОБРАЗНАЯ МАТЕРИАЛЬНАЯ И ДУХОВНАЯ КУЛЬТУРА</a:t>
          </a:r>
          <a:endParaRPr lang="ru-RU" sz="1100" kern="1200" dirty="0">
            <a:latin typeface="Arial" pitchFamily="34" charset="0"/>
            <a:cs typeface="Arial" pitchFamily="34" charset="0"/>
          </a:endParaRPr>
        </a:p>
      </dsp:txBody>
      <dsp:txXfrm>
        <a:off x="595849" y="1358977"/>
        <a:ext cx="1467509" cy="672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23523-EC53-434E-9815-70354B215AAE}" type="datetimeFigureOut">
              <a:rPr lang="en-US"/>
              <a:pPr>
                <a:defRPr/>
              </a:pPr>
              <a:t>12/3/2020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D50B41A-3BF8-47FF-8EFC-0FBE9D43B1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4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3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4675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3600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938" algn="l" defTabSz="287338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9661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7593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5526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3458" algn="l" defTabSz="287933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50B41A-3BF8-47FF-8EFC-0FBE9D43B1CC}" type="slidenum">
              <a:rPr lang="en-US" altLang="ru-RU" smtClean="0"/>
              <a:pPr>
                <a:defRPr/>
              </a:pPr>
              <a:t>10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279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74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7412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61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0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6358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7838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38548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26328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73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69803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73914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99699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0144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4902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60947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454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212896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508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602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28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1256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1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3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0252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79974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47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47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189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848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6747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954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62111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342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68066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241727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869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19173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88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4583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5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12549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96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3793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2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2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37938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06395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54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75224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0680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3259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664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322971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4024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395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497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4407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556625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3474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404434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0702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50006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7217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69774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1503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698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2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831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057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360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03547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157154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43261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6064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178591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76103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647919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802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26395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948792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80253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7977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294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72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67236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69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976651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07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2133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78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65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72136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76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9595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2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75524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21299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466896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2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9982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03733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0196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759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068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45512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6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7107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091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70409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4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24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61983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4135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860614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0723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6648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5385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499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35122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7002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28650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67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64151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99182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55519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65039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87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7768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0869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94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626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447880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49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344110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92813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0129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8591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726943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5062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83891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34033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6089776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922001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6161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17311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183851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6518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896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37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46212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6387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917845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1887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165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97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38499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404713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4287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05622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0555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842475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641226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259631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728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5096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66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1495400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85198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680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352095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239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0567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28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51814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2901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24012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6504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7470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482406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19839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2175115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110460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87774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9889789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33008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500830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327719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4172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17694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4385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8671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80278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89739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336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5886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1147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3608595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290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0691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96450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96721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3100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10546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2189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593895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439839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956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9366431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487566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4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70852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8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6610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0401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996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212872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510076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61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913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223662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546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250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7140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91265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27922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310413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3048394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1677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510666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1508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74708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52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46911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701735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050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6715993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34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82747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04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948531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06282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941862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210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581358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77959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666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79663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9399972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731517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2298609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5757169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0388351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753102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95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586605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6232020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548840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3958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3526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55382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354831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2094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331874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831219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756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04699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24068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67231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32581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13686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10520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396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6263622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26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01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27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47610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894290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793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14407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19300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2727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5883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35876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63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2253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233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101213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1867435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8883367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008863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304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057860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57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41731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687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361519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57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6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6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6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36762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920039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937502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82757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9041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99530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686120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37668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492120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8387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2423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427326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93768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90978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161352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768671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869668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80979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9035138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2283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0951358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8905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0774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0774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536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578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271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0764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0125737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82252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73061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6849560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158261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97176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87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3529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7958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75078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769286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93367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40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39348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9912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4638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4118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850745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30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047793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1194279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60632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9211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79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349113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85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602820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8367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477533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05589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1047078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754996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6482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9995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46634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261648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40725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843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048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006153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94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20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20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20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23823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0123950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7816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59842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520579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9007625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488708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501699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71450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038034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9228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9074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82015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126626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01374956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13067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91050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8450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112550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81636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97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26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41410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41410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365126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696678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271980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0017064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3787917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34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1364510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9707313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3250356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0679446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918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434781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390890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9489783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637238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41833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2551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361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20901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640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704139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945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530614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3049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253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487603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068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0536821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78893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47662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805341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778043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8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92885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850359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22570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37452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0276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045571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63318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949925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784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309117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41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4899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329035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8800469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71518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6546917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89006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115784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031130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159957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75358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523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038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8750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118016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28100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6390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8658009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9638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489330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1193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9867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207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41409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41409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68324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878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21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4" y="183622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77930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969645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3945730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2563519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4353292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017258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91912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563519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353292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2563519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4353292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117512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745456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93975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28721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1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89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366494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2618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8429358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6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2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58216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240" indent="-71240">
              <a:defRPr sz="700"/>
            </a:lvl3pPr>
            <a:lvl4pPr marL="189724" indent="-98237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64462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9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6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EC5C-5864-441D-A2E3-BBE38CF46ED4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B840F-503B-4BC4-92BE-038FA4C9B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371051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FE4E2-54BD-4DFB-856C-339EB6ED85FC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57DDE-2654-420A-8057-D26BC0521B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473277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9" y="2082057"/>
            <a:ext cx="4895533" cy="643517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9" y="1373290"/>
            <a:ext cx="4895533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0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2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30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40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5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61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971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681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2E3FA-910D-46F0-B0C7-77122DDA910B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08FAF-E536-477F-8921-1CD31CB00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298175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0984" y="357010"/>
            <a:ext cx="1584848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61822" y="357010"/>
            <a:ext cx="1584849" cy="1010278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2A7AB-6497-4076-B179-2AACC9C3223E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326C-18FA-48F6-946D-612E722B71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51430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756"/>
            <a:ext cx="5183505" cy="54001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3" y="725270"/>
            <a:ext cx="2545757" cy="30225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7101" indent="0">
              <a:buNone/>
              <a:defRPr sz="1100" b="1"/>
            </a:lvl2pPr>
            <a:lvl3pPr marL="514205" indent="0">
              <a:buNone/>
              <a:defRPr sz="1000" b="1"/>
            </a:lvl3pPr>
            <a:lvl4pPr marL="771306" indent="0">
              <a:buNone/>
              <a:defRPr sz="900" b="1"/>
            </a:lvl4pPr>
            <a:lvl5pPr marL="1028409" indent="0">
              <a:buNone/>
              <a:defRPr sz="900" b="1"/>
            </a:lvl5pPr>
            <a:lvl6pPr marL="1285510" indent="0">
              <a:buNone/>
              <a:defRPr sz="900" b="1"/>
            </a:lvl6pPr>
            <a:lvl7pPr marL="1542614" indent="0">
              <a:buNone/>
              <a:defRPr sz="900" b="1"/>
            </a:lvl7pPr>
            <a:lvl8pPr marL="1799715" indent="0">
              <a:buNone/>
              <a:defRPr sz="900" b="1"/>
            </a:lvl8pPr>
            <a:lvl9pPr marL="2056817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3" y="1027528"/>
            <a:ext cx="2545757" cy="1866801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24C4E-A892-477A-941E-1005C9E677C4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37F1F-8D0B-4B19-9954-D1F7D594B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12879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4865-87F2-4AB5-BDFF-C53CBE615F68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4DFF-D4EA-4D30-839B-69299E63F4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550365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ADB6-E4D0-43AB-8776-7CEC33D1AD83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2035-CFCA-4514-840E-86B329EB9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80513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7" y="129004"/>
            <a:ext cx="3219693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8113E-7373-4642-836C-397EF6341131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EE79-7B73-47BC-A733-7E03DCEDC4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2572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084327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780854" y="183622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036851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1"/>
            <a:ext cx="3455670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10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01" indent="0">
              <a:buNone/>
              <a:defRPr sz="1600"/>
            </a:lvl2pPr>
            <a:lvl3pPr marL="514205" indent="0">
              <a:buNone/>
              <a:defRPr sz="1300"/>
            </a:lvl3pPr>
            <a:lvl4pPr marL="771306" indent="0">
              <a:buNone/>
              <a:defRPr sz="1100"/>
            </a:lvl4pPr>
            <a:lvl5pPr marL="1028409" indent="0">
              <a:buNone/>
              <a:defRPr sz="1100"/>
            </a:lvl5pPr>
            <a:lvl6pPr marL="1285510" indent="0">
              <a:buNone/>
              <a:defRPr sz="1100"/>
            </a:lvl6pPr>
            <a:lvl7pPr marL="1542614" indent="0">
              <a:buNone/>
              <a:defRPr sz="1100"/>
            </a:lvl7pPr>
            <a:lvl8pPr marL="1799715" indent="0">
              <a:buNone/>
              <a:defRPr sz="1100"/>
            </a:lvl8pPr>
            <a:lvl9pPr marL="2056817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01" indent="0">
              <a:buNone/>
              <a:defRPr sz="700"/>
            </a:lvl2pPr>
            <a:lvl3pPr marL="514205" indent="0">
              <a:buNone/>
              <a:defRPr sz="600"/>
            </a:lvl3pPr>
            <a:lvl4pPr marL="771306" indent="0">
              <a:buNone/>
              <a:defRPr sz="500"/>
            </a:lvl4pPr>
            <a:lvl5pPr marL="1028409" indent="0">
              <a:buNone/>
              <a:defRPr sz="500"/>
            </a:lvl5pPr>
            <a:lvl6pPr marL="1285510" indent="0">
              <a:buNone/>
              <a:defRPr sz="500"/>
            </a:lvl6pPr>
            <a:lvl7pPr marL="1542614" indent="0">
              <a:buNone/>
              <a:defRPr sz="500"/>
            </a:lvl7pPr>
            <a:lvl8pPr marL="1799715" indent="0">
              <a:buNone/>
              <a:defRPr sz="500"/>
            </a:lvl8pPr>
            <a:lvl9pPr marL="2056817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2262-C03C-48AD-9AED-649E196D21E9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7604-0FC2-495C-9866-D90E410293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37001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1EE2F-4789-4CBD-9304-2F7AC08E832E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A0DB-AC43-4132-8495-E1E6A236C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128695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30749" y="61502"/>
            <a:ext cx="815922" cy="130578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0985" y="61502"/>
            <a:ext cx="2353775" cy="13057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2B54-77C8-41EC-A82B-E8966EBAD998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C724-D414-40C5-B35B-2390971D5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98218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7961837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975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57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71813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059802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3847790" y="1538778"/>
            <a:ext cx="1595251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9384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36276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3397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1664307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2988839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5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4313373" y="1538778"/>
            <a:ext cx="1135619" cy="1135410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966" indent="-80989">
              <a:defRPr sz="600"/>
            </a:lvl4pPr>
            <a:lvl5pPr>
              <a:defRPr sz="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582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2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4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04842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87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963" indent="-116981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8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06"/>
          <a:lstStyle>
            <a:lvl1pPr marL="0" indent="0">
              <a:spcBef>
                <a:spcPts val="567"/>
              </a:spcBef>
              <a:buNone/>
              <a:defRPr sz="700"/>
            </a:lvl1pPr>
            <a:lvl2pPr marL="107982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964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947" indent="-107982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929" indent="-107982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87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58032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147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42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664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74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4903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52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79225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4113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85467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71" tIns="91435" rIns="182871" bIns="91435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457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0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53403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72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50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439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88" indent="-71988">
              <a:buFont typeface="Arial" panose="020B0604020202020204" pitchFamily="34" charset="0"/>
              <a:buChar char="•"/>
              <a:defRPr sz="700"/>
            </a:lvl2pPr>
            <a:lvl3pPr marL="143977" indent="-71988">
              <a:defRPr sz="700"/>
            </a:lvl3pPr>
            <a:lvl4pPr marL="251959" indent="-107982">
              <a:defRPr sz="700"/>
            </a:lvl4pPr>
            <a:lvl5pPr marL="359941" indent="-107982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2416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66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7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96286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18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333084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19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795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7319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7898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496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77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84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953" indent="0">
              <a:buNone/>
              <a:defRPr sz="1200" b="1"/>
            </a:lvl2pPr>
            <a:lvl3pPr marL="575905" indent="0">
              <a:buNone/>
              <a:defRPr sz="1100" b="1"/>
            </a:lvl3pPr>
            <a:lvl4pPr marL="863858" indent="0">
              <a:buNone/>
              <a:defRPr sz="1000" b="1"/>
            </a:lvl4pPr>
            <a:lvl5pPr marL="1151810" indent="0">
              <a:buNone/>
              <a:defRPr sz="1000" b="1"/>
            </a:lvl5pPr>
            <a:lvl6pPr marL="1439763" indent="0">
              <a:buNone/>
              <a:defRPr sz="1000" b="1"/>
            </a:lvl6pPr>
            <a:lvl7pPr marL="1727716" indent="0">
              <a:buNone/>
              <a:defRPr sz="1000" b="1"/>
            </a:lvl7pPr>
            <a:lvl8pPr marL="2015669" indent="0">
              <a:buNone/>
              <a:defRPr sz="1000" b="1"/>
            </a:lvl8pPr>
            <a:lvl9pPr marL="2303621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/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1961" y="441014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546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09953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95242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899972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899972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899972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899972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72246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5222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385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385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385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14298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900030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07748"/>
            <a:ext cx="2401691" cy="467810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07748"/>
            <a:ext cx="2401691" cy="467810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13804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712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631"/>
            <a:ext cx="1153330" cy="775587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631"/>
            <a:ext cx="1153330" cy="775587"/>
          </a:xfrm>
          <a:solidFill>
            <a:schemeClr val="accent3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631"/>
            <a:ext cx="1153330" cy="775587"/>
          </a:xfrm>
          <a:solidFill>
            <a:schemeClr val="accent5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631"/>
            <a:ext cx="1153330" cy="775587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161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7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519"/>
            <a:ext cx="1572330" cy="621699"/>
          </a:xfrm>
          <a:solidFill>
            <a:schemeClr val="accent1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519"/>
            <a:ext cx="1572330" cy="621699"/>
          </a:xfrm>
          <a:solidFill>
            <a:schemeClr val="accent4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519"/>
            <a:ext cx="1572330" cy="621699"/>
          </a:xfrm>
          <a:solidFill>
            <a:schemeClr val="bg2">
              <a:alpha val="80000"/>
            </a:schemeClr>
          </a:solidFill>
        </p:spPr>
        <p:txBody>
          <a:bodyPr lIns="182871" tIns="91435" rIns="182871" bIns="91435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977" indent="-80989">
              <a:defRPr sz="700">
                <a:solidFill>
                  <a:srgbClr val="FFFFFF"/>
                </a:solidFill>
              </a:defRPr>
            </a:lvl3pPr>
            <a:lvl4pPr marL="242966" indent="-80989">
              <a:defRPr sz="700">
                <a:solidFill>
                  <a:srgbClr val="FFFFFF"/>
                </a:solidFill>
              </a:defRPr>
            </a:lvl4pPr>
            <a:lvl5pPr marL="350952" indent="-107985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989" indent="-80989">
              <a:buFont typeface="Arial" panose="020B0604020202020204" pitchFamily="34" charset="0"/>
              <a:buChar char="•"/>
              <a:defRPr sz="700"/>
            </a:lvl2pPr>
            <a:lvl3pPr marL="161977" indent="-80989">
              <a:defRPr sz="700"/>
            </a:lvl3pPr>
            <a:lvl4pPr marL="242966" indent="-80989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431960" y="441013"/>
            <a:ext cx="4895533" cy="192005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456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17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523.xml"/><Relationship Id="rId16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5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47" Type="http://schemas.openxmlformats.org/officeDocument/2006/relationships/slideLayout" Target="../slideLayouts/slideLayout220.xml"/><Relationship Id="rId50" Type="http://schemas.openxmlformats.org/officeDocument/2006/relationships/slideLayout" Target="../slideLayouts/slideLayout223.xml"/><Relationship Id="rId5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41" Type="http://schemas.openxmlformats.org/officeDocument/2006/relationships/slideLayout" Target="../slideLayouts/slideLayout214.xml"/><Relationship Id="rId54" Type="http://schemas.openxmlformats.org/officeDocument/2006/relationships/slideLayout" Target="../slideLayouts/slideLayout22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slideLayout" Target="../slideLayouts/slideLayout218.xml"/><Relationship Id="rId53" Type="http://schemas.openxmlformats.org/officeDocument/2006/relationships/slideLayout" Target="../slideLayouts/slideLayout226.xml"/><Relationship Id="rId58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49" Type="http://schemas.openxmlformats.org/officeDocument/2006/relationships/slideLayout" Target="../slideLayouts/slideLayout222.xml"/><Relationship Id="rId57" Type="http://schemas.openxmlformats.org/officeDocument/2006/relationships/slideLayout" Target="../slideLayouts/slideLayout23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52" Type="http://schemas.openxmlformats.org/officeDocument/2006/relationships/slideLayout" Target="../slideLayouts/slideLayout22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48" Type="http://schemas.openxmlformats.org/officeDocument/2006/relationships/slideLayout" Target="../slideLayouts/slideLayout221.xml"/><Relationship Id="rId56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181.xml"/><Relationship Id="rId51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46" Type="http://schemas.openxmlformats.org/officeDocument/2006/relationships/slideLayout" Target="../slideLayouts/slideLayout219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26" Type="http://schemas.openxmlformats.org/officeDocument/2006/relationships/slideLayout" Target="../slideLayouts/slideLayout315.xml"/><Relationship Id="rId39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10.xml"/><Relationship Id="rId34" Type="http://schemas.openxmlformats.org/officeDocument/2006/relationships/slideLayout" Target="../slideLayouts/slideLayout323.xml"/><Relationship Id="rId42" Type="http://schemas.openxmlformats.org/officeDocument/2006/relationships/slideLayout" Target="../slideLayouts/slideLayout331.xml"/><Relationship Id="rId47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339.xml"/><Relationship Id="rId55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29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34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slideLayout" Target="../slideLayouts/slideLayout313.xml"/><Relationship Id="rId32" Type="http://schemas.openxmlformats.org/officeDocument/2006/relationships/slideLayout" Target="../slideLayouts/slideLayout321.xml"/><Relationship Id="rId37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329.xml"/><Relationship Id="rId45" Type="http://schemas.openxmlformats.org/officeDocument/2006/relationships/slideLayout" Target="../slideLayouts/slideLayout334.xml"/><Relationship Id="rId53" Type="http://schemas.openxmlformats.org/officeDocument/2006/relationships/slideLayout" Target="../slideLayouts/slideLayout342.xml"/><Relationship Id="rId58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slideLayout" Target="../slideLayouts/slideLayout312.xml"/><Relationship Id="rId28" Type="http://schemas.openxmlformats.org/officeDocument/2006/relationships/slideLayout" Target="../slideLayouts/slideLayout317.xml"/><Relationship Id="rId36" Type="http://schemas.openxmlformats.org/officeDocument/2006/relationships/slideLayout" Target="../slideLayouts/slideLayout325.xml"/><Relationship Id="rId49" Type="http://schemas.openxmlformats.org/officeDocument/2006/relationships/slideLayout" Target="../slideLayouts/slideLayout338.xml"/><Relationship Id="rId57" Type="http://schemas.openxmlformats.org/officeDocument/2006/relationships/slideLayout" Target="../slideLayouts/slideLayout34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0.xml"/><Relationship Id="rId44" Type="http://schemas.openxmlformats.org/officeDocument/2006/relationships/slideLayout" Target="../slideLayouts/slideLayout333.xml"/><Relationship Id="rId52" Type="http://schemas.openxmlformats.org/officeDocument/2006/relationships/slideLayout" Target="../slideLayouts/slideLayout34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Relationship Id="rId27" Type="http://schemas.openxmlformats.org/officeDocument/2006/relationships/slideLayout" Target="../slideLayouts/slideLayout316.xml"/><Relationship Id="rId30" Type="http://schemas.openxmlformats.org/officeDocument/2006/relationships/slideLayout" Target="../slideLayouts/slideLayout319.xml"/><Relationship Id="rId35" Type="http://schemas.openxmlformats.org/officeDocument/2006/relationships/slideLayout" Target="../slideLayouts/slideLayout324.xml"/><Relationship Id="rId43" Type="http://schemas.openxmlformats.org/officeDocument/2006/relationships/slideLayout" Target="../slideLayouts/slideLayout332.xml"/><Relationship Id="rId48" Type="http://schemas.openxmlformats.org/officeDocument/2006/relationships/slideLayout" Target="../slideLayouts/slideLayout337.xml"/><Relationship Id="rId56" Type="http://schemas.openxmlformats.org/officeDocument/2006/relationships/slideLayout" Target="../slideLayouts/slideLayout345.xml"/><Relationship Id="rId8" Type="http://schemas.openxmlformats.org/officeDocument/2006/relationships/slideLayout" Target="../slideLayouts/slideLayout297.xml"/><Relationship Id="rId51" Type="http://schemas.openxmlformats.org/officeDocument/2006/relationships/slideLayout" Target="../slideLayouts/slideLayout340.xml"/><Relationship Id="rId3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5" Type="http://schemas.openxmlformats.org/officeDocument/2006/relationships/slideLayout" Target="../slideLayouts/slideLayout314.xml"/><Relationship Id="rId33" Type="http://schemas.openxmlformats.org/officeDocument/2006/relationships/slideLayout" Target="../slideLayouts/slideLayout322.xml"/><Relationship Id="rId38" Type="http://schemas.openxmlformats.org/officeDocument/2006/relationships/slideLayout" Target="../slideLayouts/slideLayout327.xml"/><Relationship Id="rId46" Type="http://schemas.openxmlformats.org/officeDocument/2006/relationships/slideLayout" Target="../slideLayouts/slideLayout335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0.xml"/><Relationship Id="rId18" Type="http://schemas.openxmlformats.org/officeDocument/2006/relationships/slideLayout" Target="../slideLayouts/slideLayout365.xml"/><Relationship Id="rId26" Type="http://schemas.openxmlformats.org/officeDocument/2006/relationships/slideLayout" Target="../slideLayouts/slideLayout373.xml"/><Relationship Id="rId39" Type="http://schemas.openxmlformats.org/officeDocument/2006/relationships/slideLayout" Target="../slideLayouts/slideLayout386.xml"/><Relationship Id="rId21" Type="http://schemas.openxmlformats.org/officeDocument/2006/relationships/slideLayout" Target="../slideLayouts/slideLayout368.xml"/><Relationship Id="rId34" Type="http://schemas.openxmlformats.org/officeDocument/2006/relationships/slideLayout" Target="../slideLayouts/slideLayout381.xml"/><Relationship Id="rId42" Type="http://schemas.openxmlformats.org/officeDocument/2006/relationships/slideLayout" Target="../slideLayouts/slideLayout389.xml"/><Relationship Id="rId47" Type="http://schemas.openxmlformats.org/officeDocument/2006/relationships/slideLayout" Target="../slideLayouts/slideLayout394.xml"/><Relationship Id="rId50" Type="http://schemas.openxmlformats.org/officeDocument/2006/relationships/slideLayout" Target="../slideLayouts/slideLayout397.xml"/><Relationship Id="rId55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49.xml"/><Relationship Id="rId16" Type="http://schemas.openxmlformats.org/officeDocument/2006/relationships/slideLayout" Target="../slideLayouts/slideLayout363.xml"/><Relationship Id="rId20" Type="http://schemas.openxmlformats.org/officeDocument/2006/relationships/slideLayout" Target="../slideLayouts/slideLayout367.xml"/><Relationship Id="rId29" Type="http://schemas.openxmlformats.org/officeDocument/2006/relationships/slideLayout" Target="../slideLayouts/slideLayout376.xml"/><Relationship Id="rId41" Type="http://schemas.openxmlformats.org/officeDocument/2006/relationships/slideLayout" Target="../slideLayouts/slideLayout388.xml"/><Relationship Id="rId54" Type="http://schemas.openxmlformats.org/officeDocument/2006/relationships/slideLayout" Target="../slideLayouts/slideLayout40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24" Type="http://schemas.openxmlformats.org/officeDocument/2006/relationships/slideLayout" Target="../slideLayouts/slideLayout371.xml"/><Relationship Id="rId32" Type="http://schemas.openxmlformats.org/officeDocument/2006/relationships/slideLayout" Target="../slideLayouts/slideLayout379.xml"/><Relationship Id="rId37" Type="http://schemas.openxmlformats.org/officeDocument/2006/relationships/slideLayout" Target="../slideLayouts/slideLayout384.xml"/><Relationship Id="rId40" Type="http://schemas.openxmlformats.org/officeDocument/2006/relationships/slideLayout" Target="../slideLayouts/slideLayout387.xml"/><Relationship Id="rId45" Type="http://schemas.openxmlformats.org/officeDocument/2006/relationships/slideLayout" Target="../slideLayouts/slideLayout392.xml"/><Relationship Id="rId53" Type="http://schemas.openxmlformats.org/officeDocument/2006/relationships/slideLayout" Target="../slideLayouts/slideLayout400.xml"/><Relationship Id="rId58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2.xml"/><Relationship Id="rId23" Type="http://schemas.openxmlformats.org/officeDocument/2006/relationships/slideLayout" Target="../slideLayouts/slideLayout370.xml"/><Relationship Id="rId28" Type="http://schemas.openxmlformats.org/officeDocument/2006/relationships/slideLayout" Target="../slideLayouts/slideLayout375.xml"/><Relationship Id="rId36" Type="http://schemas.openxmlformats.org/officeDocument/2006/relationships/slideLayout" Target="../slideLayouts/slideLayout383.xml"/><Relationship Id="rId49" Type="http://schemas.openxmlformats.org/officeDocument/2006/relationships/slideLayout" Target="../slideLayouts/slideLayout396.xml"/><Relationship Id="rId57" Type="http://schemas.openxmlformats.org/officeDocument/2006/relationships/slideLayout" Target="../slideLayouts/slideLayout40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7.xml"/><Relationship Id="rId19" Type="http://schemas.openxmlformats.org/officeDocument/2006/relationships/slideLayout" Target="../slideLayouts/slideLayout366.xml"/><Relationship Id="rId31" Type="http://schemas.openxmlformats.org/officeDocument/2006/relationships/slideLayout" Target="../slideLayouts/slideLayout378.xml"/><Relationship Id="rId44" Type="http://schemas.openxmlformats.org/officeDocument/2006/relationships/slideLayout" Target="../slideLayouts/slideLayout391.xml"/><Relationship Id="rId52" Type="http://schemas.openxmlformats.org/officeDocument/2006/relationships/slideLayout" Target="../slideLayouts/slideLayout39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Relationship Id="rId14" Type="http://schemas.openxmlformats.org/officeDocument/2006/relationships/slideLayout" Target="../slideLayouts/slideLayout361.xml"/><Relationship Id="rId22" Type="http://schemas.openxmlformats.org/officeDocument/2006/relationships/slideLayout" Target="../slideLayouts/slideLayout369.xml"/><Relationship Id="rId27" Type="http://schemas.openxmlformats.org/officeDocument/2006/relationships/slideLayout" Target="../slideLayouts/slideLayout374.xml"/><Relationship Id="rId30" Type="http://schemas.openxmlformats.org/officeDocument/2006/relationships/slideLayout" Target="../slideLayouts/slideLayout377.xml"/><Relationship Id="rId35" Type="http://schemas.openxmlformats.org/officeDocument/2006/relationships/slideLayout" Target="../slideLayouts/slideLayout382.xml"/><Relationship Id="rId43" Type="http://schemas.openxmlformats.org/officeDocument/2006/relationships/slideLayout" Target="../slideLayouts/slideLayout390.xml"/><Relationship Id="rId48" Type="http://schemas.openxmlformats.org/officeDocument/2006/relationships/slideLayout" Target="../slideLayouts/slideLayout395.xml"/><Relationship Id="rId56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355.xml"/><Relationship Id="rId51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9.xml"/><Relationship Id="rId17" Type="http://schemas.openxmlformats.org/officeDocument/2006/relationships/slideLayout" Target="../slideLayouts/slideLayout364.xml"/><Relationship Id="rId25" Type="http://schemas.openxmlformats.org/officeDocument/2006/relationships/slideLayout" Target="../slideLayouts/slideLayout372.xml"/><Relationship Id="rId33" Type="http://schemas.openxmlformats.org/officeDocument/2006/relationships/slideLayout" Target="../slideLayouts/slideLayout380.xml"/><Relationship Id="rId38" Type="http://schemas.openxmlformats.org/officeDocument/2006/relationships/slideLayout" Target="../slideLayouts/slideLayout385.xml"/><Relationship Id="rId46" Type="http://schemas.openxmlformats.org/officeDocument/2006/relationships/slideLayout" Target="../slideLayouts/slideLayout393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26" Type="http://schemas.openxmlformats.org/officeDocument/2006/relationships/slideLayout" Target="../slideLayouts/slideLayout431.xml"/><Relationship Id="rId39" Type="http://schemas.openxmlformats.org/officeDocument/2006/relationships/slideLayout" Target="../slideLayouts/slideLayout444.xml"/><Relationship Id="rId21" Type="http://schemas.openxmlformats.org/officeDocument/2006/relationships/slideLayout" Target="../slideLayouts/slideLayout426.xml"/><Relationship Id="rId34" Type="http://schemas.openxmlformats.org/officeDocument/2006/relationships/slideLayout" Target="../slideLayouts/slideLayout439.xml"/><Relationship Id="rId42" Type="http://schemas.openxmlformats.org/officeDocument/2006/relationships/slideLayout" Target="../slideLayouts/slideLayout447.xml"/><Relationship Id="rId47" Type="http://schemas.openxmlformats.org/officeDocument/2006/relationships/slideLayout" Target="../slideLayouts/slideLayout452.xml"/><Relationship Id="rId50" Type="http://schemas.openxmlformats.org/officeDocument/2006/relationships/slideLayout" Target="../slideLayouts/slideLayout455.xml"/><Relationship Id="rId55" Type="http://schemas.openxmlformats.org/officeDocument/2006/relationships/slideLayout" Target="../slideLayouts/slideLayout460.xml"/><Relationship Id="rId7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slideLayout" Target="../slideLayouts/slideLayout425.xml"/><Relationship Id="rId29" Type="http://schemas.openxmlformats.org/officeDocument/2006/relationships/slideLayout" Target="../slideLayouts/slideLayout434.xml"/><Relationship Id="rId41" Type="http://schemas.openxmlformats.org/officeDocument/2006/relationships/slideLayout" Target="../slideLayouts/slideLayout446.xml"/><Relationship Id="rId54" Type="http://schemas.openxmlformats.org/officeDocument/2006/relationships/slideLayout" Target="../slideLayouts/slideLayout4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24" Type="http://schemas.openxmlformats.org/officeDocument/2006/relationships/slideLayout" Target="../slideLayouts/slideLayout429.xml"/><Relationship Id="rId32" Type="http://schemas.openxmlformats.org/officeDocument/2006/relationships/slideLayout" Target="../slideLayouts/slideLayout437.xml"/><Relationship Id="rId37" Type="http://schemas.openxmlformats.org/officeDocument/2006/relationships/slideLayout" Target="../slideLayouts/slideLayout442.xml"/><Relationship Id="rId40" Type="http://schemas.openxmlformats.org/officeDocument/2006/relationships/slideLayout" Target="../slideLayouts/slideLayout445.xml"/><Relationship Id="rId45" Type="http://schemas.openxmlformats.org/officeDocument/2006/relationships/slideLayout" Target="../slideLayouts/slideLayout450.xml"/><Relationship Id="rId53" Type="http://schemas.openxmlformats.org/officeDocument/2006/relationships/slideLayout" Target="../slideLayouts/slideLayout458.xml"/><Relationship Id="rId58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slideLayout" Target="../slideLayouts/slideLayout428.xml"/><Relationship Id="rId28" Type="http://schemas.openxmlformats.org/officeDocument/2006/relationships/slideLayout" Target="../slideLayouts/slideLayout433.xml"/><Relationship Id="rId36" Type="http://schemas.openxmlformats.org/officeDocument/2006/relationships/slideLayout" Target="../slideLayouts/slideLayout441.xml"/><Relationship Id="rId49" Type="http://schemas.openxmlformats.org/officeDocument/2006/relationships/slideLayout" Target="../slideLayouts/slideLayout454.xml"/><Relationship Id="rId57" Type="http://schemas.openxmlformats.org/officeDocument/2006/relationships/slideLayout" Target="../slideLayouts/slideLayout46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31" Type="http://schemas.openxmlformats.org/officeDocument/2006/relationships/slideLayout" Target="../slideLayouts/slideLayout436.xml"/><Relationship Id="rId44" Type="http://schemas.openxmlformats.org/officeDocument/2006/relationships/slideLayout" Target="../slideLayouts/slideLayout449.xml"/><Relationship Id="rId52" Type="http://schemas.openxmlformats.org/officeDocument/2006/relationships/slideLayout" Target="../slideLayouts/slideLayout45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slideLayout" Target="../slideLayouts/slideLayout427.xml"/><Relationship Id="rId27" Type="http://schemas.openxmlformats.org/officeDocument/2006/relationships/slideLayout" Target="../slideLayouts/slideLayout432.xml"/><Relationship Id="rId30" Type="http://schemas.openxmlformats.org/officeDocument/2006/relationships/slideLayout" Target="../slideLayouts/slideLayout435.xml"/><Relationship Id="rId35" Type="http://schemas.openxmlformats.org/officeDocument/2006/relationships/slideLayout" Target="../slideLayouts/slideLayout440.xml"/><Relationship Id="rId43" Type="http://schemas.openxmlformats.org/officeDocument/2006/relationships/slideLayout" Target="../slideLayouts/slideLayout448.xml"/><Relationship Id="rId48" Type="http://schemas.openxmlformats.org/officeDocument/2006/relationships/slideLayout" Target="../slideLayouts/slideLayout453.xml"/><Relationship Id="rId56" Type="http://schemas.openxmlformats.org/officeDocument/2006/relationships/slideLayout" Target="../slideLayouts/slideLayout461.xml"/><Relationship Id="rId8" Type="http://schemas.openxmlformats.org/officeDocument/2006/relationships/slideLayout" Target="../slideLayouts/slideLayout413.xml"/><Relationship Id="rId51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5" Type="http://schemas.openxmlformats.org/officeDocument/2006/relationships/slideLayout" Target="../slideLayouts/slideLayout430.xml"/><Relationship Id="rId33" Type="http://schemas.openxmlformats.org/officeDocument/2006/relationships/slideLayout" Target="../slideLayouts/slideLayout438.xml"/><Relationship Id="rId38" Type="http://schemas.openxmlformats.org/officeDocument/2006/relationships/slideLayout" Target="../slideLayouts/slideLayout443.xml"/><Relationship Id="rId46" Type="http://schemas.openxmlformats.org/officeDocument/2006/relationships/slideLayout" Target="../slideLayouts/slideLayout451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slideLayout" Target="../slideLayouts/slideLayout505.xml"/><Relationship Id="rId47" Type="http://schemas.openxmlformats.org/officeDocument/2006/relationships/slideLayout" Target="../slideLayouts/slideLayout510.xml"/><Relationship Id="rId50" Type="http://schemas.openxmlformats.org/officeDocument/2006/relationships/slideLayout" Target="../slideLayouts/slideLayout513.xml"/><Relationship Id="rId55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54" Type="http://schemas.openxmlformats.org/officeDocument/2006/relationships/slideLayout" Target="../slideLayouts/slideLayout51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45" Type="http://schemas.openxmlformats.org/officeDocument/2006/relationships/slideLayout" Target="../slideLayouts/slideLayout508.xml"/><Relationship Id="rId53" Type="http://schemas.openxmlformats.org/officeDocument/2006/relationships/slideLayout" Target="../slideLayouts/slideLayout516.xml"/><Relationship Id="rId58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49" Type="http://schemas.openxmlformats.org/officeDocument/2006/relationships/slideLayout" Target="../slideLayouts/slideLayout512.xml"/><Relationship Id="rId57" Type="http://schemas.openxmlformats.org/officeDocument/2006/relationships/slideLayout" Target="../slideLayouts/slideLayout52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4" Type="http://schemas.openxmlformats.org/officeDocument/2006/relationships/slideLayout" Target="../slideLayouts/slideLayout507.xml"/><Relationship Id="rId52" Type="http://schemas.openxmlformats.org/officeDocument/2006/relationships/slideLayout" Target="../slideLayouts/slideLayout51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43" Type="http://schemas.openxmlformats.org/officeDocument/2006/relationships/slideLayout" Target="../slideLayouts/slideLayout506.xml"/><Relationship Id="rId48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471.xml"/><Relationship Id="rId51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Relationship Id="rId46" Type="http://schemas.openxmlformats.org/officeDocument/2006/relationships/slideLayout" Target="../slideLayouts/slideLayout509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4AFD751D-A7FF-45A3-9868-9D6EF80D7B4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103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103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18" r:id="rId1"/>
    <p:sldLayoutId id="2147491819" r:id="rId2"/>
    <p:sldLayoutId id="2147491820" r:id="rId3"/>
    <p:sldLayoutId id="2147491821" r:id="rId4"/>
    <p:sldLayoutId id="2147491822" r:id="rId5"/>
    <p:sldLayoutId id="2147491823" r:id="rId6"/>
    <p:sldLayoutId id="2147491824" r:id="rId7"/>
    <p:sldLayoutId id="2147491825" r:id="rId8"/>
    <p:sldLayoutId id="2147491826" r:id="rId9"/>
    <p:sldLayoutId id="2147491827" r:id="rId10"/>
    <p:sldLayoutId id="2147491828" r:id="rId11"/>
    <p:sldLayoutId id="2147491829" r:id="rId12"/>
    <p:sldLayoutId id="2147492323" r:id="rId13"/>
    <p:sldLayoutId id="2147492324" r:id="rId14"/>
    <p:sldLayoutId id="2147492325" r:id="rId15"/>
    <p:sldLayoutId id="2147491830" r:id="rId16"/>
    <p:sldLayoutId id="2147491831" r:id="rId17"/>
    <p:sldLayoutId id="2147491832" r:id="rId18"/>
    <p:sldLayoutId id="2147491833" r:id="rId19"/>
    <p:sldLayoutId id="2147491834" r:id="rId20"/>
    <p:sldLayoutId id="2147491835" r:id="rId21"/>
    <p:sldLayoutId id="2147491836" r:id="rId22"/>
    <p:sldLayoutId id="2147491837" r:id="rId23"/>
    <p:sldLayoutId id="2147491838" r:id="rId24"/>
    <p:sldLayoutId id="2147491839" r:id="rId25"/>
    <p:sldLayoutId id="2147491840" r:id="rId26"/>
    <p:sldLayoutId id="2147491841" r:id="rId27"/>
    <p:sldLayoutId id="2147491842" r:id="rId28"/>
    <p:sldLayoutId id="2147491843" r:id="rId29"/>
    <p:sldLayoutId id="2147491844" r:id="rId30"/>
    <p:sldLayoutId id="2147491845" r:id="rId31"/>
    <p:sldLayoutId id="2147491846" r:id="rId32"/>
    <p:sldLayoutId id="2147491847" r:id="rId33"/>
    <p:sldLayoutId id="2147491848" r:id="rId34"/>
    <p:sldLayoutId id="2147491849" r:id="rId35"/>
    <p:sldLayoutId id="2147491850" r:id="rId36"/>
    <p:sldLayoutId id="2147491851" r:id="rId37"/>
    <p:sldLayoutId id="2147491852" r:id="rId38"/>
    <p:sldLayoutId id="2147491853" r:id="rId39"/>
    <p:sldLayoutId id="2147491854" r:id="rId40"/>
    <p:sldLayoutId id="2147491855" r:id="rId41"/>
    <p:sldLayoutId id="2147491856" r:id="rId42"/>
    <p:sldLayoutId id="2147491857" r:id="rId43"/>
    <p:sldLayoutId id="2147491858" r:id="rId44"/>
    <p:sldLayoutId id="2147491859" r:id="rId45"/>
    <p:sldLayoutId id="2147491860" r:id="rId46"/>
    <p:sldLayoutId id="2147491861" r:id="rId47"/>
    <p:sldLayoutId id="2147491862" r:id="rId48"/>
    <p:sldLayoutId id="2147491863" r:id="rId49"/>
    <p:sldLayoutId id="2147491864" r:id="rId50"/>
    <p:sldLayoutId id="2147491865" r:id="rId51"/>
    <p:sldLayoutId id="2147491866" r:id="rId52"/>
    <p:sldLayoutId id="2147491867" r:id="rId53"/>
    <p:sldLayoutId id="2147491868" r:id="rId54"/>
    <p:sldLayoutId id="2147491869" r:id="rId55"/>
    <p:sldLayoutId id="2147491870" r:id="rId56"/>
    <p:sldLayoutId id="2147491871" r:id="rId57"/>
  </p:sldLayoutIdLst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20" tIns="25711" rIns="51420" bIns="2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l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4292A6-DFA5-4271-AF2D-759FB40CBF76}" type="datetimeFigureOut">
              <a:rPr lang="ru-RU"/>
              <a:pPr>
                <a:defRPr/>
              </a:pPr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lIns="51420" tIns="25711" rIns="51420" bIns="25711" rtlCol="0" anchor="ctr"/>
          <a:lstStyle>
            <a:lvl1pPr algn="ctr" defTabSz="575864" eaLnBrk="1" fontAlgn="auto" hangingPunct="1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51420" tIns="25711" rIns="51420" bIns="2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CD18A7-38CE-486F-A5F8-61C3BCAE3E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984625" y="2974975"/>
            <a:ext cx="1020763" cy="150813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/>
              <a:t>i9 presentation to Joe Smith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hangingPunct="1">
              <a:defRPr/>
            </a:pPr>
            <a:fld id="{9C86D4F8-CC5C-4DD0-8868-37F3815B828A}" type="slidenum">
              <a:rPr lang="en-US" altLang="ru-RU" sz="600" smtClean="0">
                <a:solidFill>
                  <a:srgbClr val="898989"/>
                </a:solidFill>
                <a:latin typeface="Calibri" pitchFamily="34" charset="0"/>
              </a:rPr>
              <a:pPr algn="ctr" defTabSz="914400" eaLnBrk="1" hangingPunct="1">
                <a:defRPr/>
              </a:pPr>
              <a:t>‹#›</a:t>
            </a:fld>
            <a:endParaRPr lang="en-US" altLang="ru-RU" sz="6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0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1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/>
          </a:p>
        </p:txBody>
      </p:sp>
      <p:sp>
        <p:nvSpPr>
          <p:cNvPr id="12" name="Rectangle 17">
            <a:hlinkClick r:id="rId15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3" name="Rectangle 24">
            <a:hlinkClick r:id="rId16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4" name="Rectangle 25">
            <a:hlinkClick r:id="rId17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5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  <p:sp>
        <p:nvSpPr>
          <p:cNvPr id="16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8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12" r:id="rId1"/>
    <p:sldLayoutId id="2147492313" r:id="rId2"/>
    <p:sldLayoutId id="2147492314" r:id="rId3"/>
    <p:sldLayoutId id="2147492315" r:id="rId4"/>
    <p:sldLayoutId id="2147492316" r:id="rId5"/>
    <p:sldLayoutId id="2147492317" r:id="rId6"/>
    <p:sldLayoutId id="2147492318" r:id="rId7"/>
    <p:sldLayoutId id="2147492319" r:id="rId8"/>
    <p:sldLayoutId id="2147492320" r:id="rId9"/>
    <p:sldLayoutId id="2147492321" r:id="rId10"/>
    <p:sldLayoutId id="2147492322" r:id="rId11"/>
    <p:sldLayoutId id="2147492350" r:id="rId12"/>
    <p:sldLayoutId id="2147492351" r:id="rId13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512763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088" indent="-19208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1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64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266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369" indent="-128551" algn="l" defTabSz="514205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01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20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306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09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510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614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715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817" algn="l" defTabSz="51420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A213665-B436-4198-BE79-74B12AC042F9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72" r:id="rId1"/>
    <p:sldLayoutId id="2147491873" r:id="rId2"/>
    <p:sldLayoutId id="2147491874" r:id="rId3"/>
    <p:sldLayoutId id="2147491875" r:id="rId4"/>
    <p:sldLayoutId id="2147491876" r:id="rId5"/>
    <p:sldLayoutId id="2147491877" r:id="rId6"/>
    <p:sldLayoutId id="2147491878" r:id="rId7"/>
    <p:sldLayoutId id="2147491879" r:id="rId8"/>
    <p:sldLayoutId id="2147491880" r:id="rId9"/>
    <p:sldLayoutId id="2147491881" r:id="rId10"/>
    <p:sldLayoutId id="2147491882" r:id="rId11"/>
    <p:sldLayoutId id="2147491883" r:id="rId12"/>
    <p:sldLayoutId id="2147492326" r:id="rId13"/>
    <p:sldLayoutId id="2147492327" r:id="rId14"/>
    <p:sldLayoutId id="2147492328" r:id="rId15"/>
    <p:sldLayoutId id="2147491884" r:id="rId16"/>
    <p:sldLayoutId id="2147491885" r:id="rId17"/>
    <p:sldLayoutId id="2147491886" r:id="rId18"/>
    <p:sldLayoutId id="2147491887" r:id="rId19"/>
    <p:sldLayoutId id="2147491888" r:id="rId20"/>
    <p:sldLayoutId id="2147491889" r:id="rId21"/>
    <p:sldLayoutId id="2147491890" r:id="rId22"/>
    <p:sldLayoutId id="2147491891" r:id="rId23"/>
    <p:sldLayoutId id="2147491892" r:id="rId24"/>
    <p:sldLayoutId id="2147491893" r:id="rId25"/>
    <p:sldLayoutId id="2147491894" r:id="rId26"/>
    <p:sldLayoutId id="2147491895" r:id="rId27"/>
    <p:sldLayoutId id="2147491896" r:id="rId28"/>
    <p:sldLayoutId id="2147491897" r:id="rId29"/>
    <p:sldLayoutId id="2147491898" r:id="rId30"/>
    <p:sldLayoutId id="2147491899" r:id="rId31"/>
    <p:sldLayoutId id="2147491900" r:id="rId32"/>
    <p:sldLayoutId id="2147491901" r:id="rId33"/>
    <p:sldLayoutId id="2147491902" r:id="rId34"/>
    <p:sldLayoutId id="2147491903" r:id="rId35"/>
    <p:sldLayoutId id="2147491904" r:id="rId36"/>
    <p:sldLayoutId id="2147491905" r:id="rId37"/>
    <p:sldLayoutId id="2147491906" r:id="rId38"/>
    <p:sldLayoutId id="2147491907" r:id="rId39"/>
    <p:sldLayoutId id="2147491908" r:id="rId40"/>
    <p:sldLayoutId id="2147491909" r:id="rId41"/>
    <p:sldLayoutId id="2147491910" r:id="rId42"/>
    <p:sldLayoutId id="2147491911" r:id="rId43"/>
    <p:sldLayoutId id="2147491912" r:id="rId44"/>
    <p:sldLayoutId id="2147491913" r:id="rId45"/>
    <p:sldLayoutId id="2147491914" r:id="rId46"/>
    <p:sldLayoutId id="2147491915" r:id="rId47"/>
    <p:sldLayoutId id="2147491916" r:id="rId48"/>
    <p:sldLayoutId id="2147491917" r:id="rId49"/>
    <p:sldLayoutId id="2147491918" r:id="rId50"/>
    <p:sldLayoutId id="2147491919" r:id="rId51"/>
    <p:sldLayoutId id="2147491920" r:id="rId52"/>
    <p:sldLayoutId id="2147491921" r:id="rId53"/>
    <p:sldLayoutId id="2147491922" r:id="rId54"/>
    <p:sldLayoutId id="2147491923" r:id="rId55"/>
    <p:sldLayoutId id="2147491924" r:id="rId56"/>
    <p:sldLayoutId id="2147491925" r:id="rId57"/>
    <p:sldLayoutId id="214749192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DC802E7E-9133-4079-A717-D750A3A79EBF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308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308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7" r:id="rId1"/>
    <p:sldLayoutId id="2147491928" r:id="rId2"/>
    <p:sldLayoutId id="2147491929" r:id="rId3"/>
    <p:sldLayoutId id="2147491930" r:id="rId4"/>
    <p:sldLayoutId id="2147491931" r:id="rId5"/>
    <p:sldLayoutId id="2147491932" r:id="rId6"/>
    <p:sldLayoutId id="2147491933" r:id="rId7"/>
    <p:sldLayoutId id="2147491934" r:id="rId8"/>
    <p:sldLayoutId id="2147491935" r:id="rId9"/>
    <p:sldLayoutId id="2147491936" r:id="rId10"/>
    <p:sldLayoutId id="2147491937" r:id="rId11"/>
    <p:sldLayoutId id="2147491938" r:id="rId12"/>
    <p:sldLayoutId id="2147492329" r:id="rId13"/>
    <p:sldLayoutId id="2147492330" r:id="rId14"/>
    <p:sldLayoutId id="2147492331" r:id="rId15"/>
    <p:sldLayoutId id="2147491939" r:id="rId16"/>
    <p:sldLayoutId id="2147491940" r:id="rId17"/>
    <p:sldLayoutId id="2147491941" r:id="rId18"/>
    <p:sldLayoutId id="2147491942" r:id="rId19"/>
    <p:sldLayoutId id="2147491943" r:id="rId20"/>
    <p:sldLayoutId id="2147491944" r:id="rId21"/>
    <p:sldLayoutId id="2147491945" r:id="rId22"/>
    <p:sldLayoutId id="2147491946" r:id="rId23"/>
    <p:sldLayoutId id="2147491947" r:id="rId24"/>
    <p:sldLayoutId id="2147491948" r:id="rId25"/>
    <p:sldLayoutId id="2147491949" r:id="rId26"/>
    <p:sldLayoutId id="2147491950" r:id="rId27"/>
    <p:sldLayoutId id="2147491951" r:id="rId28"/>
    <p:sldLayoutId id="2147491952" r:id="rId29"/>
    <p:sldLayoutId id="2147491953" r:id="rId30"/>
    <p:sldLayoutId id="2147491954" r:id="rId31"/>
    <p:sldLayoutId id="2147491955" r:id="rId32"/>
    <p:sldLayoutId id="2147491956" r:id="rId33"/>
    <p:sldLayoutId id="2147491957" r:id="rId34"/>
    <p:sldLayoutId id="2147491958" r:id="rId35"/>
    <p:sldLayoutId id="2147491959" r:id="rId36"/>
    <p:sldLayoutId id="2147491960" r:id="rId37"/>
    <p:sldLayoutId id="2147491961" r:id="rId38"/>
    <p:sldLayoutId id="2147491962" r:id="rId39"/>
    <p:sldLayoutId id="2147491963" r:id="rId40"/>
    <p:sldLayoutId id="2147491964" r:id="rId41"/>
    <p:sldLayoutId id="2147491965" r:id="rId42"/>
    <p:sldLayoutId id="2147491966" r:id="rId43"/>
    <p:sldLayoutId id="2147491967" r:id="rId44"/>
    <p:sldLayoutId id="2147491968" r:id="rId45"/>
    <p:sldLayoutId id="2147491969" r:id="rId46"/>
    <p:sldLayoutId id="2147491970" r:id="rId47"/>
    <p:sldLayoutId id="2147491971" r:id="rId48"/>
    <p:sldLayoutId id="2147491972" r:id="rId49"/>
    <p:sldLayoutId id="2147491973" r:id="rId50"/>
    <p:sldLayoutId id="2147491974" r:id="rId51"/>
    <p:sldLayoutId id="2147491975" r:id="rId52"/>
    <p:sldLayoutId id="2147491976" r:id="rId53"/>
    <p:sldLayoutId id="2147491977" r:id="rId54"/>
    <p:sldLayoutId id="2147491978" r:id="rId55"/>
    <p:sldLayoutId id="2147491979" r:id="rId56"/>
    <p:sldLayoutId id="2147491980" r:id="rId57"/>
    <p:sldLayoutId id="214749198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0BFECE7-C4B8-438F-8461-64F1E11998C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410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410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82" r:id="rId1"/>
    <p:sldLayoutId id="2147491983" r:id="rId2"/>
    <p:sldLayoutId id="2147491984" r:id="rId3"/>
    <p:sldLayoutId id="2147491985" r:id="rId4"/>
    <p:sldLayoutId id="2147491986" r:id="rId5"/>
    <p:sldLayoutId id="2147491987" r:id="rId6"/>
    <p:sldLayoutId id="2147491988" r:id="rId7"/>
    <p:sldLayoutId id="2147491989" r:id="rId8"/>
    <p:sldLayoutId id="2147491990" r:id="rId9"/>
    <p:sldLayoutId id="2147491991" r:id="rId10"/>
    <p:sldLayoutId id="2147491992" r:id="rId11"/>
    <p:sldLayoutId id="2147491993" r:id="rId12"/>
    <p:sldLayoutId id="2147492332" r:id="rId13"/>
    <p:sldLayoutId id="2147492333" r:id="rId14"/>
    <p:sldLayoutId id="2147492334" r:id="rId15"/>
    <p:sldLayoutId id="2147491994" r:id="rId16"/>
    <p:sldLayoutId id="2147491995" r:id="rId17"/>
    <p:sldLayoutId id="2147491996" r:id="rId18"/>
    <p:sldLayoutId id="2147491997" r:id="rId19"/>
    <p:sldLayoutId id="2147491998" r:id="rId20"/>
    <p:sldLayoutId id="2147491999" r:id="rId21"/>
    <p:sldLayoutId id="2147492000" r:id="rId22"/>
    <p:sldLayoutId id="2147492001" r:id="rId23"/>
    <p:sldLayoutId id="2147492002" r:id="rId24"/>
    <p:sldLayoutId id="2147492003" r:id="rId25"/>
    <p:sldLayoutId id="2147492004" r:id="rId26"/>
    <p:sldLayoutId id="2147492005" r:id="rId27"/>
    <p:sldLayoutId id="2147492006" r:id="rId28"/>
    <p:sldLayoutId id="2147492007" r:id="rId29"/>
    <p:sldLayoutId id="2147492008" r:id="rId30"/>
    <p:sldLayoutId id="2147492009" r:id="rId31"/>
    <p:sldLayoutId id="2147492010" r:id="rId32"/>
    <p:sldLayoutId id="2147492011" r:id="rId33"/>
    <p:sldLayoutId id="2147492012" r:id="rId34"/>
    <p:sldLayoutId id="2147492013" r:id="rId35"/>
    <p:sldLayoutId id="2147492014" r:id="rId36"/>
    <p:sldLayoutId id="2147492015" r:id="rId37"/>
    <p:sldLayoutId id="2147492016" r:id="rId38"/>
    <p:sldLayoutId id="2147492017" r:id="rId39"/>
    <p:sldLayoutId id="2147492018" r:id="rId40"/>
    <p:sldLayoutId id="2147492019" r:id="rId41"/>
    <p:sldLayoutId id="2147492020" r:id="rId42"/>
    <p:sldLayoutId id="2147492021" r:id="rId43"/>
    <p:sldLayoutId id="2147492022" r:id="rId44"/>
    <p:sldLayoutId id="2147492023" r:id="rId45"/>
    <p:sldLayoutId id="2147492024" r:id="rId46"/>
    <p:sldLayoutId id="2147492025" r:id="rId47"/>
    <p:sldLayoutId id="2147492026" r:id="rId48"/>
    <p:sldLayoutId id="2147492027" r:id="rId49"/>
    <p:sldLayoutId id="2147492028" r:id="rId50"/>
    <p:sldLayoutId id="2147492029" r:id="rId51"/>
    <p:sldLayoutId id="2147492030" r:id="rId52"/>
    <p:sldLayoutId id="2147492031" r:id="rId53"/>
    <p:sldLayoutId id="2147492032" r:id="rId54"/>
    <p:sldLayoutId id="2147492033" r:id="rId55"/>
    <p:sldLayoutId id="2147492034" r:id="rId56"/>
    <p:sldLayoutId id="2147492035" r:id="rId57"/>
    <p:sldLayoutId id="214749203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4AC278-8F9A-47EF-BBF2-7239E55F8FDE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5131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2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5133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37" r:id="rId1"/>
    <p:sldLayoutId id="2147492038" r:id="rId2"/>
    <p:sldLayoutId id="2147492039" r:id="rId3"/>
    <p:sldLayoutId id="2147492040" r:id="rId4"/>
    <p:sldLayoutId id="2147492041" r:id="rId5"/>
    <p:sldLayoutId id="2147492042" r:id="rId6"/>
    <p:sldLayoutId id="2147492043" r:id="rId7"/>
    <p:sldLayoutId id="2147492044" r:id="rId8"/>
    <p:sldLayoutId id="2147492045" r:id="rId9"/>
    <p:sldLayoutId id="2147492046" r:id="rId10"/>
    <p:sldLayoutId id="2147492047" r:id="rId11"/>
    <p:sldLayoutId id="2147492048" r:id="rId12"/>
    <p:sldLayoutId id="2147492335" r:id="rId13"/>
    <p:sldLayoutId id="2147492336" r:id="rId14"/>
    <p:sldLayoutId id="2147492337" r:id="rId15"/>
    <p:sldLayoutId id="2147492049" r:id="rId16"/>
    <p:sldLayoutId id="2147492050" r:id="rId17"/>
    <p:sldLayoutId id="2147492051" r:id="rId18"/>
    <p:sldLayoutId id="2147492052" r:id="rId19"/>
    <p:sldLayoutId id="2147492053" r:id="rId20"/>
    <p:sldLayoutId id="2147492054" r:id="rId21"/>
    <p:sldLayoutId id="2147492055" r:id="rId22"/>
    <p:sldLayoutId id="2147492056" r:id="rId23"/>
    <p:sldLayoutId id="2147492057" r:id="rId24"/>
    <p:sldLayoutId id="2147492058" r:id="rId25"/>
    <p:sldLayoutId id="2147492059" r:id="rId26"/>
    <p:sldLayoutId id="2147492060" r:id="rId27"/>
    <p:sldLayoutId id="2147492061" r:id="rId28"/>
    <p:sldLayoutId id="2147492062" r:id="rId29"/>
    <p:sldLayoutId id="2147492063" r:id="rId30"/>
    <p:sldLayoutId id="2147492064" r:id="rId31"/>
    <p:sldLayoutId id="2147492065" r:id="rId32"/>
    <p:sldLayoutId id="2147492066" r:id="rId33"/>
    <p:sldLayoutId id="2147492067" r:id="rId34"/>
    <p:sldLayoutId id="2147492068" r:id="rId35"/>
    <p:sldLayoutId id="2147492069" r:id="rId36"/>
    <p:sldLayoutId id="2147492070" r:id="rId37"/>
    <p:sldLayoutId id="2147492071" r:id="rId38"/>
    <p:sldLayoutId id="2147492072" r:id="rId39"/>
    <p:sldLayoutId id="2147492073" r:id="rId40"/>
    <p:sldLayoutId id="2147492074" r:id="rId41"/>
    <p:sldLayoutId id="2147492075" r:id="rId42"/>
    <p:sldLayoutId id="2147492076" r:id="rId43"/>
    <p:sldLayoutId id="2147492077" r:id="rId44"/>
    <p:sldLayoutId id="2147492078" r:id="rId45"/>
    <p:sldLayoutId id="2147492079" r:id="rId46"/>
    <p:sldLayoutId id="2147492080" r:id="rId47"/>
    <p:sldLayoutId id="2147492081" r:id="rId48"/>
    <p:sldLayoutId id="2147492082" r:id="rId49"/>
    <p:sldLayoutId id="2147492083" r:id="rId50"/>
    <p:sldLayoutId id="2147492084" r:id="rId51"/>
    <p:sldLayoutId id="2147492085" r:id="rId52"/>
    <p:sldLayoutId id="2147492086" r:id="rId53"/>
    <p:sldLayoutId id="2147492087" r:id="rId54"/>
    <p:sldLayoutId id="2147492088" r:id="rId55"/>
    <p:sldLayoutId id="2147492089" r:id="rId56"/>
    <p:sldLayoutId id="2147492090" r:id="rId57"/>
    <p:sldLayoutId id="214749209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2F82D3EB-8BCE-4EAC-A603-547B493A2176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6155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6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6157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092" r:id="rId1"/>
    <p:sldLayoutId id="2147492093" r:id="rId2"/>
    <p:sldLayoutId id="2147492094" r:id="rId3"/>
    <p:sldLayoutId id="2147492095" r:id="rId4"/>
    <p:sldLayoutId id="2147492096" r:id="rId5"/>
    <p:sldLayoutId id="2147492097" r:id="rId6"/>
    <p:sldLayoutId id="2147492098" r:id="rId7"/>
    <p:sldLayoutId id="2147492099" r:id="rId8"/>
    <p:sldLayoutId id="2147492100" r:id="rId9"/>
    <p:sldLayoutId id="2147492101" r:id="rId10"/>
    <p:sldLayoutId id="2147492102" r:id="rId11"/>
    <p:sldLayoutId id="2147492103" r:id="rId12"/>
    <p:sldLayoutId id="2147492338" r:id="rId13"/>
    <p:sldLayoutId id="2147492339" r:id="rId14"/>
    <p:sldLayoutId id="2147492340" r:id="rId15"/>
    <p:sldLayoutId id="2147492104" r:id="rId16"/>
    <p:sldLayoutId id="2147492105" r:id="rId17"/>
    <p:sldLayoutId id="2147492106" r:id="rId18"/>
    <p:sldLayoutId id="2147492107" r:id="rId19"/>
    <p:sldLayoutId id="2147492108" r:id="rId20"/>
    <p:sldLayoutId id="2147492109" r:id="rId21"/>
    <p:sldLayoutId id="2147492110" r:id="rId22"/>
    <p:sldLayoutId id="2147492111" r:id="rId23"/>
    <p:sldLayoutId id="2147492112" r:id="rId24"/>
    <p:sldLayoutId id="2147492113" r:id="rId25"/>
    <p:sldLayoutId id="2147492114" r:id="rId26"/>
    <p:sldLayoutId id="2147492115" r:id="rId27"/>
    <p:sldLayoutId id="2147492116" r:id="rId28"/>
    <p:sldLayoutId id="2147492117" r:id="rId29"/>
    <p:sldLayoutId id="2147492118" r:id="rId30"/>
    <p:sldLayoutId id="2147492119" r:id="rId31"/>
    <p:sldLayoutId id="2147492120" r:id="rId32"/>
    <p:sldLayoutId id="2147492121" r:id="rId33"/>
    <p:sldLayoutId id="2147492122" r:id="rId34"/>
    <p:sldLayoutId id="2147492123" r:id="rId35"/>
    <p:sldLayoutId id="2147492124" r:id="rId36"/>
    <p:sldLayoutId id="2147492125" r:id="rId37"/>
    <p:sldLayoutId id="2147492126" r:id="rId38"/>
    <p:sldLayoutId id="2147492127" r:id="rId39"/>
    <p:sldLayoutId id="2147492128" r:id="rId40"/>
    <p:sldLayoutId id="2147492129" r:id="rId41"/>
    <p:sldLayoutId id="2147492130" r:id="rId42"/>
    <p:sldLayoutId id="2147492131" r:id="rId43"/>
    <p:sldLayoutId id="2147492132" r:id="rId44"/>
    <p:sldLayoutId id="2147492133" r:id="rId45"/>
    <p:sldLayoutId id="2147492134" r:id="rId46"/>
    <p:sldLayoutId id="2147492135" r:id="rId47"/>
    <p:sldLayoutId id="2147492136" r:id="rId48"/>
    <p:sldLayoutId id="2147492137" r:id="rId49"/>
    <p:sldLayoutId id="2147492138" r:id="rId50"/>
    <p:sldLayoutId id="2147492139" r:id="rId51"/>
    <p:sldLayoutId id="2147492140" r:id="rId52"/>
    <p:sldLayoutId id="2147492141" r:id="rId53"/>
    <p:sldLayoutId id="2147492142" r:id="rId54"/>
    <p:sldLayoutId id="2147492143" r:id="rId55"/>
    <p:sldLayoutId id="2147492144" r:id="rId56"/>
    <p:sldLayoutId id="2147492145" r:id="rId57"/>
    <p:sldLayoutId id="214749214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4A083E24-69AB-43DE-BED4-C7B92EE0CBC2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7179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0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7181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147" r:id="rId1"/>
    <p:sldLayoutId id="2147492148" r:id="rId2"/>
    <p:sldLayoutId id="2147492149" r:id="rId3"/>
    <p:sldLayoutId id="2147492150" r:id="rId4"/>
    <p:sldLayoutId id="2147492151" r:id="rId5"/>
    <p:sldLayoutId id="2147492152" r:id="rId6"/>
    <p:sldLayoutId id="2147492153" r:id="rId7"/>
    <p:sldLayoutId id="2147492154" r:id="rId8"/>
    <p:sldLayoutId id="2147492155" r:id="rId9"/>
    <p:sldLayoutId id="2147492156" r:id="rId10"/>
    <p:sldLayoutId id="2147492157" r:id="rId11"/>
    <p:sldLayoutId id="2147492158" r:id="rId12"/>
    <p:sldLayoutId id="2147492341" r:id="rId13"/>
    <p:sldLayoutId id="2147492342" r:id="rId14"/>
    <p:sldLayoutId id="2147492343" r:id="rId15"/>
    <p:sldLayoutId id="2147492159" r:id="rId16"/>
    <p:sldLayoutId id="2147492160" r:id="rId17"/>
    <p:sldLayoutId id="2147492161" r:id="rId18"/>
    <p:sldLayoutId id="2147492162" r:id="rId19"/>
    <p:sldLayoutId id="2147492163" r:id="rId20"/>
    <p:sldLayoutId id="2147492164" r:id="rId21"/>
    <p:sldLayoutId id="2147492165" r:id="rId22"/>
    <p:sldLayoutId id="2147492166" r:id="rId23"/>
    <p:sldLayoutId id="2147492167" r:id="rId24"/>
    <p:sldLayoutId id="2147492168" r:id="rId25"/>
    <p:sldLayoutId id="2147492169" r:id="rId26"/>
    <p:sldLayoutId id="2147492170" r:id="rId27"/>
    <p:sldLayoutId id="2147492171" r:id="rId28"/>
    <p:sldLayoutId id="2147492172" r:id="rId29"/>
    <p:sldLayoutId id="2147492173" r:id="rId30"/>
    <p:sldLayoutId id="2147492174" r:id="rId31"/>
    <p:sldLayoutId id="2147492175" r:id="rId32"/>
    <p:sldLayoutId id="2147492176" r:id="rId33"/>
    <p:sldLayoutId id="2147492177" r:id="rId34"/>
    <p:sldLayoutId id="2147492178" r:id="rId35"/>
    <p:sldLayoutId id="2147492179" r:id="rId36"/>
    <p:sldLayoutId id="2147492180" r:id="rId37"/>
    <p:sldLayoutId id="2147492181" r:id="rId38"/>
    <p:sldLayoutId id="2147492182" r:id="rId39"/>
    <p:sldLayoutId id="2147492183" r:id="rId40"/>
    <p:sldLayoutId id="2147492184" r:id="rId41"/>
    <p:sldLayoutId id="2147492185" r:id="rId42"/>
    <p:sldLayoutId id="2147492186" r:id="rId43"/>
    <p:sldLayoutId id="2147492187" r:id="rId44"/>
    <p:sldLayoutId id="2147492188" r:id="rId45"/>
    <p:sldLayoutId id="2147492189" r:id="rId46"/>
    <p:sldLayoutId id="2147492190" r:id="rId47"/>
    <p:sldLayoutId id="2147492191" r:id="rId48"/>
    <p:sldLayoutId id="2147492192" r:id="rId49"/>
    <p:sldLayoutId id="2147492193" r:id="rId50"/>
    <p:sldLayoutId id="2147492194" r:id="rId51"/>
    <p:sldLayoutId id="2147492195" r:id="rId52"/>
    <p:sldLayoutId id="2147492196" r:id="rId53"/>
    <p:sldLayoutId id="2147492197" r:id="rId54"/>
    <p:sldLayoutId id="2147492198" r:id="rId55"/>
    <p:sldLayoutId id="2147492199" r:id="rId56"/>
    <p:sldLayoutId id="2147492200" r:id="rId57"/>
    <p:sldLayoutId id="214749220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C69F2795-979A-4F55-BAE9-B824F50BA6D4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8203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4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8205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02" r:id="rId1"/>
    <p:sldLayoutId id="2147492203" r:id="rId2"/>
    <p:sldLayoutId id="2147492204" r:id="rId3"/>
    <p:sldLayoutId id="2147492205" r:id="rId4"/>
    <p:sldLayoutId id="2147492206" r:id="rId5"/>
    <p:sldLayoutId id="2147492207" r:id="rId6"/>
    <p:sldLayoutId id="2147492208" r:id="rId7"/>
    <p:sldLayoutId id="2147492209" r:id="rId8"/>
    <p:sldLayoutId id="2147492210" r:id="rId9"/>
    <p:sldLayoutId id="2147492211" r:id="rId10"/>
    <p:sldLayoutId id="2147492212" r:id="rId11"/>
    <p:sldLayoutId id="2147492213" r:id="rId12"/>
    <p:sldLayoutId id="2147492344" r:id="rId13"/>
    <p:sldLayoutId id="2147492345" r:id="rId14"/>
    <p:sldLayoutId id="2147492346" r:id="rId15"/>
    <p:sldLayoutId id="2147492214" r:id="rId16"/>
    <p:sldLayoutId id="2147492215" r:id="rId17"/>
    <p:sldLayoutId id="2147492216" r:id="rId18"/>
    <p:sldLayoutId id="2147492217" r:id="rId19"/>
    <p:sldLayoutId id="2147492218" r:id="rId20"/>
    <p:sldLayoutId id="2147492219" r:id="rId21"/>
    <p:sldLayoutId id="2147492220" r:id="rId22"/>
    <p:sldLayoutId id="2147492221" r:id="rId23"/>
    <p:sldLayoutId id="2147492222" r:id="rId24"/>
    <p:sldLayoutId id="2147492223" r:id="rId25"/>
    <p:sldLayoutId id="2147492224" r:id="rId26"/>
    <p:sldLayoutId id="2147492225" r:id="rId27"/>
    <p:sldLayoutId id="2147492226" r:id="rId28"/>
    <p:sldLayoutId id="2147492227" r:id="rId29"/>
    <p:sldLayoutId id="2147492228" r:id="rId30"/>
    <p:sldLayoutId id="2147492229" r:id="rId31"/>
    <p:sldLayoutId id="2147492230" r:id="rId32"/>
    <p:sldLayoutId id="2147492231" r:id="rId33"/>
    <p:sldLayoutId id="2147492232" r:id="rId34"/>
    <p:sldLayoutId id="2147492233" r:id="rId35"/>
    <p:sldLayoutId id="2147492234" r:id="rId36"/>
    <p:sldLayoutId id="2147492235" r:id="rId37"/>
    <p:sldLayoutId id="2147492236" r:id="rId38"/>
    <p:sldLayoutId id="2147492237" r:id="rId39"/>
    <p:sldLayoutId id="2147492238" r:id="rId40"/>
    <p:sldLayoutId id="2147492239" r:id="rId41"/>
    <p:sldLayoutId id="2147492240" r:id="rId42"/>
    <p:sldLayoutId id="2147492241" r:id="rId43"/>
    <p:sldLayoutId id="2147492242" r:id="rId44"/>
    <p:sldLayoutId id="2147492243" r:id="rId45"/>
    <p:sldLayoutId id="2147492244" r:id="rId46"/>
    <p:sldLayoutId id="2147492245" r:id="rId47"/>
    <p:sldLayoutId id="2147492246" r:id="rId48"/>
    <p:sldLayoutId id="2147492247" r:id="rId49"/>
    <p:sldLayoutId id="2147492248" r:id="rId50"/>
    <p:sldLayoutId id="2147492249" r:id="rId51"/>
    <p:sldLayoutId id="2147492250" r:id="rId52"/>
    <p:sldLayoutId id="2147492251" r:id="rId53"/>
    <p:sldLayoutId id="2147492252" r:id="rId54"/>
    <p:sldLayoutId id="2147492253" r:id="rId55"/>
    <p:sldLayoutId id="2147492254" r:id="rId56"/>
    <p:sldLayoutId id="2147492255" r:id="rId57"/>
    <p:sldLayoutId id="2147492256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131763"/>
            <a:ext cx="4895850" cy="3873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576263"/>
            <a:ext cx="4895850" cy="21859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625" y="2928938"/>
            <a:ext cx="1020763" cy="242887"/>
          </a:xfrm>
          <a:prstGeom prst="rect">
            <a:avLst/>
          </a:prstGeom>
        </p:spPr>
        <p:txBody>
          <a:bodyPr lIns="57592" tIns="28795" rIns="57592" bIns="28795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19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763" y="2973388"/>
            <a:ext cx="65087" cy="155575"/>
          </a:xfrm>
          <a:prstGeom prst="rect">
            <a:avLst/>
          </a:prstGeom>
        </p:spPr>
        <p:txBody>
          <a:bodyPr wrap="none" lIns="57592" tIns="28795" rIns="57592" bIns="28795" anchor="ctr"/>
          <a:lstStyle>
            <a:lvl1pPr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318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994D1755-F766-4971-B709-3CACD297B1E5}" type="slidenum">
              <a:rPr lang="en-US" altLang="ru-RU" sz="600" smtClean="0">
                <a:solidFill>
                  <a:srgbClr val="9A999B"/>
                </a:solidFill>
                <a:latin typeface="Open Sans Light"/>
              </a:rPr>
              <a:pPr algn="ctr" eaLnBrk="1" hangingPunct="1">
                <a:defRPr/>
              </a:pPr>
              <a:t>‹#›</a:t>
            </a:fld>
            <a:endParaRPr lang="en-US" altLang="ru-RU" sz="600" smtClean="0">
              <a:solidFill>
                <a:srgbClr val="9A999B"/>
              </a:solidFill>
              <a:latin typeface="Open Sans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2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35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612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4513" y="2971800"/>
            <a:ext cx="158750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2137" y="3028951"/>
            <a:ext cx="42863" cy="42862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white"/>
              </a:solidFill>
            </a:endParaRPr>
          </a:p>
        </p:txBody>
      </p:sp>
      <p:sp>
        <p:nvSpPr>
          <p:cNvPr id="9227" name="Freeform 6"/>
          <p:cNvSpPr>
            <a:spLocks/>
          </p:cNvSpPr>
          <p:nvPr/>
        </p:nvSpPr>
        <p:spPr bwMode="auto">
          <a:xfrm>
            <a:off x="5118100" y="3019425"/>
            <a:ext cx="30163" cy="65088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8" name="Freeform 7"/>
          <p:cNvSpPr>
            <a:spLocks noEditPoints="1"/>
          </p:cNvSpPr>
          <p:nvPr/>
        </p:nvSpPr>
        <p:spPr bwMode="auto">
          <a:xfrm>
            <a:off x="5305425" y="3017838"/>
            <a:ext cx="66675" cy="65087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9229" name="Freeform 8"/>
          <p:cNvSpPr>
            <a:spLocks/>
          </p:cNvSpPr>
          <p:nvPr/>
        </p:nvSpPr>
        <p:spPr bwMode="auto">
          <a:xfrm>
            <a:off x="5508625" y="3024188"/>
            <a:ext cx="73025" cy="58737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57592" tIns="28795" rIns="57592" bIns="28795"/>
          <a:lstStyle/>
          <a:p>
            <a:endParaRPr lang="ru-RU"/>
          </a:p>
        </p:txBody>
      </p:sp>
      <p:sp>
        <p:nvSpPr>
          <p:cNvPr id="22" name="Oval 21"/>
          <p:cNvSpPr/>
          <p:nvPr userDrawn="1"/>
        </p:nvSpPr>
        <p:spPr>
          <a:xfrm>
            <a:off x="5260975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600" y="2971800"/>
            <a:ext cx="157163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5763" y="2971800"/>
            <a:ext cx="157162" cy="15716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550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33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888" y="2954338"/>
            <a:ext cx="190500" cy="190500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1813" y="2957513"/>
            <a:ext cx="190500" cy="190500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7475" y="2952750"/>
            <a:ext cx="190500" cy="190500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7" rIns="91435" bIns="45717" anchor="ctr"/>
          <a:lstStyle/>
          <a:p>
            <a:pPr algn="ctr" defTabSz="5759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257" r:id="rId1"/>
    <p:sldLayoutId id="2147492258" r:id="rId2"/>
    <p:sldLayoutId id="2147492259" r:id="rId3"/>
    <p:sldLayoutId id="2147492260" r:id="rId4"/>
    <p:sldLayoutId id="2147492261" r:id="rId5"/>
    <p:sldLayoutId id="2147492262" r:id="rId6"/>
    <p:sldLayoutId id="2147492263" r:id="rId7"/>
    <p:sldLayoutId id="2147492264" r:id="rId8"/>
    <p:sldLayoutId id="2147492265" r:id="rId9"/>
    <p:sldLayoutId id="2147492266" r:id="rId10"/>
    <p:sldLayoutId id="2147492267" r:id="rId11"/>
    <p:sldLayoutId id="2147492268" r:id="rId12"/>
    <p:sldLayoutId id="2147492347" r:id="rId13"/>
    <p:sldLayoutId id="2147492348" r:id="rId14"/>
    <p:sldLayoutId id="2147492349" r:id="rId15"/>
    <p:sldLayoutId id="2147492269" r:id="rId16"/>
    <p:sldLayoutId id="2147492270" r:id="rId17"/>
    <p:sldLayoutId id="2147492271" r:id="rId18"/>
    <p:sldLayoutId id="2147492272" r:id="rId19"/>
    <p:sldLayoutId id="2147492273" r:id="rId20"/>
    <p:sldLayoutId id="2147492274" r:id="rId21"/>
    <p:sldLayoutId id="2147492275" r:id="rId22"/>
    <p:sldLayoutId id="2147492276" r:id="rId23"/>
    <p:sldLayoutId id="2147492277" r:id="rId24"/>
    <p:sldLayoutId id="2147492278" r:id="rId25"/>
    <p:sldLayoutId id="2147492279" r:id="rId26"/>
    <p:sldLayoutId id="2147492280" r:id="rId27"/>
    <p:sldLayoutId id="2147492281" r:id="rId28"/>
    <p:sldLayoutId id="2147492282" r:id="rId29"/>
    <p:sldLayoutId id="2147492283" r:id="rId30"/>
    <p:sldLayoutId id="2147492284" r:id="rId31"/>
    <p:sldLayoutId id="2147492285" r:id="rId32"/>
    <p:sldLayoutId id="2147492286" r:id="rId33"/>
    <p:sldLayoutId id="2147492287" r:id="rId34"/>
    <p:sldLayoutId id="2147492288" r:id="rId35"/>
    <p:sldLayoutId id="2147492289" r:id="rId36"/>
    <p:sldLayoutId id="2147492290" r:id="rId37"/>
    <p:sldLayoutId id="2147492291" r:id="rId38"/>
    <p:sldLayoutId id="2147492292" r:id="rId39"/>
    <p:sldLayoutId id="2147492293" r:id="rId40"/>
    <p:sldLayoutId id="2147492294" r:id="rId41"/>
    <p:sldLayoutId id="2147492295" r:id="rId42"/>
    <p:sldLayoutId id="2147492296" r:id="rId43"/>
    <p:sldLayoutId id="2147492297" r:id="rId44"/>
    <p:sldLayoutId id="2147492298" r:id="rId45"/>
    <p:sldLayoutId id="2147492299" r:id="rId46"/>
    <p:sldLayoutId id="2147492300" r:id="rId47"/>
    <p:sldLayoutId id="2147492301" r:id="rId48"/>
    <p:sldLayoutId id="2147492302" r:id="rId49"/>
    <p:sldLayoutId id="2147492303" r:id="rId50"/>
    <p:sldLayoutId id="2147492304" r:id="rId51"/>
    <p:sldLayoutId id="2147492305" r:id="rId52"/>
    <p:sldLayoutId id="2147492306" r:id="rId53"/>
    <p:sldLayoutId id="2147492307" r:id="rId54"/>
    <p:sldLayoutId id="2147492308" r:id="rId55"/>
    <p:sldLayoutId id="2147492309" r:id="rId56"/>
    <p:sldLayoutId id="2147492310" r:id="rId57"/>
    <p:sldLayoutId id="2147492311" r:id="rId58"/>
  </p:sldLayoutIdLst>
  <p:timing>
    <p:tnLst>
      <p:par>
        <p:cTn id="1" dur="indefinite" restart="never" nodeType="tmRoot"/>
      </p:par>
    </p:tnLst>
  </p:timing>
  <p:txStyles>
    <p:titleStyle>
      <a:lvl1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2pPr>
      <a:lvl3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3pPr>
      <a:lvl4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4pPr>
      <a:lvl5pPr algn="ctr" defTabSz="57467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5pPr>
      <a:lvl6pPr marL="4572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6pPr>
      <a:lvl7pPr marL="9144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7pPr>
      <a:lvl8pPr marL="13716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8pPr>
      <a:lvl9pPr marL="1828800" algn="ctr" defTabSz="574675" rtl="0" fontAlgn="base">
        <a:lnSpc>
          <a:spcPct val="86000"/>
        </a:lnSpc>
        <a:spcBef>
          <a:spcPct val="0"/>
        </a:spcBef>
        <a:spcAft>
          <a:spcPct val="0"/>
        </a:spcAft>
        <a:defRPr sz="1300">
          <a:solidFill>
            <a:schemeClr val="tx1"/>
          </a:solidFill>
          <a:latin typeface="Open Sans Light"/>
        </a:defRPr>
      </a:lvl9pPr>
    </p:titleStyle>
    <p:bodyStyle>
      <a:lvl1pPr marL="1079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59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38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180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07950" algn="l" defTabSz="57467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3739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71692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9645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7597" indent="-143977" algn="l" defTabSz="575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5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05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858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810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763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716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669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621" algn="l" defTabSz="57590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4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4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/>
          <p:cNvSpPr>
            <a:spLocks/>
          </p:cNvSpPr>
          <p:nvPr/>
        </p:nvSpPr>
        <p:spPr bwMode="auto">
          <a:xfrm>
            <a:off x="0" y="0"/>
            <a:ext cx="5751513" cy="1019175"/>
          </a:xfrm>
          <a:custGeom>
            <a:avLst/>
            <a:gdLst>
              <a:gd name="T0" fmla="*/ 5649202 w 5760085"/>
              <a:gd name="T1" fmla="*/ 0 h 1021080"/>
              <a:gd name="T2" fmla="*/ 0 w 5760085"/>
              <a:gd name="T3" fmla="*/ 0 h 1021080"/>
              <a:gd name="T4" fmla="*/ 0 w 5760085"/>
              <a:gd name="T5" fmla="*/ 996464 h 1021080"/>
              <a:gd name="T6" fmla="*/ 5649202 w 5760085"/>
              <a:gd name="T7" fmla="*/ 996464 h 1021080"/>
              <a:gd name="T8" fmla="*/ 5649202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985838" y="31750"/>
            <a:ext cx="3536950" cy="1000125"/>
          </a:xfrm>
        </p:spPr>
        <p:txBody>
          <a:bodyPr lIns="0" tIns="14582" rIns="0" bIns="0" rtlCol="0">
            <a:spAutoFit/>
          </a:bodyPr>
          <a:lstStyle/>
          <a:p>
            <a:pPr marL="12680" defTabSz="514205" eaLnBrk="1" fontAlgn="auto" hangingPunct="1">
              <a:spcBef>
                <a:spcPts val="114"/>
              </a:spcBef>
              <a:spcAft>
                <a:spcPts val="0"/>
              </a:spcAft>
              <a:defRPr/>
            </a:pPr>
            <a:r>
              <a:rPr lang="ru-RU" sz="3200" b="1" spc="5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object 4"/>
          <p:cNvSpPr txBox="1">
            <a:spLocks noChangeArrowheads="1"/>
          </p:cNvSpPr>
          <p:nvPr/>
        </p:nvSpPr>
        <p:spPr bwMode="auto">
          <a:xfrm>
            <a:off x="782638" y="1115988"/>
            <a:ext cx="4761383" cy="187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948" rIns="0" bIns="0">
            <a:spAutoFit/>
          </a:bodyPr>
          <a:lstStyle>
            <a:lvl1pPr marL="17463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ТЕМА:</a:t>
            </a:r>
          </a:p>
          <a:p>
            <a:pPr algn="ctr" eaLnBrk="1" hangingPunct="1">
              <a:spcBef>
                <a:spcPts val="113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Этнические процессы и формирование узбекского народа</a:t>
            </a:r>
            <a:r>
              <a:rPr lang="ru-RU" sz="2400" b="1" dirty="0" smtClean="0">
                <a:solidFill>
                  <a:srgbClr val="002060"/>
                </a:solidFill>
              </a:rPr>
              <a:t>. Культурная жизнь </a:t>
            </a:r>
            <a:r>
              <a:rPr lang="ru-RU" sz="2400" b="1" dirty="0" err="1" smtClean="0">
                <a:solidFill>
                  <a:srgbClr val="002060"/>
                </a:solidFill>
              </a:rPr>
              <a:t>Мавераннахра</a:t>
            </a:r>
            <a:r>
              <a:rPr lang="ru-RU" sz="2400" b="1" dirty="0" smtClean="0">
                <a:solidFill>
                  <a:srgbClr val="002060"/>
                </a:solidFill>
              </a:rPr>
              <a:t> и Хорезма.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0965" name="object 5"/>
          <p:cNvSpPr>
            <a:spLocks/>
          </p:cNvSpPr>
          <p:nvPr/>
        </p:nvSpPr>
        <p:spPr bwMode="auto">
          <a:xfrm>
            <a:off x="393700" y="1548036"/>
            <a:ext cx="342900" cy="1080120"/>
          </a:xfrm>
          <a:custGeom>
            <a:avLst/>
            <a:gdLst>
              <a:gd name="T0" fmla="*/ 327694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327694 w 344170"/>
              <a:gd name="T7" fmla="*/ 2147483647 h 680719"/>
              <a:gd name="T8" fmla="*/ 327694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6" name="object 9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595406 w 603885"/>
              <a:gd name="T1" fmla="*/ 0 h 603885"/>
              <a:gd name="T2" fmla="*/ 0 w 603885"/>
              <a:gd name="T3" fmla="*/ 0 h 603885"/>
              <a:gd name="T4" fmla="*/ 0 w 603885"/>
              <a:gd name="T5" fmla="*/ 595419 h 603885"/>
              <a:gd name="T6" fmla="*/ 595406 w 603885"/>
              <a:gd name="T7" fmla="*/ 595419 h 603885"/>
              <a:gd name="T8" fmla="*/ 59540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0967" name="object 10"/>
          <p:cNvSpPr>
            <a:spLocks/>
          </p:cNvSpPr>
          <p:nvPr/>
        </p:nvSpPr>
        <p:spPr bwMode="auto">
          <a:xfrm>
            <a:off x="4695825" y="227013"/>
            <a:ext cx="603250" cy="603250"/>
          </a:xfrm>
          <a:custGeom>
            <a:avLst/>
            <a:gdLst>
              <a:gd name="T0" fmla="*/ 0 w 603885"/>
              <a:gd name="T1" fmla="*/ 0 h 603885"/>
              <a:gd name="T2" fmla="*/ 595406 w 603885"/>
              <a:gd name="T3" fmla="*/ 0 h 603885"/>
              <a:gd name="T4" fmla="*/ 595406 w 603885"/>
              <a:gd name="T5" fmla="*/ 595419 h 603885"/>
              <a:gd name="T6" fmla="*/ 0 w 603885"/>
              <a:gd name="T7" fmla="*/ 595419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4918075" y="249238"/>
            <a:ext cx="173038" cy="354012"/>
          </a:xfrm>
          <a:prstGeom prst="rect">
            <a:avLst/>
          </a:prstGeom>
        </p:spPr>
        <p:txBody>
          <a:bodyPr lIns="0" tIns="15851" rIns="0" bIns="0">
            <a:spAutoFit/>
          </a:bodyPr>
          <a:lstStyle/>
          <a:p>
            <a:pPr algn="ctr" defTabSz="575864" eaLnBrk="1" fontAlgn="auto" hangingPunct="1">
              <a:spcBef>
                <a:spcPts val="125"/>
              </a:spcBef>
              <a:spcAft>
                <a:spcPts val="0"/>
              </a:spcAft>
              <a:defRPr/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4751934" y="539924"/>
            <a:ext cx="547142" cy="227608"/>
          </a:xfrm>
          <a:prstGeom prst="rect">
            <a:avLst/>
          </a:prstGeom>
        </p:spPr>
        <p:txBody>
          <a:bodyPr wrap="square" lIns="0" tIns="12047" rIns="0" bIns="0">
            <a:spAutoFit/>
          </a:bodyPr>
          <a:lstStyle/>
          <a:p>
            <a:pPr defTabSz="575864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40970" name="object 11"/>
          <p:cNvSpPr>
            <a:spLocks/>
          </p:cNvSpPr>
          <p:nvPr/>
        </p:nvSpPr>
        <p:spPr bwMode="auto">
          <a:xfrm>
            <a:off x="330200" y="311150"/>
            <a:ext cx="406400" cy="365125"/>
          </a:xfrm>
          <a:custGeom>
            <a:avLst/>
            <a:gdLst>
              <a:gd name="T0" fmla="*/ 398710 w 407034"/>
              <a:gd name="T1" fmla="*/ 350026 h 366395"/>
              <a:gd name="T2" fmla="*/ 0 w 407034"/>
              <a:gd name="T3" fmla="*/ 20743 h 366395"/>
              <a:gd name="T4" fmla="*/ 19935 w 407034"/>
              <a:gd name="T5" fmla="*/ 38889 h 366395"/>
              <a:gd name="T6" fmla="*/ 17281 w 407034"/>
              <a:gd name="T7" fmla="*/ 25926 h 366395"/>
              <a:gd name="T8" fmla="*/ 53161 w 407034"/>
              <a:gd name="T9" fmla="*/ 0 h 366395"/>
              <a:gd name="T10" fmla="*/ 46515 w 407034"/>
              <a:gd name="T11" fmla="*/ 337061 h 366395"/>
              <a:gd name="T12" fmla="*/ 46515 w 407034"/>
              <a:gd name="T13" fmla="*/ 175011 h 366395"/>
              <a:gd name="T14" fmla="*/ 99678 w 407034"/>
              <a:gd name="T15" fmla="*/ 337061 h 366395"/>
              <a:gd name="T16" fmla="*/ 154829 w 407034"/>
              <a:gd name="T17" fmla="*/ 119917 h 366395"/>
              <a:gd name="T18" fmla="*/ 139549 w 407034"/>
              <a:gd name="T19" fmla="*/ 337061 h 366395"/>
              <a:gd name="T20" fmla="*/ 139549 w 407034"/>
              <a:gd name="T21" fmla="*/ 194458 h 366395"/>
              <a:gd name="T22" fmla="*/ 222096 w 407034"/>
              <a:gd name="T23" fmla="*/ 105008 h 366395"/>
              <a:gd name="T24" fmla="*/ 166130 w 407034"/>
              <a:gd name="T25" fmla="*/ 258625 h 366395"/>
              <a:gd name="T26" fmla="*/ 182079 w 407034"/>
              <a:gd name="T27" fmla="*/ 248906 h 366395"/>
              <a:gd name="T28" fmla="*/ 223891 w 407034"/>
              <a:gd name="T29" fmla="*/ 239397 h 366395"/>
              <a:gd name="T30" fmla="*/ 199357 w 407034"/>
              <a:gd name="T31" fmla="*/ 241130 h 366395"/>
              <a:gd name="T32" fmla="*/ 219293 w 407034"/>
              <a:gd name="T33" fmla="*/ 337061 h 366395"/>
              <a:gd name="T34" fmla="*/ 228512 w 407034"/>
              <a:gd name="T35" fmla="*/ 244776 h 366395"/>
              <a:gd name="T36" fmla="*/ 259164 w 407034"/>
              <a:gd name="T37" fmla="*/ 337061 h 366395"/>
              <a:gd name="T38" fmla="*/ 285743 w 407034"/>
              <a:gd name="T39" fmla="*/ 77784 h 366395"/>
              <a:gd name="T40" fmla="*/ 365489 w 407034"/>
              <a:gd name="T41" fmla="*/ 187976 h 366395"/>
              <a:gd name="T42" fmla="*/ 312323 w 407034"/>
              <a:gd name="T43" fmla="*/ 156862 h 366395"/>
              <a:gd name="T44" fmla="*/ 299034 w 407034"/>
              <a:gd name="T45" fmla="*/ 149733 h 366395"/>
              <a:gd name="T46" fmla="*/ 352197 w 407034"/>
              <a:gd name="T47" fmla="*/ 337061 h 366395"/>
              <a:gd name="T48" fmla="*/ 378778 w 407034"/>
              <a:gd name="T49" fmla="*/ 38889 h 366395"/>
              <a:gd name="T50" fmla="*/ 222096 w 407034"/>
              <a:gd name="T51" fmla="*/ 105008 h 366395"/>
              <a:gd name="T52" fmla="*/ 253100 w 407034"/>
              <a:gd name="T53" fmla="*/ 148762 h 366395"/>
              <a:gd name="T54" fmla="*/ 272453 w 407034"/>
              <a:gd name="T55" fmla="*/ 194458 h 366395"/>
              <a:gd name="T56" fmla="*/ 255914 w 407034"/>
              <a:gd name="T57" fmla="*/ 130408 h 366395"/>
              <a:gd name="T58" fmla="*/ 68442 w 407034"/>
              <a:gd name="T59" fmla="*/ 152973 h 366395"/>
              <a:gd name="T60" fmla="*/ 73098 w 407034"/>
              <a:gd name="T61" fmla="*/ 175011 h 366395"/>
              <a:gd name="T62" fmla="*/ 86389 w 407034"/>
              <a:gd name="T63" fmla="*/ 157510 h 366395"/>
              <a:gd name="T64" fmla="*/ 86389 w 407034"/>
              <a:gd name="T65" fmla="*/ 141306 h 366395"/>
              <a:gd name="T66" fmla="*/ 99678 w 407034"/>
              <a:gd name="T67" fmla="*/ 175011 h 366395"/>
              <a:gd name="T68" fmla="*/ 312323 w 407034"/>
              <a:gd name="T69" fmla="*/ 156862 h 366395"/>
              <a:gd name="T70" fmla="*/ 325613 w 407034"/>
              <a:gd name="T71" fmla="*/ 175011 h 366395"/>
              <a:gd name="T72" fmla="*/ 398710 w 407034"/>
              <a:gd name="T73" fmla="*/ 0 h 366395"/>
              <a:gd name="T74" fmla="*/ 352197 w 407034"/>
              <a:gd name="T75" fmla="*/ 175011 h 366395"/>
              <a:gd name="T76" fmla="*/ 392068 w 407034"/>
              <a:gd name="T77" fmla="*/ 33705 h 366395"/>
              <a:gd name="T78" fmla="*/ 358841 w 407034"/>
              <a:gd name="T79" fmla="*/ 12962 h 366395"/>
              <a:gd name="T80" fmla="*/ 99678 w 407034"/>
              <a:gd name="T81" fmla="*/ 38889 h 366395"/>
              <a:gd name="T82" fmla="*/ 299034 w 407034"/>
              <a:gd name="T83" fmla="*/ 77784 h 366395"/>
              <a:gd name="T84" fmla="*/ 299034 w 407034"/>
              <a:gd name="T85" fmla="*/ 51854 h 366395"/>
              <a:gd name="T86" fmla="*/ 325286 w 407034"/>
              <a:gd name="T87" fmla="*/ 149733 h 366395"/>
              <a:gd name="T88" fmla="*/ 285743 w 407034"/>
              <a:gd name="T89" fmla="*/ 64820 h 366395"/>
              <a:gd name="T90" fmla="*/ 39871 w 407034"/>
              <a:gd name="T91" fmla="*/ 12962 h 366395"/>
              <a:gd name="T92" fmla="*/ 53161 w 407034"/>
              <a:gd name="T93" fmla="*/ 20743 h 366395"/>
              <a:gd name="T94" fmla="*/ 385422 w 407034"/>
              <a:gd name="T95" fmla="*/ 18148 h 366395"/>
              <a:gd name="T96" fmla="*/ 398710 w 407034"/>
              <a:gd name="T97" fmla="*/ 12962 h 36639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ФОРМИРОВАНИЕ УЗБЕКСКОГО НАРОДА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240906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С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формированием в IX в. в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Мавераннахре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узбекского народа создавался цельный тюркский слой и среда живого тюркского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языка,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начался стремительный процесс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тюркизации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согдийцев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 других местных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народов.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79633525"/>
              </p:ext>
            </p:extLst>
          </p:nvPr>
        </p:nvGraphicFramePr>
        <p:xfrm>
          <a:off x="3527797" y="611932"/>
          <a:ext cx="2088232" cy="2215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866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ПРИХОД К ВЛАСТИ КАРАХАНИДОВ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4" y="611932"/>
            <a:ext cx="3462057" cy="24482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При </a:t>
            </a:r>
            <a:r>
              <a:rPr lang="ru-RU" altLang="ru-RU" sz="12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Караханидах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IX-XII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веках политическая власть  переходит к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тюркским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династиям.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Именно в этот период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формируются основные черты,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присущие узбекскому народу.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Складывается языковая, территориальная, экономическая и культурная, религиозная общность народа, получившего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впоследствии название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узбеки.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Политические, социально-экономические изменения </a:t>
            </a:r>
            <a:r>
              <a:rPr lang="en-US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IX-XII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оказали большое влияние на культурную жизнь страны.</a:t>
            </a:r>
            <a:endParaRPr lang="ru-RU" altLang="ru-RU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683940"/>
            <a:ext cx="1944216" cy="211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«БАЙТ АЛЬ-ХИКМА» - КРУПНЕЙШИЙ ЦЕНТР КУЛЬТУРЫ И НАУКИ ВОСТОКА</a:t>
            </a:r>
            <a:endParaRPr lang="ru-RU" alt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2" y="539924"/>
            <a:ext cx="3956853" cy="26642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400" dirty="0" smtClean="0">
                <a:latin typeface="Arial" pitchFamily="34" charset="0"/>
                <a:ea typeface="Calibri"/>
                <a:cs typeface="Arial" panose="020B0604020202020204" pitchFamily="34" charset="0"/>
              </a:rPr>
              <a:t>     Дом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мудрости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(«Байт аль-</a:t>
            </a:r>
            <a:r>
              <a:rPr lang="ru-RU" sz="14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Хикма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»)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— исламская академия, основанная в 20-е годы IX века халифом ал-</a:t>
            </a:r>
            <a:r>
              <a:rPr lang="ru-RU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Мамуном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 Багдаде.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Багдаде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изо всех областей халифата были собраны выдающиеся учёные, многие из которых являлись уроженцами Средней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Азии.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При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Доме мудрости существовала библиотека «</a:t>
            </a:r>
            <a:r>
              <a:rPr lang="ru-RU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Хизанат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аль-</a:t>
            </a:r>
            <a:r>
              <a:rPr lang="ru-RU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хикма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». Одной из важнейших задач академии был перевод на арабский язык индийских и древнегреческих трудов по астрономии, математике,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медицине, философии.</a:t>
            </a:r>
            <a:endParaRPr lang="ru-RU" altLang="ru-RU" sz="1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66" y="611932"/>
            <a:ext cx="1681912" cy="126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65" y="1908076"/>
            <a:ext cx="1681913" cy="123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2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МУХАММАД  </a:t>
            </a:r>
            <a:b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ИБН МУСА АЛЬ-ХОРЕЗМИ</a:t>
            </a:r>
            <a:endParaRPr lang="ru-RU" alt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816425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vi-VN" sz="105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</a:t>
            </a:r>
            <a:r>
              <a:rPr lang="vi-VN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Мухаммад </a:t>
            </a:r>
            <a:r>
              <a:rPr lang="vi-VN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ибн </a:t>
            </a:r>
            <a:r>
              <a:rPr lang="vi-VN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Муса аль-Хорезми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</a:t>
            </a:r>
            <a:r>
              <a:rPr lang="vi-VN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vi-VN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783 — ок. 850) </a:t>
            </a:r>
            <a:r>
              <a:rPr lang="vi-VN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—один </a:t>
            </a:r>
            <a:r>
              <a:rPr lang="vi-VN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из крупнейших среднеазиатских учёных 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IX </a:t>
            </a:r>
            <a:r>
              <a:rPr lang="vi-VN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века, математик, астроном, географ и историк. Сведений о жизни учёного сохранилось крайне мало. Родился предположительно в Хиве в 783 году. 819 году аль-Хорезми переехал в пригород Багдада. В Багдаде он провёл значительный период своей жизни, возглавляя при халифе аль-Мамуне (813—833) «Дом Мудрости»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r>
              <a:rPr lang="vi-VN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3935" y="755948"/>
            <a:ext cx="166279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0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НАУЧНЫЕ ТРУДЫ АЛЬ-ХОРЕЗМИ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539924"/>
            <a:ext cx="3456384" cy="26281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Аль-Хорезми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был автором 20 научных трудов,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10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из которых </a:t>
            </a:r>
            <a:r>
              <a:rPr lang="ru-R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дошли до наших дней: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«Книга об индийском счете», «Краткая книга об исчислении алгебры и </a:t>
            </a:r>
            <a:r>
              <a:rPr lang="ru-RU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алмукабалы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», «Астрономические таблицы» (</a:t>
            </a:r>
            <a:r>
              <a:rPr lang="ru-RU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зидж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), «Книга о построении астролябии», «Книга картины Земли», «Книга о действиях с помощью астролябии», «Книга о солнечных часах», «Книга истории», «Трактат об определении эры евреев и их праздниках».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899963"/>
            <a:ext cx="2003026" cy="175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57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ВКЛАД АЛЬ-ХОРЕЗМИ В МИРОВУЮ НАУКУ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2" y="611932"/>
            <a:ext cx="3744415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Труды Аль-Хорезми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 арифметике, изложенные в «Книге об индийском счете» привели к грандиозным последствиям в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науке.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Индийская десятичная позиционная система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счисления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стала известна во всем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мире. Очень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скоро имя автора становится нарицательным,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перейдя в термин «алгоритм», обозначающий любую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систему вычислений, подчиненную определенному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правилу.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Особенно велика значимость его книги «Ал-</a:t>
            </a:r>
            <a:r>
              <a:rPr lang="ru-RU" sz="12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джабр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вал-</a:t>
            </a:r>
            <a:r>
              <a:rPr lang="ru-RU" sz="12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мукабала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»,которая дала название такой науке как алгебра. </a:t>
            </a:r>
            <a:endParaRPr lang="ru-RU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61" y="539924"/>
            <a:ext cx="150261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01" y="1654199"/>
            <a:ext cx="1002965" cy="158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1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АХМАД </a:t>
            </a:r>
            <a: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АЛЬ </a:t>
            </a:r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ФЕРГАНИ</a:t>
            </a:r>
            <a: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ru-RU" altLang="ru-RU" sz="1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564639"/>
            <a:ext cx="3384375" cy="26642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Аб</a:t>
            </a:r>
            <a:r>
              <a:rPr lang="ru-RU" sz="12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ул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Абб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хмад </a:t>
            </a:r>
            <a:r>
              <a:rPr lang="vi-VN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ибн 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Мухаммад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ибн </a:t>
            </a:r>
            <a:r>
              <a:rPr lang="ru-RU" sz="12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Касир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аль-Фергани около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797—865</a:t>
            </a:r>
            <a:r>
              <a:rPr lang="vi-VN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 — один из крупнейших учёных </a:t>
            </a:r>
            <a:r>
              <a:rPr lang="en-US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IX </a:t>
            </a:r>
            <a:r>
              <a:rPr lang="vi-VN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века, среднеазиатский астроном, математик и географ. Уроженец Ферганской долины. В Западной Европе был известен под 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именем </a:t>
            </a:r>
            <a:r>
              <a:rPr lang="ru-RU" sz="12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Альфраганус</a:t>
            </a:r>
            <a:r>
              <a:rPr lang="en-US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endParaRPr lang="ru-RU" sz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Ахмад </a:t>
            </a:r>
            <a:r>
              <a:rPr lang="vi-VN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Аль-Фергани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относился к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числу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vi-VN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ученых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работавших в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агдаде в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«Дом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Мудрости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uz-Cyrl-UZ" sz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uz-Cyrl-UZ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uz-Cyrl-UZ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</a:t>
            </a:r>
            <a:r>
              <a:rPr lang="vi-VN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Научные </a:t>
            </a:r>
            <a:r>
              <a:rPr lang="vi-VN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работы Аль-Фергани навсегда увековечили его имя, и принесли мировую известность.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97" y="604848"/>
            <a:ext cx="2092791" cy="245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1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НАУЧНАЯ ДЕЯТЕЛЬНОСТЬ АЛЬ-ФЕРГАНИ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3312368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Научная деятельность аль-</a:t>
            </a:r>
            <a:r>
              <a:rPr lang="ru-RU" sz="11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Фергани</a:t>
            </a: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тесно связана с </a:t>
            </a:r>
            <a:r>
              <a: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дамасской </a:t>
            </a: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обсерваторией. Здесь он руководил наблюдениями за расположением и движением небесных тел.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</a:t>
            </a:r>
            <a:r>
              <a: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Аль-</a:t>
            </a:r>
            <a:r>
              <a:rPr lang="ru-RU" sz="11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Фергани</a:t>
            </a:r>
            <a:r>
              <a: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 832-833 годах участвовал в экспедиции по измерению длины меридиана </a:t>
            </a: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земли</a:t>
            </a:r>
            <a:r>
              <a: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Сирии.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Работа </a:t>
            </a:r>
            <a:r>
              <a: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Ахмада аль-</a:t>
            </a:r>
            <a:r>
              <a:rPr lang="ru-RU" sz="11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Фергани</a:t>
            </a:r>
            <a:r>
              <a: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«Движение небесных тел и общая астрология» является одной </a:t>
            </a:r>
            <a:r>
              <a:rPr lang="ru-RU" sz="11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из первых работ на арабском языке по астрономии. </a:t>
            </a: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Этот трактат в </a:t>
            </a:r>
            <a:r>
              <a:rPr lang="en-US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XII</a:t>
            </a:r>
            <a:r>
              <a:rPr lang="ru-RU" sz="11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веке перевели на латинский язык и изучали в странах Европы в качестве энциклопедии и учебного пособия. </a:t>
            </a:r>
            <a:endParaRPr lang="ru-RU" altLang="ru-RU" sz="1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9"/>
          <a:stretch/>
        </p:blipFill>
        <p:spPr bwMode="auto">
          <a:xfrm>
            <a:off x="3641310" y="827956"/>
            <a:ext cx="1813631" cy="212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84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ГОДЫ ЖИЗНИ В ЕГИПТЕ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4" y="539924"/>
            <a:ext cx="3456383" cy="2592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     </a:t>
            </a:r>
            <a:r>
              <a:rPr lang="ru-RU" altLang="ru-RU" sz="1300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Последние </a:t>
            </a:r>
            <a:r>
              <a:rPr lang="ru-RU" altLang="ru-RU" sz="13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годы жизни ученый провел в Каире. </a:t>
            </a:r>
            <a:r>
              <a:rPr lang="ru-RU" altLang="ru-RU" sz="1300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Плодом </a:t>
            </a:r>
            <a:r>
              <a:rPr lang="ru-RU" altLang="ru-RU" sz="13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его деятельности в Каире стало сооружение им </a:t>
            </a:r>
            <a:r>
              <a:rPr lang="ru-RU" altLang="ru-RU" sz="1300" dirty="0" smtClean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altLang="ru-RU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Ниломера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или </a:t>
            </a:r>
            <a:r>
              <a:rPr lang="ru-RU" altLang="ru-RU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Нилометра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 был возведен под руководством аль-</a:t>
            </a:r>
            <a:r>
              <a:rPr lang="ru-RU" altLang="ru-RU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Фергани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861 году для измерения уровня воды в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Ниле. Эти 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измерения были очень важны для жизни Египта. Слишком большой подъем воды в Ниле мог привести к заболачиванию земель и неурожаю в годы сильного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разлива. Это 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сооружение до сих пор остается одной из столичных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достопримечательностей.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4" y="680502"/>
            <a:ext cx="1075531" cy="102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36" y="683940"/>
            <a:ext cx="1012675" cy="10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68" y="1713247"/>
            <a:ext cx="1064168" cy="116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507" y="1713247"/>
            <a:ext cx="1070943" cy="116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14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АБУ НАСР ФАРАБИ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549690"/>
            <a:ext cx="3816424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Абу </a:t>
            </a:r>
            <a:r>
              <a:rPr lang="ru-RU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Наср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Фараби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(873 - 950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гг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.). Родился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городе Фараб. Философ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математик, теоретик музыки,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работал в области астрономии, языкознания, педагогики, литературы.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Один из крупнейших представителей средневековой восточной философии. Аль-</a:t>
            </a:r>
            <a:r>
              <a:rPr lang="ru-RU" sz="12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Фараби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— автор комментариев к сочинениям Аристотеля (отсюда его почётное прозвище «Второй учитель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»).</a:t>
            </a:r>
            <a:endParaRPr lang="ru-RU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Автор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160 научных работ, таких как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комментарии к «Метафизике  Аристотеля», «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достижении 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счастья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», «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 сущности всего живого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», «</a:t>
            </a:r>
            <a:r>
              <a:rPr lang="ru-RU" sz="1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 взглядах жителей добродетельного города</a:t>
            </a:r>
            <a:r>
              <a:rPr lang="ru-RU" sz="12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».</a:t>
            </a:r>
            <a:endParaRPr lang="ru-RU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85" y="610882"/>
            <a:ext cx="990476" cy="126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074" y="1980084"/>
            <a:ext cx="1533469" cy="10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4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</a:p>
        </p:txBody>
      </p:sp>
      <p:sp>
        <p:nvSpPr>
          <p:cNvPr id="41987" name="Содержимое 10"/>
          <p:cNvSpPr>
            <a:spLocks noGrp="1"/>
          </p:cNvSpPr>
          <p:nvPr>
            <p:ph idx="1"/>
          </p:nvPr>
        </p:nvSpPr>
        <p:spPr>
          <a:xfrm>
            <a:off x="719286" y="755650"/>
            <a:ext cx="5184775" cy="2138363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563"/>
              </a:spcBef>
              <a:buFont typeface="Arial" pitchFamily="34" charset="0"/>
              <a:buNone/>
            </a:pP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3421" y="683940"/>
            <a:ext cx="4104456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 Этнический процесс.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Формирование узбекского народа.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3. «Байт аль-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Хикма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(Дом мудрости).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4. Мухаммад ибн Муса аль-Хорезми.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5. Ахмад аль-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Фергани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6. Культурное и духовное возрождение.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7. Абу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Наср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Фараби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8. Абу Али ибн Сина.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9. Абу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Рейхан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Беруни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7" y="662831"/>
            <a:ext cx="1401903" cy="220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НАУЧНАЯ ДЕЯТЕЛЬНОСТЬ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816424" cy="26642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Основу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научных знаний Абу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Наср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Фараби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получил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Отраре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где он жил </a:t>
            </a:r>
            <a:endParaRPr lang="ru-RU" alt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20-ти лет. Затем он учился и работал в Бухаре, Самарканде, многие годы он прожил в Багдаде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Ученый  овладел различными языками и диалектами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совершенстве владел тюркским, арабским, греческим, персидским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языками.  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Последние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 своей жизни он провел в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Халебе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Дамаске.    В 950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Аль-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Фараби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скончался в Дамаске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1"/>
          <a:stretch/>
        </p:blipFill>
        <p:spPr bwMode="auto">
          <a:xfrm>
            <a:off x="3959845" y="879396"/>
            <a:ext cx="1727240" cy="160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8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АКАДЕМИЯ МАЪМУНА В ХОРЕЗМЕ</a:t>
            </a:r>
            <a:endParaRPr lang="ru-RU" alt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2" y="611932"/>
            <a:ext cx="3600399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Хорезме в 1004 году  была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образована «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Дорул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хикма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маориф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(«Дом мудрости и просвещения») -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Академия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Маъмуна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ее основателями были крупные ученые Абу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Наср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ибн Ирак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Абулхайр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ибн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Хаммор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Абу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Сахл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Масихи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Абу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Райхон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Беруни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Абу Али ибн Сино и др.</a:t>
            </a:r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12" y="2124100"/>
            <a:ext cx="1694774" cy="110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07" y="600181"/>
            <a:ext cx="165618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3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АБУ АЛИ ИБН СИНА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2" y="611932"/>
            <a:ext cx="3672408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ибн С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известный </a:t>
            </a:r>
            <a:r>
              <a:rPr lang="vi-VN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Западе как 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Авиценна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в селении 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Афш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vi-VN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 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Бухары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980 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средневековый 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учёный, философ и врач, представитель восточного аристотелизма.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аписал </a:t>
            </a:r>
            <a:r>
              <a:rPr lang="vi-VN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450 трудов в 29 областях </a:t>
            </a:r>
            <a:r>
              <a:rPr lang="vi-VN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науки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36" y="611932"/>
            <a:ext cx="1800201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2124100"/>
            <a:ext cx="1533973" cy="102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20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НАУЧНАЯ ДЕЯТЕЛЬНОСТЬ ИБН СИНЫ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71413" y="539924"/>
            <a:ext cx="3767173" cy="26642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18-ти лет Авиценна абсолютно осознанно посвятил свою жизнь занятию наукой. Он много писал, и слава о нем крепла. В 20 лет его приглашают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хорезмшаху </a:t>
            </a:r>
            <a:r>
              <a:rPr lang="ru-RU" altLang="ru-RU" sz="13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Маъмуну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в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Хорезм. В 1017 г. с приходом Махмуда </a:t>
            </a:r>
            <a:r>
              <a:rPr lang="ru-RU" altLang="ru-RU" sz="13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Газневи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Авиценна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уходит 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Хорезма в 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Иран. </a:t>
            </a:r>
            <a:endParaRPr lang="ru-RU" altLang="ru-RU" sz="13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На </a:t>
            </a:r>
            <a:r>
              <a:rPr lang="ru-RU" altLang="ru-RU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новом месте Авиценна стал писать свой величайший труд «Канон врачебной науки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состоящий из 5 томов. В </a:t>
            </a:r>
            <a:r>
              <a:rPr lang="en-US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 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веке этот уникальный труд был переведен на латинский язык и до </a:t>
            </a:r>
            <a:r>
              <a:rPr lang="en-US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</a:t>
            </a:r>
            <a:r>
              <a:rPr lang="ru-RU" altLang="ru-RU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 служил руководством и учебным пособием.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57" y="683940"/>
            <a:ext cx="162018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86" y="1836067"/>
            <a:ext cx="1802413" cy="120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7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АБУ РЕЙХАН БЕРУНИ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53918" y="519113"/>
            <a:ext cx="3805927" cy="26130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Абу Рейхан аль-Бируни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(973-1048) родился в</a:t>
            </a:r>
            <a:r>
              <a:rPr lang="ar-AE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Кят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Хорезм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е.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редневековый </a:t>
            </a:r>
            <a:r>
              <a:rPr lang="vi-VN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учёный-энциклопедист и мыслитель, 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</a:t>
            </a:r>
            <a:r>
              <a:rPr lang="uz-Cyrl-UZ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многочисленных </a:t>
            </a:r>
            <a:r>
              <a:rPr lang="vi-VN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капитальных трудов по истории, географии, филологии, астрономии, математике, механике, геодезии, минералогии, фармакологии, геологии и др. Бируни владел почти всеми науками своего времени. Перечень работ Бируни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Cyrl-UZ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составленный </a:t>
            </a:r>
            <a:r>
              <a:rPr lang="vi-VN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 самим около 1036 года, содержит более ста названий. Свои научные труды писал на арабском и персидском 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языках</a:t>
            </a:r>
            <a:r>
              <a:rPr lang="ru-RU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.Он разработал новый математический метод измерения окружности Земли. Первым придумал макет Земли глобус.</a:t>
            </a:r>
            <a:r>
              <a:rPr lang="vi-VN" altLang="ru-RU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alt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563"/>
              </a:spcBef>
              <a:buNone/>
            </a:pPr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827956"/>
            <a:ext cx="163147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8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683940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«Важнейшее украшение человека- знание</a:t>
            </a:r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83940"/>
            <a:ext cx="3779586" cy="24482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Основные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труды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Памятники минувших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поколений», «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Индия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Минералогия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Геодезия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Ученый выдвинул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мысль о вращении Земли вокруг Солнца и ее шарообразной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форме. Определил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координаты 1029 звезд и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составил географическую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карту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мира - 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одну из самых точных  в истории мировой картографии.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Огромное научное и философское наследие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Беруни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внесло весомый вклад в сокровищницу мировой науки и культуры.</a:t>
            </a:r>
            <a:endParaRPr lang="ru-RU" altLang="ru-RU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07" y="683940"/>
            <a:ext cx="1757067" cy="230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4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</a:p>
        </p:txBody>
      </p:sp>
      <p:sp>
        <p:nvSpPr>
          <p:cNvPr id="68611" name="Содержимое 10"/>
          <p:cNvSpPr>
            <a:spLocks noGrp="1"/>
          </p:cNvSpPr>
          <p:nvPr>
            <p:ph idx="1"/>
          </p:nvPr>
        </p:nvSpPr>
        <p:spPr>
          <a:xfrm>
            <a:off x="143421" y="611932"/>
            <a:ext cx="5400599" cy="2520280"/>
          </a:xfrm>
        </p:spPr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sz="200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Прочитать </a:t>
            </a:r>
            <a:r>
              <a:rPr lang="ru-RU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§ 25 стр. 88-90,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                 § 26 стр. 91-97.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Устно ответить на вопросы.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Заполнить таблицу сведениями о великих мыслителях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Мавераннахра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Хорезма.</a:t>
            </a:r>
          </a:p>
        </p:txBody>
      </p:sp>
    </p:spTree>
    <p:extLst>
      <p:ext uri="{BB962C8B-B14F-4D97-AF65-F5344CB8AC3E}">
        <p14:creationId xmlns:p14="http://schemas.microsoft.com/office/powerpoint/2010/main" val="21989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ТЕРРИТОРИЯ ФОРМИРОВАНИЯ УЗБЕКСКОГО НАРОДА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1" y="539924"/>
            <a:ext cx="3528392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Формирование узбекского народа происходило длительное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время. Историческими предками современного узбекского народа являлось население </a:t>
            </a:r>
            <a:r>
              <a:rPr lang="ru-RU" altLang="ru-RU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Мавераннахра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Хорезма, Согда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Семиречья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 частично Восточного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Туркестана.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21" y="683940"/>
            <a:ext cx="200477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ДРЕВНИЕ ПРЕДКИ УЗБЕКСКОГО НАРОДА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95455342"/>
              </p:ext>
            </p:extLst>
          </p:nvPr>
        </p:nvGraphicFramePr>
        <p:xfrm>
          <a:off x="71413" y="595930"/>
          <a:ext cx="5688632" cy="2303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50" y="1332012"/>
            <a:ext cx="616165" cy="71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34" y="539514"/>
            <a:ext cx="609957" cy="7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519113"/>
            <a:ext cx="648072" cy="84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726" y="2086942"/>
            <a:ext cx="692211" cy="84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5" y="2133929"/>
            <a:ext cx="692234" cy="8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5" y="1445814"/>
            <a:ext cx="692234" cy="64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6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«КУЛЬТУРА КОВУНЧИ»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744962" cy="24482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эпоху государства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Канг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altLang="ru-RU" sz="16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Кангха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Кангюй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период с </a:t>
            </a:r>
            <a:r>
              <a:rPr lang="en-US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века до н.э. в среднем течении Сырдарьи и по ее истокам сформировалась «Культура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Ковунчи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»( Межгорье). Основу   государства составил союз тюрков 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согдийцев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сложившийся в результате  развития экономических, политических и культурных связей.</a:t>
            </a:r>
            <a:endParaRPr lang="ru-RU" altLang="ru-RU" sz="1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3" y="636918"/>
            <a:ext cx="1686409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74" y="1717406"/>
            <a:ext cx="1577345" cy="119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55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ПРИЗНАКИ ФОРМИРОВАНИЯ ЕДИНОГО НАРОДА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456930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В центральных районах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государства  </a:t>
            </a:r>
            <a:r>
              <a:rPr lang="ru-RU" altLang="ru-RU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Канг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образуется  территориальная  общность из проживавших здесь длительное время народов.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На этих землях археологи обнаружили  остатки городов и городскую культуру. </a:t>
            </a:r>
          </a:p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В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пределах  этой 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территориальной 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общности  возникает  хозяйственно-экономическое 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единство , проживавших здесь народов.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516920"/>
            <a:ext cx="1047750" cy="160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7" t="3169" r="5526" b="3430"/>
          <a:stretch/>
        </p:blipFill>
        <p:spPr bwMode="auto">
          <a:xfrm>
            <a:off x="3815829" y="2124100"/>
            <a:ext cx="1649740" cy="94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57" y="519113"/>
            <a:ext cx="576064" cy="148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4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ФОРМИРОВАНИЕ ОБЛИКА УЗБЕКСКОГО НАРОДА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672954" cy="2592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Ученые-антропологи считают, что именно в это время формируется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характерный для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современного узбекского народа (облик) «тип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Среднеазиатского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междуречья».                           Влияния данной культуры распространилось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 востоке до Семиречья и Северной Ферганы, на западе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до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Бухарского оазиса, на юге 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до </a:t>
            </a:r>
            <a:r>
              <a:rPr lang="ru-RU" alt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бассейна реки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Кашкадарьи</a:t>
            </a:r>
            <a:r>
              <a:rPr lang="ru-RU" alt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1969290"/>
            <a:ext cx="1584176" cy="120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77" y="586133"/>
            <a:ext cx="936104" cy="139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9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ВЛИЯНИЕ ТЮРКСКИХ ПЛЕМЕН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3422" y="607366"/>
            <a:ext cx="3371182" cy="25248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Тюркские народы проникли в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Мавераннахр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из Южной Сибири, Алтая, Семиречья, Восточного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уркестана, Поволжья и Урала. В результате смешения племен и родовых общин между Амударьей и Сырдарьей формируется тюркское территориальное пространство.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Перечисленные </a:t>
            </a:r>
            <a:r>
              <a:rPr lang="ru-RU" altLang="ru-RU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народы </a:t>
            </a:r>
            <a:r>
              <a:rPr lang="ru-RU" altLang="ru-RU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основном говорили на тюркском и восточно-иранском языках.</a:t>
            </a:r>
            <a:endParaRPr lang="ru-RU" alt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0" y="607366"/>
            <a:ext cx="947868" cy="83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1805" y="2536437"/>
            <a:ext cx="807742" cy="261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хиониты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86" y="1476029"/>
            <a:ext cx="960726" cy="99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5304" y="2476859"/>
            <a:ext cx="872355" cy="261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кидариты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03750" y="2836352"/>
            <a:ext cx="938871" cy="22923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эфталиты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12" y="1470860"/>
            <a:ext cx="1276529" cy="100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75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9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5191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ТЮРКСКИЙ КАГАНАТ </a:t>
            </a:r>
          </a:p>
        </p:txBody>
      </p:sp>
      <p:sp>
        <p:nvSpPr>
          <p:cNvPr id="43011" name="Содержимое 10"/>
          <p:cNvSpPr>
            <a:spLocks noGrp="1"/>
          </p:cNvSpPr>
          <p:nvPr>
            <p:ph idx="1"/>
          </p:nvPr>
        </p:nvSpPr>
        <p:spPr>
          <a:xfrm>
            <a:off x="142875" y="611932"/>
            <a:ext cx="3672954" cy="2592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ts val="563"/>
              </a:spcBef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В </a:t>
            </a:r>
            <a:r>
              <a:rPr lang="ru-RU" alt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эпоху Тюркского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каганата с середины </a:t>
            </a:r>
            <a:r>
              <a:rPr lang="en-US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 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 активное влияние на формирование узбекского народа оказали  тюркские этнические племена, осевшие в центральных областях Средней Азии. Начиная с </a:t>
            </a:r>
            <a:r>
              <a:rPr lang="en-US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VII</a:t>
            </a:r>
            <a:r>
              <a:rPr lang="ru-RU" alt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века наш край стал называться «Туркестан».</a:t>
            </a:r>
            <a:endParaRPr lang="ru-RU" altLang="ru-RU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159" y="611932"/>
            <a:ext cx="929291" cy="144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2124100"/>
            <a:ext cx="1728192" cy="7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847" y="624716"/>
            <a:ext cx="959312" cy="142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6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154165</TotalTime>
  <Words>1628</Words>
  <Application>Microsoft Office PowerPoint</Application>
  <PresentationFormat>Произвольный</PresentationFormat>
  <Paragraphs>97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26</vt:i4>
      </vt:variant>
    </vt:vector>
  </HeadingPairs>
  <TitlesOfParts>
    <vt:vector size="40" baseType="lpstr">
      <vt:lpstr>Arial</vt:lpstr>
      <vt:lpstr>Calibri</vt:lpstr>
      <vt:lpstr>Open Sans</vt:lpstr>
      <vt:lpstr>Open Sans Light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Тема Office</vt:lpstr>
      <vt:lpstr>История Узбекистана</vt:lpstr>
      <vt:lpstr>ПЛАН УРОКА</vt:lpstr>
      <vt:lpstr>ТЕРРИТОРИЯ ФОРМИРОВАНИЯ УЗБЕКСКОГО НАРОДА</vt:lpstr>
      <vt:lpstr>ДРЕВНИЕ ПРЕДКИ УЗБЕКСКОГО НАРОДА</vt:lpstr>
      <vt:lpstr>«КУЛЬТУРА КОВУНЧИ»</vt:lpstr>
      <vt:lpstr>ПРИЗНАКИ ФОРМИРОВАНИЯ ЕДИНОГО НАРОДА</vt:lpstr>
      <vt:lpstr>ФОРМИРОВАНИЕ ОБЛИКА УЗБЕКСКОГО НАРОДА</vt:lpstr>
      <vt:lpstr>ВЛИЯНИЕ ТЮРКСКИХ ПЛЕМЕН</vt:lpstr>
      <vt:lpstr> ТЮРКСКИЙ КАГАНАТ </vt:lpstr>
      <vt:lpstr>ФОРМИРОВАНИЕ УЗБЕКСКОГО НАРОДА</vt:lpstr>
      <vt:lpstr>ПРИХОД К ВЛАСТИ КАРАХАНИДОВ</vt:lpstr>
      <vt:lpstr>«БАЙТ АЛЬ-ХИКМА» - КРУПНЕЙШИЙ ЦЕНТР КУЛЬТУРЫ И НАУКИ ВОСТОКА</vt:lpstr>
      <vt:lpstr>МУХАММАД   ИБН МУСА АЛЬ-ХОРЕЗМИ</vt:lpstr>
      <vt:lpstr>НАУЧНЫЕ ТРУДЫ АЛЬ-ХОРЕЗМИ</vt:lpstr>
      <vt:lpstr>ВКЛАД АЛЬ-ХОРЕЗМИ В МИРОВУЮ НАУКУ</vt:lpstr>
      <vt:lpstr> АХМАД АЛЬ - ФЕРГАНИ </vt:lpstr>
      <vt:lpstr>НАУЧНАЯ ДЕЯТЕЛЬНОСТЬ АЛЬ-ФЕРГАНИ</vt:lpstr>
      <vt:lpstr>ГОДЫ ЖИЗНИ В ЕГИПТЕ</vt:lpstr>
      <vt:lpstr>АБУ НАСР ФАРАБИ</vt:lpstr>
      <vt:lpstr>НАУЧНАЯ ДЕЯТЕЛЬНОСТЬ</vt:lpstr>
      <vt:lpstr>АКАДЕМИЯ МАЪМУНА В ХОРЕЗМЕ</vt:lpstr>
      <vt:lpstr>АБУ АЛИ ИБН СИНА</vt:lpstr>
      <vt:lpstr>НАУЧНАЯ ДЕЯТЕЛЬНОСТЬ ИБН СИНЫ</vt:lpstr>
      <vt:lpstr>АБУ РЕЙХАН БЕРУНИ</vt:lpstr>
      <vt:lpstr>«Важнейшее украшение человека- знание»</vt:lpstr>
      <vt:lpstr>САМОСТОЯТЕЛЬНАЯ РАБОТА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Sergey</dc:creator>
  <cp:lastModifiedBy>Lenova 330 pro A6</cp:lastModifiedBy>
  <cp:revision>1741</cp:revision>
  <dcterms:created xsi:type="dcterms:W3CDTF">2014-10-08T23:03:32Z</dcterms:created>
  <dcterms:modified xsi:type="dcterms:W3CDTF">2020-12-03T05:06:57Z</dcterms:modified>
</cp:coreProperties>
</file>