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theme/theme2.xml" ContentType="application/vnd.openxmlformats-officedocument.theme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theme/theme3.xml" ContentType="application/vnd.openxmlformats-officedocument.theme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theme/theme4.xml" ContentType="application/vnd.openxmlformats-officedocument.theme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theme/theme5.xml" ContentType="application/vnd.openxmlformats-officedocument.theme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theme/theme6.xml" ContentType="application/vnd.openxmlformats-officedocument.theme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theme/theme7.xml" ContentType="application/vnd.openxmlformats-officedocument.theme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theme/theme8.xml" ContentType="application/vnd.openxmlformats-officedocument.theme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theme/theme9.xml" ContentType="application/vnd.openxmlformats-officedocument.theme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  <p:sldMasterId id="2147483898" r:id="rId2"/>
    <p:sldMasterId id="2147483957" r:id="rId3"/>
    <p:sldMasterId id="2147484016" r:id="rId4"/>
    <p:sldMasterId id="2147484075" r:id="rId5"/>
    <p:sldMasterId id="2147484134" r:id="rId6"/>
    <p:sldMasterId id="2147484193" r:id="rId7"/>
    <p:sldMasterId id="2147484252" r:id="rId8"/>
    <p:sldMasterId id="2147484311" r:id="rId9"/>
    <p:sldMasterId id="2147484452" r:id="rId10"/>
  </p:sldMasterIdLst>
  <p:notesMasterIdLst>
    <p:notesMasterId r:id="rId37"/>
  </p:notesMasterIdLst>
  <p:sldIdLst>
    <p:sldId id="1356" r:id="rId11"/>
    <p:sldId id="1421" r:id="rId12"/>
    <p:sldId id="1414" r:id="rId13"/>
    <p:sldId id="1500" r:id="rId14"/>
    <p:sldId id="1504" r:id="rId15"/>
    <p:sldId id="1505" r:id="rId16"/>
    <p:sldId id="1502" r:id="rId17"/>
    <p:sldId id="1501" r:id="rId18"/>
    <p:sldId id="1503" r:id="rId19"/>
    <p:sldId id="1507" r:id="rId20"/>
    <p:sldId id="1506" r:id="rId21"/>
    <p:sldId id="1508" r:id="rId22"/>
    <p:sldId id="1510" r:id="rId23"/>
    <p:sldId id="1511" r:id="rId24"/>
    <p:sldId id="1512" r:id="rId25"/>
    <p:sldId id="1514" r:id="rId26"/>
    <p:sldId id="1515" r:id="rId27"/>
    <p:sldId id="1516" r:id="rId28"/>
    <p:sldId id="1517" r:id="rId29"/>
    <p:sldId id="1518" r:id="rId30"/>
    <p:sldId id="1520" r:id="rId31"/>
    <p:sldId id="1521" r:id="rId32"/>
    <p:sldId id="1522" r:id="rId33"/>
    <p:sldId id="1523" r:id="rId34"/>
    <p:sldId id="1524" r:id="rId35"/>
    <p:sldId id="1498" r:id="rId36"/>
  </p:sldIdLst>
  <p:sldSz cx="5759450" cy="3240088"/>
  <p:notesSz cx="6858000" cy="9144000"/>
  <p:defaultTextStyle>
    <a:defPPr>
      <a:defRPr lang="en-US"/>
    </a:defPPr>
    <a:lvl1pPr algn="l" defTabSz="574675" rtl="0" eaLnBrk="0" fontAlgn="base" hangingPunct="0">
      <a:spcBef>
        <a:spcPct val="0"/>
      </a:spcBef>
      <a:spcAft>
        <a:spcPct val="0"/>
      </a:spcAft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287338" indent="169863" algn="l" defTabSz="574675" rtl="0" eaLnBrk="0" fontAlgn="base" hangingPunct="0">
      <a:spcBef>
        <a:spcPct val="0"/>
      </a:spcBef>
      <a:spcAft>
        <a:spcPct val="0"/>
      </a:spcAft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574675" indent="339725" algn="l" defTabSz="574675" rtl="0" eaLnBrk="0" fontAlgn="base" hangingPunct="0">
      <a:spcBef>
        <a:spcPct val="0"/>
      </a:spcBef>
      <a:spcAft>
        <a:spcPct val="0"/>
      </a:spcAft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863600" indent="508000" algn="l" defTabSz="574675" rtl="0" eaLnBrk="0" fontAlgn="base" hangingPunct="0">
      <a:spcBef>
        <a:spcPct val="0"/>
      </a:spcBef>
      <a:spcAft>
        <a:spcPct val="0"/>
      </a:spcAft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150938" indent="677863" algn="l" defTabSz="574675" rtl="0" eaLnBrk="0" fontAlgn="base" hangingPunct="0">
      <a:spcBef>
        <a:spcPct val="0"/>
      </a:spcBef>
      <a:spcAft>
        <a:spcPct val="0"/>
      </a:spcAft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sz="11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742">
          <p15:clr>
            <a:srgbClr val="A4A3A4"/>
          </p15:clr>
        </p15:guide>
        <p15:guide id="2" orient="horz" pos="517">
          <p15:clr>
            <a:srgbClr val="A4A3A4"/>
          </p15:clr>
        </p15:guide>
        <p15:guide id="3" pos="1882">
          <p15:clr>
            <a:srgbClr val="A4A3A4"/>
          </p15:clr>
        </p15:guide>
        <p15:guide id="4" pos="15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FF"/>
    <a:srgbClr val="000000"/>
    <a:srgbClr val="DDDDDD"/>
    <a:srgbClr val="B2B2B2"/>
    <a:srgbClr val="808080"/>
    <a:srgbClr val="5F5F5F"/>
    <a:srgbClr val="C0C0C0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4" autoAdjust="0"/>
    <p:restoredTop sz="95491" autoAdjust="0"/>
  </p:normalViewPr>
  <p:slideViewPr>
    <p:cSldViewPr snapToObjects="1">
      <p:cViewPr varScale="1">
        <p:scale>
          <a:sx n="142" d="100"/>
          <a:sy n="142" d="100"/>
        </p:scale>
        <p:origin x="828" y="120"/>
      </p:cViewPr>
      <p:guideLst>
        <p:guide orient="horz" pos="742"/>
        <p:guide orient="horz" pos="517"/>
        <p:guide pos="1882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A307166-CD51-45B6-B786-F8E748817CF1}" type="doc">
      <dgm:prSet loTypeId="urn:microsoft.com/office/officeart/2005/8/layout/radial5" loCatId="cycle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20F705C-1279-4D6F-BAFA-D7424CDB8C4D}">
      <dgm:prSet phldrT="[Текст]" custT="1"/>
      <dgm:spPr/>
      <dgm:t>
        <a:bodyPr/>
        <a:lstStyle/>
        <a:p>
          <a:r>
            <a:rPr lang="ru-RU" sz="1100" b="1" dirty="0" smtClean="0">
              <a:latin typeface="Arial" pitchFamily="34" charset="0"/>
              <a:cs typeface="Arial" pitchFamily="34" charset="0"/>
            </a:rPr>
            <a:t>Основа  узбекского </a:t>
          </a:r>
        </a:p>
        <a:p>
          <a:r>
            <a:rPr lang="ru-RU" sz="1100" b="1" dirty="0" smtClean="0">
              <a:latin typeface="Arial" pitchFamily="34" charset="0"/>
              <a:cs typeface="Arial" pitchFamily="34" charset="0"/>
            </a:rPr>
            <a:t>народа</a:t>
          </a:r>
          <a:endParaRPr lang="ru-RU" sz="1100" b="1" dirty="0">
            <a:latin typeface="Arial" pitchFamily="34" charset="0"/>
            <a:cs typeface="Arial" pitchFamily="34" charset="0"/>
          </a:endParaRPr>
        </a:p>
      </dgm:t>
    </dgm:pt>
    <dgm:pt modelId="{FE675E38-7DAD-4EF5-82B1-BB1DEE7C27DC}" type="parTrans" cxnId="{60FDAD6A-77F2-43E1-8EB7-09EDC1E8E9B0}">
      <dgm:prSet/>
      <dgm:spPr/>
      <dgm:t>
        <a:bodyPr/>
        <a:lstStyle/>
        <a:p>
          <a:endParaRPr lang="ru-RU"/>
        </a:p>
      </dgm:t>
    </dgm:pt>
    <dgm:pt modelId="{97FB68BE-7AFF-49A0-99C0-D8DE1AF40CE9}" type="sibTrans" cxnId="{60FDAD6A-77F2-43E1-8EB7-09EDC1E8E9B0}">
      <dgm:prSet/>
      <dgm:spPr/>
      <dgm:t>
        <a:bodyPr/>
        <a:lstStyle/>
        <a:p>
          <a:endParaRPr lang="ru-RU"/>
        </a:p>
      </dgm:t>
    </dgm:pt>
    <dgm:pt modelId="{C27B8F88-B013-4D7C-98BB-22EDBF3DF3C6}">
      <dgm:prSet phldrT="[Текст]" custT="1"/>
      <dgm:spPr/>
      <dgm:t>
        <a:bodyPr/>
        <a:lstStyle/>
        <a:p>
          <a:r>
            <a:rPr lang="ru-RU" sz="1100" b="1" dirty="0" smtClean="0">
              <a:latin typeface="Arial" pitchFamily="34" charset="0"/>
              <a:cs typeface="Arial" pitchFamily="34" charset="0"/>
            </a:rPr>
            <a:t>СОГДИЙЦЫ</a:t>
          </a:r>
          <a:endParaRPr lang="ru-RU" sz="1100" b="1" dirty="0">
            <a:latin typeface="Arial" pitchFamily="34" charset="0"/>
            <a:cs typeface="Arial" pitchFamily="34" charset="0"/>
          </a:endParaRPr>
        </a:p>
      </dgm:t>
    </dgm:pt>
    <dgm:pt modelId="{1A9610E3-C42F-4AA0-AC6A-65CBDE16A1E6}" type="parTrans" cxnId="{7853F681-8F2F-4738-A283-BF4F1FB612B0}">
      <dgm:prSet/>
      <dgm:spPr/>
      <dgm:t>
        <a:bodyPr/>
        <a:lstStyle/>
        <a:p>
          <a:endParaRPr lang="ru-RU"/>
        </a:p>
      </dgm:t>
    </dgm:pt>
    <dgm:pt modelId="{4EFC8D0B-F497-4DD2-9A49-9F095A67B75C}" type="sibTrans" cxnId="{7853F681-8F2F-4738-A283-BF4F1FB612B0}">
      <dgm:prSet/>
      <dgm:spPr/>
      <dgm:t>
        <a:bodyPr/>
        <a:lstStyle/>
        <a:p>
          <a:endParaRPr lang="ru-RU"/>
        </a:p>
      </dgm:t>
    </dgm:pt>
    <dgm:pt modelId="{C89898E0-AF4C-431E-AEDF-4A8EF5C92112}">
      <dgm:prSet phldrT="[Текст]" custT="1"/>
      <dgm:spPr/>
      <dgm:t>
        <a:bodyPr/>
        <a:lstStyle/>
        <a:p>
          <a:r>
            <a:rPr lang="ru-RU" sz="1100" b="1" dirty="0" smtClean="0"/>
            <a:t>ХОРЕЗМИЙЦЫ</a:t>
          </a:r>
          <a:endParaRPr lang="ru-RU" sz="1100" b="1" dirty="0"/>
        </a:p>
      </dgm:t>
    </dgm:pt>
    <dgm:pt modelId="{ED9AF954-C2AC-40A9-B365-87DFEF51C945}" type="parTrans" cxnId="{2785CC6E-4876-419B-9463-CAA036CFCBB5}">
      <dgm:prSet/>
      <dgm:spPr/>
      <dgm:t>
        <a:bodyPr/>
        <a:lstStyle/>
        <a:p>
          <a:endParaRPr lang="ru-RU"/>
        </a:p>
      </dgm:t>
    </dgm:pt>
    <dgm:pt modelId="{04C734DB-11D8-4A43-A13D-950B1340ACC7}" type="sibTrans" cxnId="{2785CC6E-4876-419B-9463-CAA036CFCBB5}">
      <dgm:prSet/>
      <dgm:spPr/>
      <dgm:t>
        <a:bodyPr/>
        <a:lstStyle/>
        <a:p>
          <a:endParaRPr lang="ru-RU"/>
        </a:p>
      </dgm:t>
    </dgm:pt>
    <dgm:pt modelId="{8613355C-CA45-4132-A875-A14051A6B254}">
      <dgm:prSet phldrT="[Текст]" custT="1"/>
      <dgm:spPr/>
      <dgm:t>
        <a:bodyPr/>
        <a:lstStyle/>
        <a:p>
          <a:r>
            <a:rPr lang="ru-RU" sz="1200" b="1" dirty="0" smtClean="0">
              <a:latin typeface="Arial" pitchFamily="34" charset="0"/>
              <a:cs typeface="Arial" pitchFamily="34" charset="0"/>
            </a:rPr>
            <a:t>БАКТРИЙЦЫ</a:t>
          </a:r>
          <a:endParaRPr lang="ru-RU" sz="1200" b="1" dirty="0">
            <a:latin typeface="Arial" pitchFamily="34" charset="0"/>
            <a:cs typeface="Arial" pitchFamily="34" charset="0"/>
          </a:endParaRPr>
        </a:p>
      </dgm:t>
    </dgm:pt>
    <dgm:pt modelId="{CFDC5909-05EA-4DFD-9067-98D428774E19}" type="parTrans" cxnId="{867A8E6F-FC8F-4207-96B5-EC12B359558D}">
      <dgm:prSet/>
      <dgm:spPr/>
      <dgm:t>
        <a:bodyPr/>
        <a:lstStyle/>
        <a:p>
          <a:endParaRPr lang="ru-RU"/>
        </a:p>
      </dgm:t>
    </dgm:pt>
    <dgm:pt modelId="{8E63D559-48F0-4AA5-A62D-9E78D91F050F}" type="sibTrans" cxnId="{867A8E6F-FC8F-4207-96B5-EC12B359558D}">
      <dgm:prSet/>
      <dgm:spPr/>
      <dgm:t>
        <a:bodyPr/>
        <a:lstStyle/>
        <a:p>
          <a:endParaRPr lang="ru-RU"/>
        </a:p>
      </dgm:t>
    </dgm:pt>
    <dgm:pt modelId="{8869AFB0-2B0C-4225-8187-5B0C791C14F1}">
      <dgm:prSet custT="1"/>
      <dgm:spPr/>
      <dgm:t>
        <a:bodyPr/>
        <a:lstStyle/>
        <a:p>
          <a:r>
            <a:rPr lang="ru-RU" sz="1100" b="1" dirty="0" smtClean="0">
              <a:latin typeface="Arial" pitchFamily="34" charset="0"/>
              <a:cs typeface="Arial" pitchFamily="34" charset="0"/>
            </a:rPr>
            <a:t>ФЕРГАНЦЫ</a:t>
          </a:r>
          <a:endParaRPr lang="ru-RU" sz="1100" b="1" dirty="0">
            <a:latin typeface="Arial" pitchFamily="34" charset="0"/>
            <a:cs typeface="Arial" pitchFamily="34" charset="0"/>
          </a:endParaRPr>
        </a:p>
      </dgm:t>
    </dgm:pt>
    <dgm:pt modelId="{2151E800-DFAB-4827-80D2-DE56E6083813}" type="parTrans" cxnId="{87131B12-69F2-4D21-874D-EE3F200462C9}">
      <dgm:prSet/>
      <dgm:spPr/>
      <dgm:t>
        <a:bodyPr/>
        <a:lstStyle/>
        <a:p>
          <a:endParaRPr lang="ru-RU"/>
        </a:p>
      </dgm:t>
    </dgm:pt>
    <dgm:pt modelId="{7CC8B04E-DAD8-4D65-8F25-F4F2B75DA004}" type="sibTrans" cxnId="{87131B12-69F2-4D21-874D-EE3F200462C9}">
      <dgm:prSet/>
      <dgm:spPr/>
      <dgm:t>
        <a:bodyPr/>
        <a:lstStyle/>
        <a:p>
          <a:endParaRPr lang="ru-RU"/>
        </a:p>
      </dgm:t>
    </dgm:pt>
    <dgm:pt modelId="{BC2702D6-ED9E-4E49-A052-C710801B5B42}">
      <dgm:prSet custT="1"/>
      <dgm:spPr/>
      <dgm:t>
        <a:bodyPr/>
        <a:lstStyle/>
        <a:p>
          <a:r>
            <a:rPr lang="ru-RU" sz="1100" b="1" dirty="0" smtClean="0">
              <a:latin typeface="Arial" pitchFamily="34" charset="0"/>
              <a:cs typeface="Arial" pitchFamily="34" charset="0"/>
            </a:rPr>
            <a:t>НАСЕЛЕНИЕ ЧАЧА</a:t>
          </a:r>
          <a:endParaRPr lang="ru-RU" sz="1100" b="1" dirty="0">
            <a:latin typeface="Arial" pitchFamily="34" charset="0"/>
            <a:cs typeface="Arial" pitchFamily="34" charset="0"/>
          </a:endParaRPr>
        </a:p>
      </dgm:t>
    </dgm:pt>
    <dgm:pt modelId="{F927AFEA-B8DC-4E98-AE9E-35B1145E1F7B}" type="parTrans" cxnId="{B9868D9A-D078-487D-8C45-526E12D7F3A2}">
      <dgm:prSet/>
      <dgm:spPr/>
      <dgm:t>
        <a:bodyPr/>
        <a:lstStyle/>
        <a:p>
          <a:endParaRPr lang="ru-RU"/>
        </a:p>
      </dgm:t>
    </dgm:pt>
    <dgm:pt modelId="{8B135A60-B57F-45C7-A3F6-292F534600CB}" type="sibTrans" cxnId="{B9868D9A-D078-487D-8C45-526E12D7F3A2}">
      <dgm:prSet/>
      <dgm:spPr/>
      <dgm:t>
        <a:bodyPr/>
        <a:lstStyle/>
        <a:p>
          <a:endParaRPr lang="ru-RU"/>
        </a:p>
      </dgm:t>
    </dgm:pt>
    <dgm:pt modelId="{660DED60-2715-48D2-B3BF-5F857DF0996F}">
      <dgm:prSet custT="1"/>
      <dgm:spPr/>
      <dgm:t>
        <a:bodyPr/>
        <a:lstStyle/>
        <a:p>
          <a:r>
            <a:rPr lang="ru-RU" sz="1100" b="1" dirty="0" smtClean="0">
              <a:latin typeface="Arial" pitchFamily="34" charset="0"/>
              <a:cs typeface="Arial" pitchFamily="34" charset="0"/>
            </a:rPr>
            <a:t>ПОЛУОСЕДЛЫЕ КАНГЛИ</a:t>
          </a:r>
        </a:p>
        <a:p>
          <a:r>
            <a:rPr lang="ru-RU" sz="1100" b="1" dirty="0" smtClean="0">
              <a:latin typeface="Arial" pitchFamily="34" charset="0"/>
              <a:cs typeface="Arial" pitchFamily="34" charset="0"/>
            </a:rPr>
            <a:t>(КАНГЦЫ</a:t>
          </a:r>
          <a:r>
            <a:rPr lang="ru-RU" sz="1100" dirty="0" smtClean="0">
              <a:latin typeface="Arial" pitchFamily="34" charset="0"/>
              <a:cs typeface="Arial" pitchFamily="34" charset="0"/>
            </a:rPr>
            <a:t>)</a:t>
          </a:r>
          <a:endParaRPr lang="ru-RU" sz="500" dirty="0">
            <a:latin typeface="Arial" pitchFamily="34" charset="0"/>
            <a:cs typeface="Arial" pitchFamily="34" charset="0"/>
          </a:endParaRPr>
        </a:p>
      </dgm:t>
    </dgm:pt>
    <dgm:pt modelId="{1D7F65FD-FDAF-4E01-8469-25D5ACCF54EB}" type="parTrans" cxnId="{3BDB7CC7-CA82-4F54-A8D2-6437422173F2}">
      <dgm:prSet/>
      <dgm:spPr/>
      <dgm:t>
        <a:bodyPr/>
        <a:lstStyle/>
        <a:p>
          <a:endParaRPr lang="ru-RU"/>
        </a:p>
      </dgm:t>
    </dgm:pt>
    <dgm:pt modelId="{862167B2-5303-4B93-B472-47415AD26662}" type="sibTrans" cxnId="{3BDB7CC7-CA82-4F54-A8D2-6437422173F2}">
      <dgm:prSet/>
      <dgm:spPr/>
      <dgm:t>
        <a:bodyPr/>
        <a:lstStyle/>
        <a:p>
          <a:endParaRPr lang="ru-RU"/>
        </a:p>
      </dgm:t>
    </dgm:pt>
    <dgm:pt modelId="{92F8F221-3962-4BB8-9090-3C2EC75C72E5}">
      <dgm:prSet custT="1"/>
      <dgm:spPr/>
      <dgm:t>
        <a:bodyPr/>
        <a:lstStyle/>
        <a:p>
          <a:r>
            <a:rPr lang="ru-RU" sz="1100" b="1" dirty="0" smtClean="0">
              <a:latin typeface="Arial" pitchFamily="34" charset="0"/>
              <a:cs typeface="Arial" pitchFamily="34" charset="0"/>
            </a:rPr>
            <a:t>КОЧЕВЫЕ МАССАГЕТЫ</a:t>
          </a:r>
          <a:endParaRPr lang="ru-RU" sz="1100" b="1" dirty="0">
            <a:latin typeface="Arial" pitchFamily="34" charset="0"/>
            <a:cs typeface="Arial" pitchFamily="34" charset="0"/>
          </a:endParaRPr>
        </a:p>
      </dgm:t>
    </dgm:pt>
    <dgm:pt modelId="{7CCB3A9C-4D87-4E96-8EDD-B5590AC04F6A}" type="parTrans" cxnId="{BA749F61-CBD9-4085-A927-9A22ED5FEC57}">
      <dgm:prSet/>
      <dgm:spPr/>
      <dgm:t>
        <a:bodyPr/>
        <a:lstStyle/>
        <a:p>
          <a:endParaRPr lang="ru-RU"/>
        </a:p>
      </dgm:t>
    </dgm:pt>
    <dgm:pt modelId="{D7AC5694-7801-4852-8B5B-3A6DDAD917CE}" type="sibTrans" cxnId="{BA749F61-CBD9-4085-A927-9A22ED5FEC57}">
      <dgm:prSet/>
      <dgm:spPr/>
      <dgm:t>
        <a:bodyPr/>
        <a:lstStyle/>
        <a:p>
          <a:endParaRPr lang="ru-RU"/>
        </a:p>
      </dgm:t>
    </dgm:pt>
    <dgm:pt modelId="{9902F9F7-C1C0-40B4-B2FD-A3E43EC9B0D0}">
      <dgm:prSet custT="1"/>
      <dgm:spPr/>
      <dgm:t>
        <a:bodyPr/>
        <a:lstStyle/>
        <a:p>
          <a:r>
            <a:rPr lang="ru-RU" sz="1400" b="1" dirty="0" smtClean="0">
              <a:latin typeface="Arial" pitchFamily="34" charset="0"/>
              <a:cs typeface="Arial" pitchFamily="34" charset="0"/>
            </a:rPr>
            <a:t>саки</a:t>
          </a:r>
          <a:endParaRPr lang="ru-RU" sz="1400" b="1" dirty="0">
            <a:latin typeface="Arial" pitchFamily="34" charset="0"/>
            <a:cs typeface="Arial" pitchFamily="34" charset="0"/>
          </a:endParaRPr>
        </a:p>
      </dgm:t>
    </dgm:pt>
    <dgm:pt modelId="{8B1DF820-3ECD-4A75-94FD-64A1F7B657EC}" type="parTrans" cxnId="{E868693B-C511-4E87-8171-EBD8B0BE0B77}">
      <dgm:prSet/>
      <dgm:spPr/>
      <dgm:t>
        <a:bodyPr/>
        <a:lstStyle/>
        <a:p>
          <a:endParaRPr lang="ru-RU"/>
        </a:p>
      </dgm:t>
    </dgm:pt>
    <dgm:pt modelId="{5CD23CFD-71C2-46ED-984C-C2FC9D9EA9D8}" type="sibTrans" cxnId="{E868693B-C511-4E87-8171-EBD8B0BE0B77}">
      <dgm:prSet/>
      <dgm:spPr/>
      <dgm:t>
        <a:bodyPr/>
        <a:lstStyle/>
        <a:p>
          <a:endParaRPr lang="ru-RU"/>
        </a:p>
      </dgm:t>
    </dgm:pt>
    <dgm:pt modelId="{2BC44A74-BEFF-46C5-BC95-80660F88C762}" type="pres">
      <dgm:prSet presAssocID="{0A307166-CD51-45B6-B786-F8E748817CF1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C63F766-D5B3-426E-9CC2-141E524531BB}" type="pres">
      <dgm:prSet presAssocID="{F20F705C-1279-4D6F-BAFA-D7424CDB8C4D}" presName="centerShape" presStyleLbl="node0" presStyleIdx="0" presStyleCnt="1" custScaleX="212159" custScaleY="113815"/>
      <dgm:spPr/>
      <dgm:t>
        <a:bodyPr/>
        <a:lstStyle/>
        <a:p>
          <a:endParaRPr lang="ru-RU"/>
        </a:p>
      </dgm:t>
    </dgm:pt>
    <dgm:pt modelId="{EC5A94E6-06FD-47F7-BEA3-3E02FC9ADC3F}" type="pres">
      <dgm:prSet presAssocID="{1A9610E3-C42F-4AA0-AC6A-65CBDE16A1E6}" presName="parTrans" presStyleLbl="sibTrans2D1" presStyleIdx="0" presStyleCnt="8" custScaleX="146339"/>
      <dgm:spPr/>
      <dgm:t>
        <a:bodyPr/>
        <a:lstStyle/>
        <a:p>
          <a:endParaRPr lang="ru-RU"/>
        </a:p>
      </dgm:t>
    </dgm:pt>
    <dgm:pt modelId="{F7A38B6F-FE0E-4123-8B7A-C5351E36C8A1}" type="pres">
      <dgm:prSet presAssocID="{1A9610E3-C42F-4AA0-AC6A-65CBDE16A1E6}" presName="connectorText" presStyleLbl="sibTrans2D1" presStyleIdx="0" presStyleCnt="8"/>
      <dgm:spPr/>
      <dgm:t>
        <a:bodyPr/>
        <a:lstStyle/>
        <a:p>
          <a:endParaRPr lang="ru-RU"/>
        </a:p>
      </dgm:t>
    </dgm:pt>
    <dgm:pt modelId="{B35D2831-9CED-45B6-9FDF-E83A651485BD}" type="pres">
      <dgm:prSet presAssocID="{C27B8F88-B013-4D7C-98BB-22EDBF3DF3C6}" presName="node" presStyleLbl="node1" presStyleIdx="0" presStyleCnt="8" custScaleX="245779" custRadScaleRad="100296" custRadScaleInc="-128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B9E16B-8BC8-404D-B26A-2A17459DFF45}" type="pres">
      <dgm:prSet presAssocID="{ED9AF954-C2AC-40A9-B365-87DFEF51C945}" presName="parTrans" presStyleLbl="sibTrans2D1" presStyleIdx="1" presStyleCnt="8"/>
      <dgm:spPr/>
      <dgm:t>
        <a:bodyPr/>
        <a:lstStyle/>
        <a:p>
          <a:endParaRPr lang="ru-RU"/>
        </a:p>
      </dgm:t>
    </dgm:pt>
    <dgm:pt modelId="{B592FC07-DBBA-4E71-BEC4-E2501DDA7F6D}" type="pres">
      <dgm:prSet presAssocID="{ED9AF954-C2AC-40A9-B365-87DFEF51C945}" presName="connectorText" presStyleLbl="sibTrans2D1" presStyleIdx="1" presStyleCnt="8"/>
      <dgm:spPr/>
      <dgm:t>
        <a:bodyPr/>
        <a:lstStyle/>
        <a:p>
          <a:endParaRPr lang="ru-RU"/>
        </a:p>
      </dgm:t>
    </dgm:pt>
    <dgm:pt modelId="{C7DF246A-1B9E-422F-AD75-7DFBF43849F9}" type="pres">
      <dgm:prSet presAssocID="{C89898E0-AF4C-431E-AEDF-4A8EF5C92112}" presName="node" presStyleLbl="node1" presStyleIdx="1" presStyleCnt="8" custScaleX="263239" custRadScaleRad="162146" custRadScaleInc="609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E0CD1E-BFCE-4ADA-83A8-14D1D6D41FE1}" type="pres">
      <dgm:prSet presAssocID="{8B1DF820-3ECD-4A75-94FD-64A1F7B657EC}" presName="parTrans" presStyleLbl="sibTrans2D1" presStyleIdx="2" presStyleCnt="8" custScaleX="175382"/>
      <dgm:spPr/>
      <dgm:t>
        <a:bodyPr/>
        <a:lstStyle/>
        <a:p>
          <a:endParaRPr lang="ru-RU"/>
        </a:p>
      </dgm:t>
    </dgm:pt>
    <dgm:pt modelId="{8729B41D-C1EF-434F-A4AE-EE64BB1B53E5}" type="pres">
      <dgm:prSet presAssocID="{8B1DF820-3ECD-4A75-94FD-64A1F7B657EC}" presName="connectorText" presStyleLbl="sibTrans2D1" presStyleIdx="2" presStyleCnt="8"/>
      <dgm:spPr/>
      <dgm:t>
        <a:bodyPr/>
        <a:lstStyle/>
        <a:p>
          <a:endParaRPr lang="ru-RU"/>
        </a:p>
      </dgm:t>
    </dgm:pt>
    <dgm:pt modelId="{27561216-A40E-4585-B53C-C773059A61CE}" type="pres">
      <dgm:prSet presAssocID="{9902F9F7-C1C0-40B4-B2FD-A3E43EC9B0D0}" presName="node" presStyleLbl="node1" presStyleIdx="2" presStyleCnt="8" custScaleX="170940" custRadScaleRad="163861" custRadScaleInc="-7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A130B6-D461-4673-9A40-7DEDD46EA743}" type="pres">
      <dgm:prSet presAssocID="{F927AFEA-B8DC-4E98-AE9E-35B1145E1F7B}" presName="parTrans" presStyleLbl="sibTrans2D1" presStyleIdx="3" presStyleCnt="8" custLinFactNeighborX="-29141" custLinFactNeighborY="-24832"/>
      <dgm:spPr/>
      <dgm:t>
        <a:bodyPr/>
        <a:lstStyle/>
        <a:p>
          <a:endParaRPr lang="ru-RU"/>
        </a:p>
      </dgm:t>
    </dgm:pt>
    <dgm:pt modelId="{2184B14A-4B32-4D15-9C14-B11258AA86B6}" type="pres">
      <dgm:prSet presAssocID="{F927AFEA-B8DC-4E98-AE9E-35B1145E1F7B}" presName="connectorText" presStyleLbl="sibTrans2D1" presStyleIdx="3" presStyleCnt="8"/>
      <dgm:spPr/>
      <dgm:t>
        <a:bodyPr/>
        <a:lstStyle/>
        <a:p>
          <a:endParaRPr lang="ru-RU"/>
        </a:p>
      </dgm:t>
    </dgm:pt>
    <dgm:pt modelId="{F79B809C-474B-4422-A066-1F53CE5B33F2}" type="pres">
      <dgm:prSet presAssocID="{BC2702D6-ED9E-4E49-A052-C710801B5B42}" presName="node" presStyleLbl="node1" presStyleIdx="3" presStyleCnt="8" custScaleX="254943" custScaleY="134144" custRadScaleRad="180041" custRadScaleInc="-682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0F128A-6549-4ADD-BFA4-9AF2CB33B011}" type="pres">
      <dgm:prSet presAssocID="{1D7F65FD-FDAF-4E01-8469-25D5ACCF54EB}" presName="parTrans" presStyleLbl="sibTrans2D1" presStyleIdx="4" presStyleCnt="8" custAng="21274906" custScaleX="203379" custScaleY="148448" custLinFactNeighborX="11349" custLinFactNeighborY="5641"/>
      <dgm:spPr/>
      <dgm:t>
        <a:bodyPr/>
        <a:lstStyle/>
        <a:p>
          <a:endParaRPr lang="ru-RU"/>
        </a:p>
      </dgm:t>
    </dgm:pt>
    <dgm:pt modelId="{D1FC3348-7632-42B1-9A89-4E711F382210}" type="pres">
      <dgm:prSet presAssocID="{1D7F65FD-FDAF-4E01-8469-25D5ACCF54EB}" presName="connectorText" presStyleLbl="sibTrans2D1" presStyleIdx="4" presStyleCnt="8"/>
      <dgm:spPr/>
      <dgm:t>
        <a:bodyPr/>
        <a:lstStyle/>
        <a:p>
          <a:endParaRPr lang="ru-RU"/>
        </a:p>
      </dgm:t>
    </dgm:pt>
    <dgm:pt modelId="{F67CF328-A96A-4AAA-8C2E-367013257211}" type="pres">
      <dgm:prSet presAssocID="{660DED60-2715-48D2-B3BF-5F857DF0996F}" presName="node" presStyleLbl="node1" presStyleIdx="4" presStyleCnt="8" custScaleX="312726" custScaleY="121460" custRadScaleRad="97435" custRadScaleInc="228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F03D80-8557-47CD-AB78-4064F7541505}" type="pres">
      <dgm:prSet presAssocID="{7CCB3A9C-4D87-4E96-8EDD-B5590AC04F6A}" presName="parTrans" presStyleLbl="sibTrans2D1" presStyleIdx="5" presStyleCnt="8" custScaleX="114796" custLinFactNeighborX="35444" custLinFactNeighborY="25557"/>
      <dgm:spPr/>
      <dgm:t>
        <a:bodyPr/>
        <a:lstStyle/>
        <a:p>
          <a:endParaRPr lang="ru-RU"/>
        </a:p>
      </dgm:t>
    </dgm:pt>
    <dgm:pt modelId="{1251DEC1-B8E9-440E-BF52-DD2B857F24AC}" type="pres">
      <dgm:prSet presAssocID="{7CCB3A9C-4D87-4E96-8EDD-B5590AC04F6A}" presName="connectorText" presStyleLbl="sibTrans2D1" presStyleIdx="5" presStyleCnt="8"/>
      <dgm:spPr/>
      <dgm:t>
        <a:bodyPr/>
        <a:lstStyle/>
        <a:p>
          <a:endParaRPr lang="ru-RU"/>
        </a:p>
      </dgm:t>
    </dgm:pt>
    <dgm:pt modelId="{1E16E532-89A9-4EBC-9440-79DE3C9C94DB}" type="pres">
      <dgm:prSet presAssocID="{92F8F221-3962-4BB8-9090-3C2EC75C72E5}" presName="node" presStyleLbl="node1" presStyleIdx="5" presStyleCnt="8" custScaleX="284363" custScaleY="120674" custRadScaleRad="178730" custRadScaleInc="1134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679A97-8DC3-4212-B333-89ECB582E6F3}" type="pres">
      <dgm:prSet presAssocID="{CFDC5909-05EA-4DFD-9067-98D428774E19}" presName="parTrans" presStyleLbl="sibTrans2D1" presStyleIdx="6" presStyleCnt="8"/>
      <dgm:spPr/>
      <dgm:t>
        <a:bodyPr/>
        <a:lstStyle/>
        <a:p>
          <a:endParaRPr lang="ru-RU"/>
        </a:p>
      </dgm:t>
    </dgm:pt>
    <dgm:pt modelId="{58DA2EEA-DA41-4482-8E99-5FAD0B698433}" type="pres">
      <dgm:prSet presAssocID="{CFDC5909-05EA-4DFD-9067-98D428774E19}" presName="connectorText" presStyleLbl="sibTrans2D1" presStyleIdx="6" presStyleCnt="8"/>
      <dgm:spPr/>
      <dgm:t>
        <a:bodyPr/>
        <a:lstStyle/>
        <a:p>
          <a:endParaRPr lang="ru-RU"/>
        </a:p>
      </dgm:t>
    </dgm:pt>
    <dgm:pt modelId="{BBDA06A6-E796-465D-B675-77BDC493FE4A}" type="pres">
      <dgm:prSet presAssocID="{8613355C-CA45-4132-A875-A14051A6B254}" presName="node" presStyleLbl="node1" presStyleIdx="6" presStyleCnt="8" custScaleX="277630" custRadScaleRad="165249" custRadScaleInc="1324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06A934-C957-4774-8A30-49B1E1BAD8C4}" type="pres">
      <dgm:prSet presAssocID="{2151E800-DFAB-4827-80D2-DE56E6083813}" presName="parTrans" presStyleLbl="sibTrans2D1" presStyleIdx="7" presStyleCnt="8" custScaleX="197567"/>
      <dgm:spPr/>
      <dgm:t>
        <a:bodyPr/>
        <a:lstStyle/>
        <a:p>
          <a:endParaRPr lang="ru-RU"/>
        </a:p>
      </dgm:t>
    </dgm:pt>
    <dgm:pt modelId="{612F50AC-239C-47DE-BE18-A9078A2E9228}" type="pres">
      <dgm:prSet presAssocID="{2151E800-DFAB-4827-80D2-DE56E6083813}" presName="connectorText" presStyleLbl="sibTrans2D1" presStyleIdx="7" presStyleCnt="8"/>
      <dgm:spPr/>
      <dgm:t>
        <a:bodyPr/>
        <a:lstStyle/>
        <a:p>
          <a:endParaRPr lang="ru-RU"/>
        </a:p>
      </dgm:t>
    </dgm:pt>
    <dgm:pt modelId="{E4CCE802-495F-4D8D-8909-14A0E46D3BA0}" type="pres">
      <dgm:prSet presAssocID="{8869AFB0-2B0C-4225-8187-5B0C791C14F1}" presName="node" presStyleLbl="node1" presStyleIdx="7" presStyleCnt="8" custScaleX="259386" custRadScaleRad="176638" custRadScaleInc="-1890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A471AE6-512A-490B-9633-536FDEBA32DD}" type="presOf" srcId="{ED9AF954-C2AC-40A9-B365-87DFEF51C945}" destId="{E9B9E16B-8BC8-404D-B26A-2A17459DFF45}" srcOrd="0" destOrd="0" presId="urn:microsoft.com/office/officeart/2005/8/layout/radial5"/>
    <dgm:cxn modelId="{09FB890A-6F70-42AE-8D5E-361C2435485A}" type="presOf" srcId="{8B1DF820-3ECD-4A75-94FD-64A1F7B657EC}" destId="{8729B41D-C1EF-434F-A4AE-EE64BB1B53E5}" srcOrd="1" destOrd="0" presId="urn:microsoft.com/office/officeart/2005/8/layout/radial5"/>
    <dgm:cxn modelId="{867A8E6F-FC8F-4207-96B5-EC12B359558D}" srcId="{F20F705C-1279-4D6F-BAFA-D7424CDB8C4D}" destId="{8613355C-CA45-4132-A875-A14051A6B254}" srcOrd="6" destOrd="0" parTransId="{CFDC5909-05EA-4DFD-9067-98D428774E19}" sibTransId="{8E63D559-48F0-4AA5-A62D-9E78D91F050F}"/>
    <dgm:cxn modelId="{DDA89A18-C8E0-4440-BB8C-770FFAFD9EC2}" type="presOf" srcId="{0A307166-CD51-45B6-B786-F8E748817CF1}" destId="{2BC44A74-BEFF-46C5-BC95-80660F88C762}" srcOrd="0" destOrd="0" presId="urn:microsoft.com/office/officeart/2005/8/layout/radial5"/>
    <dgm:cxn modelId="{D6EB9323-FE22-44CE-B44A-266BB9A096F2}" type="presOf" srcId="{1D7F65FD-FDAF-4E01-8469-25D5ACCF54EB}" destId="{DF0F128A-6549-4ADD-BFA4-9AF2CB33B011}" srcOrd="0" destOrd="0" presId="urn:microsoft.com/office/officeart/2005/8/layout/radial5"/>
    <dgm:cxn modelId="{785F5E18-969C-4589-8402-91F5561933CA}" type="presOf" srcId="{CFDC5909-05EA-4DFD-9067-98D428774E19}" destId="{58DA2EEA-DA41-4482-8E99-5FAD0B698433}" srcOrd="1" destOrd="0" presId="urn:microsoft.com/office/officeart/2005/8/layout/radial5"/>
    <dgm:cxn modelId="{E809EFBE-5A3E-4279-921B-D9C8EA9CA5A6}" type="presOf" srcId="{9902F9F7-C1C0-40B4-B2FD-A3E43EC9B0D0}" destId="{27561216-A40E-4585-B53C-C773059A61CE}" srcOrd="0" destOrd="0" presId="urn:microsoft.com/office/officeart/2005/8/layout/radial5"/>
    <dgm:cxn modelId="{E868693B-C511-4E87-8171-EBD8B0BE0B77}" srcId="{F20F705C-1279-4D6F-BAFA-D7424CDB8C4D}" destId="{9902F9F7-C1C0-40B4-B2FD-A3E43EC9B0D0}" srcOrd="2" destOrd="0" parTransId="{8B1DF820-3ECD-4A75-94FD-64A1F7B657EC}" sibTransId="{5CD23CFD-71C2-46ED-984C-C2FC9D9EA9D8}"/>
    <dgm:cxn modelId="{7853F681-8F2F-4738-A283-BF4F1FB612B0}" srcId="{F20F705C-1279-4D6F-BAFA-D7424CDB8C4D}" destId="{C27B8F88-B013-4D7C-98BB-22EDBF3DF3C6}" srcOrd="0" destOrd="0" parTransId="{1A9610E3-C42F-4AA0-AC6A-65CBDE16A1E6}" sibTransId="{4EFC8D0B-F497-4DD2-9A49-9F095A67B75C}"/>
    <dgm:cxn modelId="{B9868D9A-D078-487D-8C45-526E12D7F3A2}" srcId="{F20F705C-1279-4D6F-BAFA-D7424CDB8C4D}" destId="{BC2702D6-ED9E-4E49-A052-C710801B5B42}" srcOrd="3" destOrd="0" parTransId="{F927AFEA-B8DC-4E98-AE9E-35B1145E1F7B}" sibTransId="{8B135A60-B57F-45C7-A3F6-292F534600CB}"/>
    <dgm:cxn modelId="{3BDB7CC7-CA82-4F54-A8D2-6437422173F2}" srcId="{F20F705C-1279-4D6F-BAFA-D7424CDB8C4D}" destId="{660DED60-2715-48D2-B3BF-5F857DF0996F}" srcOrd="4" destOrd="0" parTransId="{1D7F65FD-FDAF-4E01-8469-25D5ACCF54EB}" sibTransId="{862167B2-5303-4B93-B472-47415AD26662}"/>
    <dgm:cxn modelId="{60FDAD6A-77F2-43E1-8EB7-09EDC1E8E9B0}" srcId="{0A307166-CD51-45B6-B786-F8E748817CF1}" destId="{F20F705C-1279-4D6F-BAFA-D7424CDB8C4D}" srcOrd="0" destOrd="0" parTransId="{FE675E38-7DAD-4EF5-82B1-BB1DEE7C27DC}" sibTransId="{97FB68BE-7AFF-49A0-99C0-D8DE1AF40CE9}"/>
    <dgm:cxn modelId="{C519A9DA-39A9-4C43-8273-B1680C3A1605}" type="presOf" srcId="{F20F705C-1279-4D6F-BAFA-D7424CDB8C4D}" destId="{DC63F766-D5B3-426E-9CC2-141E524531BB}" srcOrd="0" destOrd="0" presId="urn:microsoft.com/office/officeart/2005/8/layout/radial5"/>
    <dgm:cxn modelId="{39E34DBC-0915-482D-BB60-DCD95B67F33C}" type="presOf" srcId="{660DED60-2715-48D2-B3BF-5F857DF0996F}" destId="{F67CF328-A96A-4AAA-8C2E-367013257211}" srcOrd="0" destOrd="0" presId="urn:microsoft.com/office/officeart/2005/8/layout/radial5"/>
    <dgm:cxn modelId="{C90D42C4-D4D1-4E0D-B290-B6BF2287EC5E}" type="presOf" srcId="{1D7F65FD-FDAF-4E01-8469-25D5ACCF54EB}" destId="{D1FC3348-7632-42B1-9A89-4E711F382210}" srcOrd="1" destOrd="0" presId="urn:microsoft.com/office/officeart/2005/8/layout/radial5"/>
    <dgm:cxn modelId="{164E97C5-662A-4889-80EA-AD9E930227C6}" type="presOf" srcId="{7CCB3A9C-4D87-4E96-8EDD-B5590AC04F6A}" destId="{90F03D80-8557-47CD-AB78-4064F7541505}" srcOrd="0" destOrd="0" presId="urn:microsoft.com/office/officeart/2005/8/layout/radial5"/>
    <dgm:cxn modelId="{BA749F61-CBD9-4085-A927-9A22ED5FEC57}" srcId="{F20F705C-1279-4D6F-BAFA-D7424CDB8C4D}" destId="{92F8F221-3962-4BB8-9090-3C2EC75C72E5}" srcOrd="5" destOrd="0" parTransId="{7CCB3A9C-4D87-4E96-8EDD-B5590AC04F6A}" sibTransId="{D7AC5694-7801-4852-8B5B-3A6DDAD917CE}"/>
    <dgm:cxn modelId="{16D192EA-EAD1-4046-9E80-77A105F32218}" type="presOf" srcId="{F927AFEA-B8DC-4E98-AE9E-35B1145E1F7B}" destId="{2184B14A-4B32-4D15-9C14-B11258AA86B6}" srcOrd="1" destOrd="0" presId="urn:microsoft.com/office/officeart/2005/8/layout/radial5"/>
    <dgm:cxn modelId="{0F6C9522-674B-45FA-AA72-04C3F19AF31B}" type="presOf" srcId="{1A9610E3-C42F-4AA0-AC6A-65CBDE16A1E6}" destId="{F7A38B6F-FE0E-4123-8B7A-C5351E36C8A1}" srcOrd="1" destOrd="0" presId="urn:microsoft.com/office/officeart/2005/8/layout/radial5"/>
    <dgm:cxn modelId="{13812C44-038C-41B2-89C7-EC11E4B5F8A2}" type="presOf" srcId="{8B1DF820-3ECD-4A75-94FD-64A1F7B657EC}" destId="{EEE0CD1E-BFCE-4ADA-83A8-14D1D6D41FE1}" srcOrd="0" destOrd="0" presId="urn:microsoft.com/office/officeart/2005/8/layout/radial5"/>
    <dgm:cxn modelId="{C33CCB80-13D1-4612-945E-EDC62E0E931A}" type="presOf" srcId="{2151E800-DFAB-4827-80D2-DE56E6083813}" destId="{612F50AC-239C-47DE-BE18-A9078A2E9228}" srcOrd="1" destOrd="0" presId="urn:microsoft.com/office/officeart/2005/8/layout/radial5"/>
    <dgm:cxn modelId="{2785CC6E-4876-419B-9463-CAA036CFCBB5}" srcId="{F20F705C-1279-4D6F-BAFA-D7424CDB8C4D}" destId="{C89898E0-AF4C-431E-AEDF-4A8EF5C92112}" srcOrd="1" destOrd="0" parTransId="{ED9AF954-C2AC-40A9-B365-87DFEF51C945}" sibTransId="{04C734DB-11D8-4A43-A13D-950B1340ACC7}"/>
    <dgm:cxn modelId="{0476CC3B-8399-4E5C-BF71-A448DD15EB94}" type="presOf" srcId="{C27B8F88-B013-4D7C-98BB-22EDBF3DF3C6}" destId="{B35D2831-9CED-45B6-9FDF-E83A651485BD}" srcOrd="0" destOrd="0" presId="urn:microsoft.com/office/officeart/2005/8/layout/radial5"/>
    <dgm:cxn modelId="{87131B12-69F2-4D21-874D-EE3F200462C9}" srcId="{F20F705C-1279-4D6F-BAFA-D7424CDB8C4D}" destId="{8869AFB0-2B0C-4225-8187-5B0C791C14F1}" srcOrd="7" destOrd="0" parTransId="{2151E800-DFAB-4827-80D2-DE56E6083813}" sibTransId="{7CC8B04E-DAD8-4D65-8F25-F4F2B75DA004}"/>
    <dgm:cxn modelId="{CFB608DA-BA39-4A15-9FE4-64F47250D938}" type="presOf" srcId="{92F8F221-3962-4BB8-9090-3C2EC75C72E5}" destId="{1E16E532-89A9-4EBC-9440-79DE3C9C94DB}" srcOrd="0" destOrd="0" presId="urn:microsoft.com/office/officeart/2005/8/layout/radial5"/>
    <dgm:cxn modelId="{320D706D-E1AF-40C4-90A7-CC47DCDDEEB3}" type="presOf" srcId="{8869AFB0-2B0C-4225-8187-5B0C791C14F1}" destId="{E4CCE802-495F-4D8D-8909-14A0E46D3BA0}" srcOrd="0" destOrd="0" presId="urn:microsoft.com/office/officeart/2005/8/layout/radial5"/>
    <dgm:cxn modelId="{15B329A3-4EEE-47B1-AFF5-50D3B3A03F14}" type="presOf" srcId="{F927AFEA-B8DC-4E98-AE9E-35B1145E1F7B}" destId="{7AA130B6-D461-4673-9A40-7DEDD46EA743}" srcOrd="0" destOrd="0" presId="urn:microsoft.com/office/officeart/2005/8/layout/radial5"/>
    <dgm:cxn modelId="{7819AD8F-E80E-4761-9FDC-CAD66E2087A9}" type="presOf" srcId="{7CCB3A9C-4D87-4E96-8EDD-B5590AC04F6A}" destId="{1251DEC1-B8E9-440E-BF52-DD2B857F24AC}" srcOrd="1" destOrd="0" presId="urn:microsoft.com/office/officeart/2005/8/layout/radial5"/>
    <dgm:cxn modelId="{BA7293DC-26EC-4CE2-808A-BB086D24F1EE}" type="presOf" srcId="{ED9AF954-C2AC-40A9-B365-87DFEF51C945}" destId="{B592FC07-DBBA-4E71-BEC4-E2501DDA7F6D}" srcOrd="1" destOrd="0" presId="urn:microsoft.com/office/officeart/2005/8/layout/radial5"/>
    <dgm:cxn modelId="{E046EA9F-BFFB-4CA1-8967-85CD41B338C9}" type="presOf" srcId="{1A9610E3-C42F-4AA0-AC6A-65CBDE16A1E6}" destId="{EC5A94E6-06FD-47F7-BEA3-3E02FC9ADC3F}" srcOrd="0" destOrd="0" presId="urn:microsoft.com/office/officeart/2005/8/layout/radial5"/>
    <dgm:cxn modelId="{00C6CE7E-F637-4A80-B9E1-880DEB68C86B}" type="presOf" srcId="{C89898E0-AF4C-431E-AEDF-4A8EF5C92112}" destId="{C7DF246A-1B9E-422F-AD75-7DFBF43849F9}" srcOrd="0" destOrd="0" presId="urn:microsoft.com/office/officeart/2005/8/layout/radial5"/>
    <dgm:cxn modelId="{92FAD930-0022-4D18-AE7E-6C8F16FEBCA9}" type="presOf" srcId="{CFDC5909-05EA-4DFD-9067-98D428774E19}" destId="{92679A97-8DC3-4212-B333-89ECB582E6F3}" srcOrd="0" destOrd="0" presId="urn:microsoft.com/office/officeart/2005/8/layout/radial5"/>
    <dgm:cxn modelId="{FDBFB453-2E83-4C53-AA9A-9394CC43282E}" type="presOf" srcId="{8613355C-CA45-4132-A875-A14051A6B254}" destId="{BBDA06A6-E796-465D-B675-77BDC493FE4A}" srcOrd="0" destOrd="0" presId="urn:microsoft.com/office/officeart/2005/8/layout/radial5"/>
    <dgm:cxn modelId="{92062FD3-7F46-4A03-A8EC-B00756F42852}" type="presOf" srcId="{BC2702D6-ED9E-4E49-A052-C710801B5B42}" destId="{F79B809C-474B-4422-A066-1F53CE5B33F2}" srcOrd="0" destOrd="0" presId="urn:microsoft.com/office/officeart/2005/8/layout/radial5"/>
    <dgm:cxn modelId="{209358A5-7E03-4BFD-8FFB-1980555794A6}" type="presOf" srcId="{2151E800-DFAB-4827-80D2-DE56E6083813}" destId="{F706A934-C957-4774-8A30-49B1E1BAD8C4}" srcOrd="0" destOrd="0" presId="urn:microsoft.com/office/officeart/2005/8/layout/radial5"/>
    <dgm:cxn modelId="{5AC34ACC-2B67-43D1-8502-74F6F8B39CC8}" type="presParOf" srcId="{2BC44A74-BEFF-46C5-BC95-80660F88C762}" destId="{DC63F766-D5B3-426E-9CC2-141E524531BB}" srcOrd="0" destOrd="0" presId="urn:microsoft.com/office/officeart/2005/8/layout/radial5"/>
    <dgm:cxn modelId="{393E5FE9-C07F-470A-83B9-51DB3175EA76}" type="presParOf" srcId="{2BC44A74-BEFF-46C5-BC95-80660F88C762}" destId="{EC5A94E6-06FD-47F7-BEA3-3E02FC9ADC3F}" srcOrd="1" destOrd="0" presId="urn:microsoft.com/office/officeart/2005/8/layout/radial5"/>
    <dgm:cxn modelId="{4899166F-E6CF-47A9-9433-F9B956CDE7DF}" type="presParOf" srcId="{EC5A94E6-06FD-47F7-BEA3-3E02FC9ADC3F}" destId="{F7A38B6F-FE0E-4123-8B7A-C5351E36C8A1}" srcOrd="0" destOrd="0" presId="urn:microsoft.com/office/officeart/2005/8/layout/radial5"/>
    <dgm:cxn modelId="{5CAAE2C4-9AD6-4DCF-8E6A-1AB9BE225E5F}" type="presParOf" srcId="{2BC44A74-BEFF-46C5-BC95-80660F88C762}" destId="{B35D2831-9CED-45B6-9FDF-E83A651485BD}" srcOrd="2" destOrd="0" presId="urn:microsoft.com/office/officeart/2005/8/layout/radial5"/>
    <dgm:cxn modelId="{BA6FF628-CEF7-4B7F-B641-272DA207207C}" type="presParOf" srcId="{2BC44A74-BEFF-46C5-BC95-80660F88C762}" destId="{E9B9E16B-8BC8-404D-B26A-2A17459DFF45}" srcOrd="3" destOrd="0" presId="urn:microsoft.com/office/officeart/2005/8/layout/radial5"/>
    <dgm:cxn modelId="{5A8346B1-AA7D-438F-8620-70BE2CBB42CD}" type="presParOf" srcId="{E9B9E16B-8BC8-404D-B26A-2A17459DFF45}" destId="{B592FC07-DBBA-4E71-BEC4-E2501DDA7F6D}" srcOrd="0" destOrd="0" presId="urn:microsoft.com/office/officeart/2005/8/layout/radial5"/>
    <dgm:cxn modelId="{3B5DEEDB-8DA8-4AE3-A2B9-2E564E7067AD}" type="presParOf" srcId="{2BC44A74-BEFF-46C5-BC95-80660F88C762}" destId="{C7DF246A-1B9E-422F-AD75-7DFBF43849F9}" srcOrd="4" destOrd="0" presId="urn:microsoft.com/office/officeart/2005/8/layout/radial5"/>
    <dgm:cxn modelId="{D9C65928-714F-4A69-9483-EB6DA73779F2}" type="presParOf" srcId="{2BC44A74-BEFF-46C5-BC95-80660F88C762}" destId="{EEE0CD1E-BFCE-4ADA-83A8-14D1D6D41FE1}" srcOrd="5" destOrd="0" presId="urn:microsoft.com/office/officeart/2005/8/layout/radial5"/>
    <dgm:cxn modelId="{41F6F8FE-3EF2-4497-8311-8BBC32376779}" type="presParOf" srcId="{EEE0CD1E-BFCE-4ADA-83A8-14D1D6D41FE1}" destId="{8729B41D-C1EF-434F-A4AE-EE64BB1B53E5}" srcOrd="0" destOrd="0" presId="urn:microsoft.com/office/officeart/2005/8/layout/radial5"/>
    <dgm:cxn modelId="{636881A1-78B4-4845-B9A5-BCF224859EC3}" type="presParOf" srcId="{2BC44A74-BEFF-46C5-BC95-80660F88C762}" destId="{27561216-A40E-4585-B53C-C773059A61CE}" srcOrd="6" destOrd="0" presId="urn:microsoft.com/office/officeart/2005/8/layout/radial5"/>
    <dgm:cxn modelId="{4022255E-A683-4575-A06C-35CBDCF770F0}" type="presParOf" srcId="{2BC44A74-BEFF-46C5-BC95-80660F88C762}" destId="{7AA130B6-D461-4673-9A40-7DEDD46EA743}" srcOrd="7" destOrd="0" presId="urn:microsoft.com/office/officeart/2005/8/layout/radial5"/>
    <dgm:cxn modelId="{168D8D35-984D-418C-A72C-CA9F6F39191C}" type="presParOf" srcId="{7AA130B6-D461-4673-9A40-7DEDD46EA743}" destId="{2184B14A-4B32-4D15-9C14-B11258AA86B6}" srcOrd="0" destOrd="0" presId="urn:microsoft.com/office/officeart/2005/8/layout/radial5"/>
    <dgm:cxn modelId="{DD4344A6-9480-44F1-8350-BCFE9E4904E8}" type="presParOf" srcId="{2BC44A74-BEFF-46C5-BC95-80660F88C762}" destId="{F79B809C-474B-4422-A066-1F53CE5B33F2}" srcOrd="8" destOrd="0" presId="urn:microsoft.com/office/officeart/2005/8/layout/radial5"/>
    <dgm:cxn modelId="{056D5C10-E728-4ED4-A424-D0022B0CB563}" type="presParOf" srcId="{2BC44A74-BEFF-46C5-BC95-80660F88C762}" destId="{DF0F128A-6549-4ADD-BFA4-9AF2CB33B011}" srcOrd="9" destOrd="0" presId="urn:microsoft.com/office/officeart/2005/8/layout/radial5"/>
    <dgm:cxn modelId="{13D7232F-D5D8-45A1-A787-F29825199C55}" type="presParOf" srcId="{DF0F128A-6549-4ADD-BFA4-9AF2CB33B011}" destId="{D1FC3348-7632-42B1-9A89-4E711F382210}" srcOrd="0" destOrd="0" presId="urn:microsoft.com/office/officeart/2005/8/layout/radial5"/>
    <dgm:cxn modelId="{7272B2E1-B972-4B71-B1B0-930DEC4160F3}" type="presParOf" srcId="{2BC44A74-BEFF-46C5-BC95-80660F88C762}" destId="{F67CF328-A96A-4AAA-8C2E-367013257211}" srcOrd="10" destOrd="0" presId="urn:microsoft.com/office/officeart/2005/8/layout/radial5"/>
    <dgm:cxn modelId="{FB6254AC-EF34-430F-A67A-BE3B4E50C138}" type="presParOf" srcId="{2BC44A74-BEFF-46C5-BC95-80660F88C762}" destId="{90F03D80-8557-47CD-AB78-4064F7541505}" srcOrd="11" destOrd="0" presId="urn:microsoft.com/office/officeart/2005/8/layout/radial5"/>
    <dgm:cxn modelId="{7C62C928-5270-4D24-8D23-0CF4B915E0B2}" type="presParOf" srcId="{90F03D80-8557-47CD-AB78-4064F7541505}" destId="{1251DEC1-B8E9-440E-BF52-DD2B857F24AC}" srcOrd="0" destOrd="0" presId="urn:microsoft.com/office/officeart/2005/8/layout/radial5"/>
    <dgm:cxn modelId="{A04756FC-C312-4785-BA54-9D215332CAC9}" type="presParOf" srcId="{2BC44A74-BEFF-46C5-BC95-80660F88C762}" destId="{1E16E532-89A9-4EBC-9440-79DE3C9C94DB}" srcOrd="12" destOrd="0" presId="urn:microsoft.com/office/officeart/2005/8/layout/radial5"/>
    <dgm:cxn modelId="{567A0757-3060-4D0B-A389-8B29A458331A}" type="presParOf" srcId="{2BC44A74-BEFF-46C5-BC95-80660F88C762}" destId="{92679A97-8DC3-4212-B333-89ECB582E6F3}" srcOrd="13" destOrd="0" presId="urn:microsoft.com/office/officeart/2005/8/layout/radial5"/>
    <dgm:cxn modelId="{13DDBAF0-1455-403A-8F2B-A4737EF0AB14}" type="presParOf" srcId="{92679A97-8DC3-4212-B333-89ECB582E6F3}" destId="{58DA2EEA-DA41-4482-8E99-5FAD0B698433}" srcOrd="0" destOrd="0" presId="urn:microsoft.com/office/officeart/2005/8/layout/radial5"/>
    <dgm:cxn modelId="{E43919B2-AC14-45FA-AB55-6A5F733A4CD8}" type="presParOf" srcId="{2BC44A74-BEFF-46C5-BC95-80660F88C762}" destId="{BBDA06A6-E796-465D-B675-77BDC493FE4A}" srcOrd="14" destOrd="0" presId="urn:microsoft.com/office/officeart/2005/8/layout/radial5"/>
    <dgm:cxn modelId="{D8E1ED68-8004-4D03-AB4A-79D269E7DD80}" type="presParOf" srcId="{2BC44A74-BEFF-46C5-BC95-80660F88C762}" destId="{F706A934-C957-4774-8A30-49B1E1BAD8C4}" srcOrd="15" destOrd="0" presId="urn:microsoft.com/office/officeart/2005/8/layout/radial5"/>
    <dgm:cxn modelId="{353AA9A3-13E9-44CC-BF0C-9D0B54A7A267}" type="presParOf" srcId="{F706A934-C957-4774-8A30-49B1E1BAD8C4}" destId="{612F50AC-239C-47DE-BE18-A9078A2E9228}" srcOrd="0" destOrd="0" presId="urn:microsoft.com/office/officeart/2005/8/layout/radial5"/>
    <dgm:cxn modelId="{B3C147F5-4B10-4908-8CD9-BC01CF9E7EEC}" type="presParOf" srcId="{2BC44A74-BEFF-46C5-BC95-80660F88C762}" destId="{E4CCE802-495F-4D8D-8909-14A0E46D3BA0}" srcOrd="16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3F4F2E2-D3A1-4FB8-8AA9-C7D6749B622C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3D57F81-9689-499A-905E-8F6041B53885}">
      <dgm:prSet phldrT="[Текст]"/>
      <dgm:spPr/>
      <dgm:t>
        <a:bodyPr/>
        <a:lstStyle/>
        <a:p>
          <a:r>
            <a:rPr lang="ru-RU" dirty="0" smtClean="0"/>
            <a:t>ПРИЗНАКИ НАРОДНОСТИ</a:t>
          </a:r>
          <a:endParaRPr lang="ru-RU" dirty="0"/>
        </a:p>
      </dgm:t>
    </dgm:pt>
    <dgm:pt modelId="{F9D25FB3-4E96-41F9-88C9-ECC3987312EB}" type="parTrans" cxnId="{D84414A3-02F5-4DBF-9B3B-E6B0A92CB98A}">
      <dgm:prSet/>
      <dgm:spPr/>
      <dgm:t>
        <a:bodyPr/>
        <a:lstStyle/>
        <a:p>
          <a:endParaRPr lang="ru-RU"/>
        </a:p>
      </dgm:t>
    </dgm:pt>
    <dgm:pt modelId="{5F96A8A1-99F7-46CD-A69B-8F3EA4F08720}" type="sibTrans" cxnId="{D84414A3-02F5-4DBF-9B3B-E6B0A92CB98A}">
      <dgm:prSet/>
      <dgm:spPr/>
      <dgm:t>
        <a:bodyPr/>
        <a:lstStyle/>
        <a:p>
          <a:endParaRPr lang="ru-RU"/>
        </a:p>
      </dgm:t>
    </dgm:pt>
    <dgm:pt modelId="{A448364B-56FC-4644-889A-F30DDFBCE83C}">
      <dgm:prSet phldrT="[Текст]" custT="1"/>
      <dgm:spPr/>
      <dgm:t>
        <a:bodyPr/>
        <a:lstStyle/>
        <a:p>
          <a:r>
            <a:rPr lang="ru-RU" sz="1400" dirty="0" smtClean="0">
              <a:latin typeface="Arial" pitchFamily="34" charset="0"/>
              <a:cs typeface="Arial" pitchFamily="34" charset="0"/>
            </a:rPr>
            <a:t>ОБЩАЯ ТЕРРИТОРИЯ ПРОЖИВАНИЯ</a:t>
          </a:r>
          <a:endParaRPr lang="ru-RU" sz="1400" dirty="0">
            <a:latin typeface="Arial" pitchFamily="34" charset="0"/>
            <a:cs typeface="Arial" pitchFamily="34" charset="0"/>
          </a:endParaRPr>
        </a:p>
      </dgm:t>
    </dgm:pt>
    <dgm:pt modelId="{A00074F9-D176-42C1-B6A1-4B4056C648D8}" type="parTrans" cxnId="{FC62767B-0DA9-4323-8AD7-5A17AA4C388A}">
      <dgm:prSet/>
      <dgm:spPr/>
      <dgm:t>
        <a:bodyPr/>
        <a:lstStyle/>
        <a:p>
          <a:endParaRPr lang="ru-RU"/>
        </a:p>
      </dgm:t>
    </dgm:pt>
    <dgm:pt modelId="{FF387551-EAF9-49FC-B7B5-C3763138C4E7}" type="sibTrans" cxnId="{FC62767B-0DA9-4323-8AD7-5A17AA4C388A}">
      <dgm:prSet/>
      <dgm:spPr/>
      <dgm:t>
        <a:bodyPr/>
        <a:lstStyle/>
        <a:p>
          <a:endParaRPr lang="ru-RU"/>
        </a:p>
      </dgm:t>
    </dgm:pt>
    <dgm:pt modelId="{299E699A-E7D4-45E2-BE44-DEA3304BCD94}">
      <dgm:prSet phldrT="[Текст]" custT="1"/>
      <dgm:spPr/>
      <dgm:t>
        <a:bodyPr/>
        <a:lstStyle/>
        <a:p>
          <a:r>
            <a:rPr lang="ru-RU" sz="1400" dirty="0" smtClean="0">
              <a:latin typeface="Arial" pitchFamily="34" charset="0"/>
              <a:cs typeface="Arial" pitchFamily="34" charset="0"/>
            </a:rPr>
            <a:t>ОБЩНОСТЬ ЯЗЫКА</a:t>
          </a:r>
          <a:endParaRPr lang="ru-RU" sz="1400" dirty="0">
            <a:latin typeface="Arial" pitchFamily="34" charset="0"/>
            <a:cs typeface="Arial" pitchFamily="34" charset="0"/>
          </a:endParaRPr>
        </a:p>
      </dgm:t>
    </dgm:pt>
    <dgm:pt modelId="{035CB391-7C2D-416F-9344-CC0776DB4440}" type="parTrans" cxnId="{A448AF23-7F18-4C61-A8C0-85F6A392737F}">
      <dgm:prSet/>
      <dgm:spPr/>
      <dgm:t>
        <a:bodyPr/>
        <a:lstStyle/>
        <a:p>
          <a:endParaRPr lang="ru-RU"/>
        </a:p>
      </dgm:t>
    </dgm:pt>
    <dgm:pt modelId="{7F82AA29-2234-409E-BFF0-CB29EE3A3C03}" type="sibTrans" cxnId="{A448AF23-7F18-4C61-A8C0-85F6A392737F}">
      <dgm:prSet/>
      <dgm:spPr/>
      <dgm:t>
        <a:bodyPr/>
        <a:lstStyle/>
        <a:p>
          <a:endParaRPr lang="ru-RU"/>
        </a:p>
      </dgm:t>
    </dgm:pt>
    <dgm:pt modelId="{C511BE1E-31EF-4528-B2FC-45DE0F6069F1}">
      <dgm:prSet phldrT="[Текст]"/>
      <dgm:spPr/>
      <dgm:t>
        <a:bodyPr/>
        <a:lstStyle/>
        <a:p>
          <a:r>
            <a:rPr lang="ru-RU" dirty="0" smtClean="0">
              <a:latin typeface="Arial" pitchFamily="34" charset="0"/>
              <a:cs typeface="Arial" pitchFamily="34" charset="0"/>
            </a:rPr>
            <a:t>СВОЕОБРАЗНАЯ МАТЕРИАЛЬНАЯ И ДУХОВНАЯ КУЛЬТУРА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068FA80E-31AE-4F2E-9C05-2FC0731C1DA4}" type="parTrans" cxnId="{126D04A5-E94B-4A49-B5EF-03EC9D8DF3CC}">
      <dgm:prSet/>
      <dgm:spPr/>
      <dgm:t>
        <a:bodyPr/>
        <a:lstStyle/>
        <a:p>
          <a:endParaRPr lang="ru-RU"/>
        </a:p>
      </dgm:t>
    </dgm:pt>
    <dgm:pt modelId="{B561A1C7-52F7-4AF9-A7B6-A9CF81242884}" type="sibTrans" cxnId="{126D04A5-E94B-4A49-B5EF-03EC9D8DF3CC}">
      <dgm:prSet/>
      <dgm:spPr/>
      <dgm:t>
        <a:bodyPr/>
        <a:lstStyle/>
        <a:p>
          <a:endParaRPr lang="ru-RU"/>
        </a:p>
      </dgm:t>
    </dgm:pt>
    <dgm:pt modelId="{83E1FD49-1A30-4288-ADF4-D827B907EC18}" type="pres">
      <dgm:prSet presAssocID="{63F4F2E2-D3A1-4FB8-8AA9-C7D6749B622C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68F7932-CE0E-4386-8A87-AB037F5B58D3}" type="pres">
      <dgm:prSet presAssocID="{E3D57F81-9689-499A-905E-8F6041B53885}" presName="root1" presStyleCnt="0"/>
      <dgm:spPr/>
    </dgm:pt>
    <dgm:pt modelId="{013C1D32-98DA-4EAE-9E62-81B8D7B7E1E8}" type="pres">
      <dgm:prSet presAssocID="{E3D57F81-9689-499A-905E-8F6041B53885}" presName="LevelOneTextNode" presStyleLbl="node0" presStyleIdx="0" presStyleCnt="1" custScaleX="101967" custScaleY="11092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B3CA1F2-C471-481C-A713-903DD523C831}" type="pres">
      <dgm:prSet presAssocID="{E3D57F81-9689-499A-905E-8F6041B53885}" presName="level2hierChild" presStyleCnt="0"/>
      <dgm:spPr/>
    </dgm:pt>
    <dgm:pt modelId="{54083E85-9F79-4B93-9364-64EDE829A2B8}" type="pres">
      <dgm:prSet presAssocID="{A00074F9-D176-42C1-B6A1-4B4056C648D8}" presName="conn2-1" presStyleLbl="parChTrans1D2" presStyleIdx="0" presStyleCnt="3"/>
      <dgm:spPr/>
      <dgm:t>
        <a:bodyPr/>
        <a:lstStyle/>
        <a:p>
          <a:endParaRPr lang="ru-RU"/>
        </a:p>
      </dgm:t>
    </dgm:pt>
    <dgm:pt modelId="{3990FD2B-0E82-4936-A738-5259947E22F9}" type="pres">
      <dgm:prSet presAssocID="{A00074F9-D176-42C1-B6A1-4B4056C648D8}" presName="connTx" presStyleLbl="parChTrans1D2" presStyleIdx="0" presStyleCnt="3"/>
      <dgm:spPr/>
      <dgm:t>
        <a:bodyPr/>
        <a:lstStyle/>
        <a:p>
          <a:endParaRPr lang="ru-RU"/>
        </a:p>
      </dgm:t>
    </dgm:pt>
    <dgm:pt modelId="{7344359C-E2E8-4ABF-B44A-C1243E29A94E}" type="pres">
      <dgm:prSet presAssocID="{A448364B-56FC-4644-889A-F30DDFBCE83C}" presName="root2" presStyleCnt="0"/>
      <dgm:spPr/>
    </dgm:pt>
    <dgm:pt modelId="{DEAA720D-B078-473B-B506-9F5BCEA2BBF3}" type="pres">
      <dgm:prSet presAssocID="{A448364B-56FC-4644-889A-F30DDFBCE83C}" presName="LevelTwoTextNode" presStyleLbl="node2" presStyleIdx="0" presStyleCnt="3" custScaleX="125356" custScaleY="162864" custLinFactNeighborX="-2043" custLinFactNeighborY="-4032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2D0B8D9-2DDC-48FA-9FA3-C495415A83D2}" type="pres">
      <dgm:prSet presAssocID="{A448364B-56FC-4644-889A-F30DDFBCE83C}" presName="level3hierChild" presStyleCnt="0"/>
      <dgm:spPr/>
    </dgm:pt>
    <dgm:pt modelId="{AB1957DD-2892-4F86-9379-48CD9C0FEED2}" type="pres">
      <dgm:prSet presAssocID="{035CB391-7C2D-416F-9344-CC0776DB4440}" presName="conn2-1" presStyleLbl="parChTrans1D2" presStyleIdx="1" presStyleCnt="3"/>
      <dgm:spPr/>
      <dgm:t>
        <a:bodyPr/>
        <a:lstStyle/>
        <a:p>
          <a:endParaRPr lang="ru-RU"/>
        </a:p>
      </dgm:t>
    </dgm:pt>
    <dgm:pt modelId="{83BA60ED-A3A5-49D2-BED8-1828DC556820}" type="pres">
      <dgm:prSet presAssocID="{035CB391-7C2D-416F-9344-CC0776DB4440}" presName="connTx" presStyleLbl="parChTrans1D2" presStyleIdx="1" presStyleCnt="3"/>
      <dgm:spPr/>
      <dgm:t>
        <a:bodyPr/>
        <a:lstStyle/>
        <a:p>
          <a:endParaRPr lang="ru-RU"/>
        </a:p>
      </dgm:t>
    </dgm:pt>
    <dgm:pt modelId="{BECB02AA-65C8-42D4-8994-75BDA1C3C1DB}" type="pres">
      <dgm:prSet presAssocID="{299E699A-E7D4-45E2-BE44-DEA3304BCD94}" presName="root2" presStyleCnt="0"/>
      <dgm:spPr/>
    </dgm:pt>
    <dgm:pt modelId="{8F4F3E66-670E-4E0B-9E3C-A6DC50F924C7}" type="pres">
      <dgm:prSet presAssocID="{299E699A-E7D4-45E2-BE44-DEA3304BCD94}" presName="LevelTwoTextNode" presStyleLbl="node2" presStyleIdx="1" presStyleCnt="3" custScaleX="128104" custScaleY="11812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C662655-055A-4085-AD48-DE8569A71045}" type="pres">
      <dgm:prSet presAssocID="{299E699A-E7D4-45E2-BE44-DEA3304BCD94}" presName="level3hierChild" presStyleCnt="0"/>
      <dgm:spPr/>
    </dgm:pt>
    <dgm:pt modelId="{41B71A32-6652-4809-8864-925680790155}" type="pres">
      <dgm:prSet presAssocID="{068FA80E-31AE-4F2E-9C05-2FC0731C1DA4}" presName="conn2-1" presStyleLbl="parChTrans1D2" presStyleIdx="2" presStyleCnt="3"/>
      <dgm:spPr/>
      <dgm:t>
        <a:bodyPr/>
        <a:lstStyle/>
        <a:p>
          <a:endParaRPr lang="ru-RU"/>
        </a:p>
      </dgm:t>
    </dgm:pt>
    <dgm:pt modelId="{FF054188-E0A6-4F3D-9EBA-7FAB8AB4075B}" type="pres">
      <dgm:prSet presAssocID="{068FA80E-31AE-4F2E-9C05-2FC0731C1DA4}" presName="connTx" presStyleLbl="parChTrans1D2" presStyleIdx="2" presStyleCnt="3"/>
      <dgm:spPr/>
      <dgm:t>
        <a:bodyPr/>
        <a:lstStyle/>
        <a:p>
          <a:endParaRPr lang="ru-RU"/>
        </a:p>
      </dgm:t>
    </dgm:pt>
    <dgm:pt modelId="{67EFACA7-F177-4128-92E9-3DB1A987DA63}" type="pres">
      <dgm:prSet presAssocID="{C511BE1E-31EF-4528-B2FC-45DE0F6069F1}" presName="root2" presStyleCnt="0"/>
      <dgm:spPr/>
    </dgm:pt>
    <dgm:pt modelId="{7AEB314B-44C0-4413-9136-C9B1D92C3A2F}" type="pres">
      <dgm:prSet presAssocID="{C511BE1E-31EF-4528-B2FC-45DE0F6069F1}" presName="LevelTwoTextNode" presStyleLbl="node2" presStyleIdx="2" presStyleCnt="3" custScaleX="126066" custScaleY="18954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6DB8769-110B-4910-8D73-54E65AC1A885}" type="pres">
      <dgm:prSet presAssocID="{C511BE1E-31EF-4528-B2FC-45DE0F6069F1}" presName="level3hierChild" presStyleCnt="0"/>
      <dgm:spPr/>
    </dgm:pt>
  </dgm:ptLst>
  <dgm:cxnLst>
    <dgm:cxn modelId="{A448AF23-7F18-4C61-A8C0-85F6A392737F}" srcId="{E3D57F81-9689-499A-905E-8F6041B53885}" destId="{299E699A-E7D4-45E2-BE44-DEA3304BCD94}" srcOrd="1" destOrd="0" parTransId="{035CB391-7C2D-416F-9344-CC0776DB4440}" sibTransId="{7F82AA29-2234-409E-BFF0-CB29EE3A3C03}"/>
    <dgm:cxn modelId="{AB4F98B8-CAB9-40EF-A8ED-D84DA22B2343}" type="presOf" srcId="{068FA80E-31AE-4F2E-9C05-2FC0731C1DA4}" destId="{FF054188-E0A6-4F3D-9EBA-7FAB8AB4075B}" srcOrd="1" destOrd="0" presId="urn:microsoft.com/office/officeart/2008/layout/HorizontalMultiLevelHierarchy"/>
    <dgm:cxn modelId="{4AA6E867-6882-4EBF-9EBA-6AB19B7169C1}" type="presOf" srcId="{E3D57F81-9689-499A-905E-8F6041B53885}" destId="{013C1D32-98DA-4EAE-9E62-81B8D7B7E1E8}" srcOrd="0" destOrd="0" presId="urn:microsoft.com/office/officeart/2008/layout/HorizontalMultiLevelHierarchy"/>
    <dgm:cxn modelId="{126D04A5-E94B-4A49-B5EF-03EC9D8DF3CC}" srcId="{E3D57F81-9689-499A-905E-8F6041B53885}" destId="{C511BE1E-31EF-4528-B2FC-45DE0F6069F1}" srcOrd="2" destOrd="0" parTransId="{068FA80E-31AE-4F2E-9C05-2FC0731C1DA4}" sibTransId="{B561A1C7-52F7-4AF9-A7B6-A9CF81242884}"/>
    <dgm:cxn modelId="{6A11F88A-8ECF-44A2-85F5-F540E37FA502}" type="presOf" srcId="{C511BE1E-31EF-4528-B2FC-45DE0F6069F1}" destId="{7AEB314B-44C0-4413-9136-C9B1D92C3A2F}" srcOrd="0" destOrd="0" presId="urn:microsoft.com/office/officeart/2008/layout/HorizontalMultiLevelHierarchy"/>
    <dgm:cxn modelId="{4C6CB8A1-1231-4279-BE6A-03A360457E43}" type="presOf" srcId="{A448364B-56FC-4644-889A-F30DDFBCE83C}" destId="{DEAA720D-B078-473B-B506-9F5BCEA2BBF3}" srcOrd="0" destOrd="0" presId="urn:microsoft.com/office/officeart/2008/layout/HorizontalMultiLevelHierarchy"/>
    <dgm:cxn modelId="{2D37778A-C0BD-48EC-9BE6-6D8AEB31B16D}" type="presOf" srcId="{299E699A-E7D4-45E2-BE44-DEA3304BCD94}" destId="{8F4F3E66-670E-4E0B-9E3C-A6DC50F924C7}" srcOrd="0" destOrd="0" presId="urn:microsoft.com/office/officeart/2008/layout/HorizontalMultiLevelHierarchy"/>
    <dgm:cxn modelId="{16EAA200-1E7A-491F-9494-50380A9B5989}" type="presOf" srcId="{035CB391-7C2D-416F-9344-CC0776DB4440}" destId="{83BA60ED-A3A5-49D2-BED8-1828DC556820}" srcOrd="1" destOrd="0" presId="urn:microsoft.com/office/officeart/2008/layout/HorizontalMultiLevelHierarchy"/>
    <dgm:cxn modelId="{D84414A3-02F5-4DBF-9B3B-E6B0A92CB98A}" srcId="{63F4F2E2-D3A1-4FB8-8AA9-C7D6749B622C}" destId="{E3D57F81-9689-499A-905E-8F6041B53885}" srcOrd="0" destOrd="0" parTransId="{F9D25FB3-4E96-41F9-88C9-ECC3987312EB}" sibTransId="{5F96A8A1-99F7-46CD-A69B-8F3EA4F08720}"/>
    <dgm:cxn modelId="{F1F63CC7-F090-4BBF-B4ED-7A2CA0BD0981}" type="presOf" srcId="{A00074F9-D176-42C1-B6A1-4B4056C648D8}" destId="{54083E85-9F79-4B93-9364-64EDE829A2B8}" srcOrd="0" destOrd="0" presId="urn:microsoft.com/office/officeart/2008/layout/HorizontalMultiLevelHierarchy"/>
    <dgm:cxn modelId="{CC6F2F6B-2FF8-405D-8DDD-9790138DF660}" type="presOf" srcId="{035CB391-7C2D-416F-9344-CC0776DB4440}" destId="{AB1957DD-2892-4F86-9379-48CD9C0FEED2}" srcOrd="0" destOrd="0" presId="urn:microsoft.com/office/officeart/2008/layout/HorizontalMultiLevelHierarchy"/>
    <dgm:cxn modelId="{C3F762A4-EAB2-4A38-870F-780A1214CD13}" type="presOf" srcId="{068FA80E-31AE-4F2E-9C05-2FC0731C1DA4}" destId="{41B71A32-6652-4809-8864-925680790155}" srcOrd="0" destOrd="0" presId="urn:microsoft.com/office/officeart/2008/layout/HorizontalMultiLevelHierarchy"/>
    <dgm:cxn modelId="{EA932040-02A2-4862-9A79-16B436C4F2BC}" type="presOf" srcId="{A00074F9-D176-42C1-B6A1-4B4056C648D8}" destId="{3990FD2B-0E82-4936-A738-5259947E22F9}" srcOrd="1" destOrd="0" presId="urn:microsoft.com/office/officeart/2008/layout/HorizontalMultiLevelHierarchy"/>
    <dgm:cxn modelId="{FC62767B-0DA9-4323-8AD7-5A17AA4C388A}" srcId="{E3D57F81-9689-499A-905E-8F6041B53885}" destId="{A448364B-56FC-4644-889A-F30DDFBCE83C}" srcOrd="0" destOrd="0" parTransId="{A00074F9-D176-42C1-B6A1-4B4056C648D8}" sibTransId="{FF387551-EAF9-49FC-B7B5-C3763138C4E7}"/>
    <dgm:cxn modelId="{4C4973E4-E563-4FF2-A040-2375157AEA68}" type="presOf" srcId="{63F4F2E2-D3A1-4FB8-8AA9-C7D6749B622C}" destId="{83E1FD49-1A30-4288-ADF4-D827B907EC18}" srcOrd="0" destOrd="0" presId="urn:microsoft.com/office/officeart/2008/layout/HorizontalMultiLevelHierarchy"/>
    <dgm:cxn modelId="{8B91453B-1F94-4D84-96A0-9B9777D0DF59}" type="presParOf" srcId="{83E1FD49-1A30-4288-ADF4-D827B907EC18}" destId="{468F7932-CE0E-4386-8A87-AB037F5B58D3}" srcOrd="0" destOrd="0" presId="urn:microsoft.com/office/officeart/2008/layout/HorizontalMultiLevelHierarchy"/>
    <dgm:cxn modelId="{32081211-0679-4D65-B50D-D0CC45A6840A}" type="presParOf" srcId="{468F7932-CE0E-4386-8A87-AB037F5B58D3}" destId="{013C1D32-98DA-4EAE-9E62-81B8D7B7E1E8}" srcOrd="0" destOrd="0" presId="urn:microsoft.com/office/officeart/2008/layout/HorizontalMultiLevelHierarchy"/>
    <dgm:cxn modelId="{921CD67C-6924-4DF4-A375-BC3766245804}" type="presParOf" srcId="{468F7932-CE0E-4386-8A87-AB037F5B58D3}" destId="{1B3CA1F2-C471-481C-A713-903DD523C831}" srcOrd="1" destOrd="0" presId="urn:microsoft.com/office/officeart/2008/layout/HorizontalMultiLevelHierarchy"/>
    <dgm:cxn modelId="{FC54B321-EB72-4999-BF59-264FB0DBB6A0}" type="presParOf" srcId="{1B3CA1F2-C471-481C-A713-903DD523C831}" destId="{54083E85-9F79-4B93-9364-64EDE829A2B8}" srcOrd="0" destOrd="0" presId="urn:microsoft.com/office/officeart/2008/layout/HorizontalMultiLevelHierarchy"/>
    <dgm:cxn modelId="{4971132D-8276-4414-973A-34776E7295AF}" type="presParOf" srcId="{54083E85-9F79-4B93-9364-64EDE829A2B8}" destId="{3990FD2B-0E82-4936-A738-5259947E22F9}" srcOrd="0" destOrd="0" presId="urn:microsoft.com/office/officeart/2008/layout/HorizontalMultiLevelHierarchy"/>
    <dgm:cxn modelId="{7824CD08-22F6-4537-9A39-280D90FE45DF}" type="presParOf" srcId="{1B3CA1F2-C471-481C-A713-903DD523C831}" destId="{7344359C-E2E8-4ABF-B44A-C1243E29A94E}" srcOrd="1" destOrd="0" presId="urn:microsoft.com/office/officeart/2008/layout/HorizontalMultiLevelHierarchy"/>
    <dgm:cxn modelId="{746EBC72-6B79-499E-AA2D-895196038092}" type="presParOf" srcId="{7344359C-E2E8-4ABF-B44A-C1243E29A94E}" destId="{DEAA720D-B078-473B-B506-9F5BCEA2BBF3}" srcOrd="0" destOrd="0" presId="urn:microsoft.com/office/officeart/2008/layout/HorizontalMultiLevelHierarchy"/>
    <dgm:cxn modelId="{6DB152D7-FF2F-451F-A5C0-1CD674A625BE}" type="presParOf" srcId="{7344359C-E2E8-4ABF-B44A-C1243E29A94E}" destId="{12D0B8D9-2DDC-48FA-9FA3-C495415A83D2}" srcOrd="1" destOrd="0" presId="urn:microsoft.com/office/officeart/2008/layout/HorizontalMultiLevelHierarchy"/>
    <dgm:cxn modelId="{D59FE813-A01F-4938-9EDF-25DC4E0912D1}" type="presParOf" srcId="{1B3CA1F2-C471-481C-A713-903DD523C831}" destId="{AB1957DD-2892-4F86-9379-48CD9C0FEED2}" srcOrd="2" destOrd="0" presId="urn:microsoft.com/office/officeart/2008/layout/HorizontalMultiLevelHierarchy"/>
    <dgm:cxn modelId="{C3F38D5D-5F25-4676-9476-2E6ED3DE05D3}" type="presParOf" srcId="{AB1957DD-2892-4F86-9379-48CD9C0FEED2}" destId="{83BA60ED-A3A5-49D2-BED8-1828DC556820}" srcOrd="0" destOrd="0" presId="urn:microsoft.com/office/officeart/2008/layout/HorizontalMultiLevelHierarchy"/>
    <dgm:cxn modelId="{2BAFA4EA-D59C-459C-9016-A66184532C23}" type="presParOf" srcId="{1B3CA1F2-C471-481C-A713-903DD523C831}" destId="{BECB02AA-65C8-42D4-8994-75BDA1C3C1DB}" srcOrd="3" destOrd="0" presId="urn:microsoft.com/office/officeart/2008/layout/HorizontalMultiLevelHierarchy"/>
    <dgm:cxn modelId="{88852C29-173E-4B25-905F-6ECF6A91BD23}" type="presParOf" srcId="{BECB02AA-65C8-42D4-8994-75BDA1C3C1DB}" destId="{8F4F3E66-670E-4E0B-9E3C-A6DC50F924C7}" srcOrd="0" destOrd="0" presId="urn:microsoft.com/office/officeart/2008/layout/HorizontalMultiLevelHierarchy"/>
    <dgm:cxn modelId="{BAEC80C4-768A-4D09-9273-F25C042165BA}" type="presParOf" srcId="{BECB02AA-65C8-42D4-8994-75BDA1C3C1DB}" destId="{BC662655-055A-4085-AD48-DE8569A71045}" srcOrd="1" destOrd="0" presId="urn:microsoft.com/office/officeart/2008/layout/HorizontalMultiLevelHierarchy"/>
    <dgm:cxn modelId="{53B072C9-FD9D-4CA7-905C-888AC1A77403}" type="presParOf" srcId="{1B3CA1F2-C471-481C-A713-903DD523C831}" destId="{41B71A32-6652-4809-8864-925680790155}" srcOrd="4" destOrd="0" presId="urn:microsoft.com/office/officeart/2008/layout/HorizontalMultiLevelHierarchy"/>
    <dgm:cxn modelId="{19E969FA-7BD3-40BA-8863-3A3BB0C0E6A9}" type="presParOf" srcId="{41B71A32-6652-4809-8864-925680790155}" destId="{FF054188-E0A6-4F3D-9EBA-7FAB8AB4075B}" srcOrd="0" destOrd="0" presId="urn:microsoft.com/office/officeart/2008/layout/HorizontalMultiLevelHierarchy"/>
    <dgm:cxn modelId="{325914A4-28C3-4FBA-929A-819947631315}" type="presParOf" srcId="{1B3CA1F2-C471-481C-A713-903DD523C831}" destId="{67EFACA7-F177-4128-92E9-3DB1A987DA63}" srcOrd="5" destOrd="0" presId="urn:microsoft.com/office/officeart/2008/layout/HorizontalMultiLevelHierarchy"/>
    <dgm:cxn modelId="{6DDE08C5-FCD8-445E-A46A-6DC0B06B1A60}" type="presParOf" srcId="{67EFACA7-F177-4128-92E9-3DB1A987DA63}" destId="{7AEB314B-44C0-4413-9136-C9B1D92C3A2F}" srcOrd="0" destOrd="0" presId="urn:microsoft.com/office/officeart/2008/layout/HorizontalMultiLevelHierarchy"/>
    <dgm:cxn modelId="{6FCE47E0-EED0-4064-8299-DBC09A7ECCB7}" type="presParOf" srcId="{67EFACA7-F177-4128-92E9-3DB1A987DA63}" destId="{46DB8769-110B-4910-8D73-54E65AC1A885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63F766-D5B3-426E-9CC2-141E524531BB}">
      <dsp:nvSpPr>
        <dsp:cNvPr id="0" name=""/>
        <dsp:cNvSpPr/>
      </dsp:nvSpPr>
      <dsp:spPr>
        <a:xfrm>
          <a:off x="2367280" y="793171"/>
          <a:ext cx="1233118" cy="66151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latin typeface="Arial" pitchFamily="34" charset="0"/>
              <a:cs typeface="Arial" pitchFamily="34" charset="0"/>
            </a:rPr>
            <a:t>Основа  узбекского 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latin typeface="Arial" pitchFamily="34" charset="0"/>
              <a:cs typeface="Arial" pitchFamily="34" charset="0"/>
            </a:rPr>
            <a:t>народа</a:t>
          </a:r>
          <a:endParaRPr lang="ru-RU" sz="1100" b="1" kern="1200" dirty="0">
            <a:latin typeface="Arial" pitchFamily="34" charset="0"/>
            <a:cs typeface="Arial" pitchFamily="34" charset="0"/>
          </a:endParaRPr>
        </a:p>
      </dsp:txBody>
      <dsp:txXfrm>
        <a:off x="2547866" y="890048"/>
        <a:ext cx="871946" cy="467765"/>
      </dsp:txXfrm>
    </dsp:sp>
    <dsp:sp modelId="{EC5A94E6-06FD-47F7-BEA3-3E02FC9ADC3F}">
      <dsp:nvSpPr>
        <dsp:cNvPr id="0" name=""/>
        <dsp:cNvSpPr/>
      </dsp:nvSpPr>
      <dsp:spPr>
        <a:xfrm rot="16026085">
          <a:off x="2844674" y="550666"/>
          <a:ext cx="230285" cy="19761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/>
        </a:p>
      </dsp:txBody>
      <dsp:txXfrm rot="10800000">
        <a:off x="2875815" y="619794"/>
        <a:ext cx="171000" cy="118570"/>
      </dsp:txXfrm>
    </dsp:sp>
    <dsp:sp modelId="{B35D2831-9CED-45B6-9FDF-E83A651485BD}">
      <dsp:nvSpPr>
        <dsp:cNvPr id="0" name=""/>
        <dsp:cNvSpPr/>
      </dsp:nvSpPr>
      <dsp:spPr>
        <a:xfrm>
          <a:off x="2296007" y="-26286"/>
          <a:ext cx="1285673" cy="5231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latin typeface="Arial" pitchFamily="34" charset="0"/>
              <a:cs typeface="Arial" pitchFamily="34" charset="0"/>
            </a:rPr>
            <a:t>СОГДИЙЦЫ</a:t>
          </a:r>
          <a:endParaRPr lang="ru-RU" sz="1100" b="1" kern="1200" dirty="0">
            <a:latin typeface="Arial" pitchFamily="34" charset="0"/>
            <a:cs typeface="Arial" pitchFamily="34" charset="0"/>
          </a:endParaRPr>
        </a:p>
      </dsp:txBody>
      <dsp:txXfrm>
        <a:off x="2484289" y="50320"/>
        <a:ext cx="909109" cy="369889"/>
      </dsp:txXfrm>
    </dsp:sp>
    <dsp:sp modelId="{E9B9E16B-8BC8-404D-B26A-2A17459DFF45}">
      <dsp:nvSpPr>
        <dsp:cNvPr id="0" name=""/>
        <dsp:cNvSpPr/>
      </dsp:nvSpPr>
      <dsp:spPr>
        <a:xfrm rot="19723433">
          <a:off x="3472157" y="642177"/>
          <a:ext cx="284218" cy="19761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/>
        </a:p>
      </dsp:txBody>
      <dsp:txXfrm>
        <a:off x="3476465" y="697089"/>
        <a:ext cx="224933" cy="118570"/>
      </dsp:txXfrm>
    </dsp:sp>
    <dsp:sp modelId="{C7DF246A-1B9E-422F-AD75-7DFBF43849F9}">
      <dsp:nvSpPr>
        <dsp:cNvPr id="0" name=""/>
        <dsp:cNvSpPr/>
      </dsp:nvSpPr>
      <dsp:spPr>
        <a:xfrm>
          <a:off x="3526870" y="114299"/>
          <a:ext cx="1377006" cy="5231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/>
            <a:t>ХОРЕЗМИЙЦЫ</a:t>
          </a:r>
          <a:endParaRPr lang="ru-RU" sz="1100" b="1" kern="1200" dirty="0"/>
        </a:p>
      </dsp:txBody>
      <dsp:txXfrm>
        <a:off x="3728528" y="190905"/>
        <a:ext cx="973690" cy="369889"/>
      </dsp:txXfrm>
    </dsp:sp>
    <dsp:sp modelId="{EEE0CD1E-BFCE-4ADA-83A8-14D1D6D41FE1}">
      <dsp:nvSpPr>
        <dsp:cNvPr id="0" name=""/>
        <dsp:cNvSpPr/>
      </dsp:nvSpPr>
      <dsp:spPr>
        <a:xfrm rot="21589889">
          <a:off x="3608333" y="1022750"/>
          <a:ext cx="364870" cy="19761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/>
        </a:p>
      </dsp:txBody>
      <dsp:txXfrm>
        <a:off x="3608333" y="1062360"/>
        <a:ext cx="305585" cy="118570"/>
      </dsp:txXfrm>
    </dsp:sp>
    <dsp:sp modelId="{27561216-A40E-4585-B53C-C773059A61CE}">
      <dsp:nvSpPr>
        <dsp:cNvPr id="0" name=""/>
        <dsp:cNvSpPr/>
      </dsp:nvSpPr>
      <dsp:spPr>
        <a:xfrm>
          <a:off x="3992917" y="858097"/>
          <a:ext cx="894189" cy="5231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Arial" pitchFamily="34" charset="0"/>
              <a:cs typeface="Arial" pitchFamily="34" charset="0"/>
            </a:rPr>
            <a:t>саки</a:t>
          </a:r>
          <a:endParaRPr lang="ru-RU" sz="1400" b="1" kern="1200" dirty="0">
            <a:latin typeface="Arial" pitchFamily="34" charset="0"/>
            <a:cs typeface="Arial" pitchFamily="34" charset="0"/>
          </a:endParaRPr>
        </a:p>
      </dsp:txBody>
      <dsp:txXfrm>
        <a:off x="4123868" y="934703"/>
        <a:ext cx="632287" cy="369889"/>
      </dsp:txXfrm>
    </dsp:sp>
    <dsp:sp modelId="{7AA130B6-D461-4673-9A40-7DEDD46EA743}">
      <dsp:nvSpPr>
        <dsp:cNvPr id="0" name=""/>
        <dsp:cNvSpPr/>
      </dsp:nvSpPr>
      <dsp:spPr>
        <a:xfrm rot="1778274">
          <a:off x="3408059" y="1358795"/>
          <a:ext cx="313990" cy="19761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/>
        </a:p>
      </dsp:txBody>
      <dsp:txXfrm>
        <a:off x="3411937" y="1383659"/>
        <a:ext cx="254705" cy="118570"/>
      </dsp:txXfrm>
    </dsp:sp>
    <dsp:sp modelId="{F79B809C-474B-4422-A066-1F53CE5B33F2}">
      <dsp:nvSpPr>
        <dsp:cNvPr id="0" name=""/>
        <dsp:cNvSpPr/>
      </dsp:nvSpPr>
      <dsp:spPr>
        <a:xfrm>
          <a:off x="3707673" y="1564286"/>
          <a:ext cx="1333610" cy="70170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latin typeface="Arial" pitchFamily="34" charset="0"/>
              <a:cs typeface="Arial" pitchFamily="34" charset="0"/>
            </a:rPr>
            <a:t>НАСЕЛЕНИЕ ЧАЧА</a:t>
          </a:r>
          <a:endParaRPr lang="ru-RU" sz="1100" b="1" kern="1200" dirty="0">
            <a:latin typeface="Arial" pitchFamily="34" charset="0"/>
            <a:cs typeface="Arial" pitchFamily="34" charset="0"/>
          </a:endParaRPr>
        </a:p>
      </dsp:txBody>
      <dsp:txXfrm>
        <a:off x="3902976" y="1667049"/>
        <a:ext cx="943004" cy="496183"/>
      </dsp:txXfrm>
    </dsp:sp>
    <dsp:sp modelId="{DF0F128A-6549-4ADD-BFA4-9AF2CB33B011}">
      <dsp:nvSpPr>
        <dsp:cNvPr id="0" name=""/>
        <dsp:cNvSpPr/>
      </dsp:nvSpPr>
      <dsp:spPr>
        <a:xfrm rot="5383691">
          <a:off x="2841584" y="1422818"/>
          <a:ext cx="232171" cy="29335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 rot="10800000">
        <a:off x="2876244" y="1446664"/>
        <a:ext cx="162520" cy="176015"/>
      </dsp:txXfrm>
    </dsp:sp>
    <dsp:sp modelId="{F67CF328-A96A-4AAA-8C2E-367013257211}">
      <dsp:nvSpPr>
        <dsp:cNvPr id="0" name=""/>
        <dsp:cNvSpPr/>
      </dsp:nvSpPr>
      <dsp:spPr>
        <a:xfrm>
          <a:off x="2088233" y="1668634"/>
          <a:ext cx="1635874" cy="63535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latin typeface="Arial" pitchFamily="34" charset="0"/>
              <a:cs typeface="Arial" pitchFamily="34" charset="0"/>
            </a:rPr>
            <a:t>ПОЛУОСЕДЛЫЕ КАНГЛИ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latin typeface="Arial" pitchFamily="34" charset="0"/>
              <a:cs typeface="Arial" pitchFamily="34" charset="0"/>
            </a:rPr>
            <a:t>(КАНГЦЫ</a:t>
          </a:r>
          <a:r>
            <a:rPr lang="ru-RU" sz="1100" kern="1200" dirty="0" smtClean="0">
              <a:latin typeface="Arial" pitchFamily="34" charset="0"/>
              <a:cs typeface="Arial" pitchFamily="34" charset="0"/>
            </a:rPr>
            <a:t>)</a:t>
          </a:r>
          <a:endParaRPr lang="ru-RU" sz="500" kern="1200" dirty="0">
            <a:latin typeface="Arial" pitchFamily="34" charset="0"/>
            <a:cs typeface="Arial" pitchFamily="34" charset="0"/>
          </a:endParaRPr>
        </a:p>
      </dsp:txBody>
      <dsp:txXfrm>
        <a:off x="2327801" y="1761680"/>
        <a:ext cx="1156738" cy="449266"/>
      </dsp:txXfrm>
    </dsp:sp>
    <dsp:sp modelId="{90F03D80-8557-47CD-AB78-4064F7541505}">
      <dsp:nvSpPr>
        <dsp:cNvPr id="0" name=""/>
        <dsp:cNvSpPr/>
      </dsp:nvSpPr>
      <dsp:spPr>
        <a:xfrm rot="9631494">
          <a:off x="2218826" y="1328209"/>
          <a:ext cx="265422" cy="19761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/>
        </a:p>
      </dsp:txBody>
      <dsp:txXfrm rot="10800000">
        <a:off x="2276415" y="1357849"/>
        <a:ext cx="206137" cy="118570"/>
      </dsp:txXfrm>
    </dsp:sp>
    <dsp:sp modelId="{1E16E532-89A9-4EBC-9440-79DE3C9C94DB}">
      <dsp:nvSpPr>
        <dsp:cNvPr id="0" name=""/>
        <dsp:cNvSpPr/>
      </dsp:nvSpPr>
      <dsp:spPr>
        <a:xfrm>
          <a:off x="742645" y="1337847"/>
          <a:ext cx="1487506" cy="63124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latin typeface="Arial" pitchFamily="34" charset="0"/>
              <a:cs typeface="Arial" pitchFamily="34" charset="0"/>
            </a:rPr>
            <a:t>КОЧЕВЫЕ МАССАГЕТЫ</a:t>
          </a:r>
          <a:endParaRPr lang="ru-RU" sz="1100" b="1" kern="1200" dirty="0">
            <a:latin typeface="Arial" pitchFamily="34" charset="0"/>
            <a:cs typeface="Arial" pitchFamily="34" charset="0"/>
          </a:endParaRPr>
        </a:p>
      </dsp:txBody>
      <dsp:txXfrm>
        <a:off x="960485" y="1430291"/>
        <a:ext cx="1051826" cy="446359"/>
      </dsp:txXfrm>
    </dsp:sp>
    <dsp:sp modelId="{92679A97-8DC3-4212-B333-89ECB582E6F3}">
      <dsp:nvSpPr>
        <dsp:cNvPr id="0" name=""/>
        <dsp:cNvSpPr/>
      </dsp:nvSpPr>
      <dsp:spPr>
        <a:xfrm rot="12588480">
          <a:off x="2193850" y="654130"/>
          <a:ext cx="284817" cy="19761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/>
        </a:p>
      </dsp:txBody>
      <dsp:txXfrm rot="10800000">
        <a:off x="2249213" y="708388"/>
        <a:ext cx="225532" cy="118570"/>
      </dsp:txXfrm>
    </dsp:sp>
    <dsp:sp modelId="{BBDA06A6-E796-465D-B675-77BDC493FE4A}">
      <dsp:nvSpPr>
        <dsp:cNvPr id="0" name=""/>
        <dsp:cNvSpPr/>
      </dsp:nvSpPr>
      <dsp:spPr>
        <a:xfrm>
          <a:off x="983473" y="132390"/>
          <a:ext cx="1452286" cy="5231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latin typeface="Arial" pitchFamily="34" charset="0"/>
              <a:cs typeface="Arial" pitchFamily="34" charset="0"/>
            </a:rPr>
            <a:t>БАКТРИЙЦЫ</a:t>
          </a:r>
          <a:endParaRPr lang="ru-RU" sz="1200" b="1" kern="1200" dirty="0">
            <a:latin typeface="Arial" pitchFamily="34" charset="0"/>
            <a:cs typeface="Arial" pitchFamily="34" charset="0"/>
          </a:endParaRPr>
        </a:p>
      </dsp:txBody>
      <dsp:txXfrm>
        <a:off x="1196155" y="208996"/>
        <a:ext cx="1026922" cy="369889"/>
      </dsp:txXfrm>
    </dsp:sp>
    <dsp:sp modelId="{F706A934-C957-4774-8A30-49B1E1BAD8C4}">
      <dsp:nvSpPr>
        <dsp:cNvPr id="0" name=""/>
        <dsp:cNvSpPr/>
      </dsp:nvSpPr>
      <dsp:spPr>
        <a:xfrm rot="10947704">
          <a:off x="2087286" y="992874"/>
          <a:ext cx="292872" cy="19761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/>
        </a:p>
      </dsp:txBody>
      <dsp:txXfrm rot="10800000">
        <a:off x="2146544" y="1033670"/>
        <a:ext cx="233587" cy="118570"/>
      </dsp:txXfrm>
    </dsp:sp>
    <dsp:sp modelId="{E4CCE802-495F-4D8D-8909-14A0E46D3BA0}">
      <dsp:nvSpPr>
        <dsp:cNvPr id="0" name=""/>
        <dsp:cNvSpPr/>
      </dsp:nvSpPr>
      <dsp:spPr>
        <a:xfrm>
          <a:off x="737139" y="794958"/>
          <a:ext cx="1356851" cy="5231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latin typeface="Arial" pitchFamily="34" charset="0"/>
              <a:cs typeface="Arial" pitchFamily="34" charset="0"/>
            </a:rPr>
            <a:t>ФЕРГАНЦЫ</a:t>
          </a:r>
          <a:endParaRPr lang="ru-RU" sz="1100" b="1" kern="1200" dirty="0">
            <a:latin typeface="Arial" pitchFamily="34" charset="0"/>
            <a:cs typeface="Arial" pitchFamily="34" charset="0"/>
          </a:endParaRPr>
        </a:p>
      </dsp:txBody>
      <dsp:txXfrm>
        <a:off x="935845" y="871564"/>
        <a:ext cx="959439" cy="36988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B71A32-6652-4809-8864-925680790155}">
      <dsp:nvSpPr>
        <dsp:cNvPr id="0" name=""/>
        <dsp:cNvSpPr/>
      </dsp:nvSpPr>
      <dsp:spPr>
        <a:xfrm>
          <a:off x="363032" y="1107990"/>
          <a:ext cx="232816" cy="5873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16408" y="0"/>
              </a:lnTo>
              <a:lnTo>
                <a:pt x="116408" y="587344"/>
              </a:lnTo>
              <a:lnTo>
                <a:pt x="232816" y="58734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63645" y="1385867"/>
        <a:ext cx="31590" cy="31590"/>
      </dsp:txXfrm>
    </dsp:sp>
    <dsp:sp modelId="{AB1957DD-2892-4F86-9379-48CD9C0FEED2}">
      <dsp:nvSpPr>
        <dsp:cNvPr id="0" name=""/>
        <dsp:cNvSpPr/>
      </dsp:nvSpPr>
      <dsp:spPr>
        <a:xfrm>
          <a:off x="363032" y="1014917"/>
          <a:ext cx="23281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93072"/>
              </a:moveTo>
              <a:lnTo>
                <a:pt x="116408" y="93072"/>
              </a:lnTo>
              <a:lnTo>
                <a:pt x="116408" y="45720"/>
              </a:lnTo>
              <a:lnTo>
                <a:pt x="232816" y="4572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73501" y="1054698"/>
        <a:ext cx="11879" cy="11879"/>
      </dsp:txXfrm>
    </dsp:sp>
    <dsp:sp modelId="{54083E85-9F79-4B93-9364-64EDE829A2B8}">
      <dsp:nvSpPr>
        <dsp:cNvPr id="0" name=""/>
        <dsp:cNvSpPr/>
      </dsp:nvSpPr>
      <dsp:spPr>
        <a:xfrm>
          <a:off x="363032" y="330179"/>
          <a:ext cx="209033" cy="777811"/>
        </a:xfrm>
        <a:custGeom>
          <a:avLst/>
          <a:gdLst/>
          <a:ahLst/>
          <a:cxnLst/>
          <a:rect l="0" t="0" r="0" b="0"/>
          <a:pathLst>
            <a:path>
              <a:moveTo>
                <a:pt x="0" y="777811"/>
              </a:moveTo>
              <a:lnTo>
                <a:pt x="104516" y="777811"/>
              </a:lnTo>
              <a:lnTo>
                <a:pt x="104516" y="0"/>
              </a:lnTo>
              <a:lnTo>
                <a:pt x="209033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47414" y="698949"/>
        <a:ext cx="40270" cy="40270"/>
      </dsp:txXfrm>
    </dsp:sp>
    <dsp:sp modelId="{013C1D32-98DA-4EAE-9E62-81B8D7B7E1E8}">
      <dsp:nvSpPr>
        <dsp:cNvPr id="0" name=""/>
        <dsp:cNvSpPr/>
      </dsp:nvSpPr>
      <dsp:spPr>
        <a:xfrm rot="16200000">
          <a:off x="-853887" y="927048"/>
          <a:ext cx="2071958" cy="36188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ПРИЗНАКИ НАРОДНОСТИ</a:t>
          </a:r>
          <a:endParaRPr lang="ru-RU" sz="1300" kern="1200" dirty="0"/>
        </a:p>
      </dsp:txBody>
      <dsp:txXfrm>
        <a:off x="-853887" y="927048"/>
        <a:ext cx="2071958" cy="361883"/>
      </dsp:txXfrm>
    </dsp:sp>
    <dsp:sp modelId="{DEAA720D-B078-473B-B506-9F5BCEA2BBF3}">
      <dsp:nvSpPr>
        <dsp:cNvPr id="0" name=""/>
        <dsp:cNvSpPr/>
      </dsp:nvSpPr>
      <dsp:spPr>
        <a:xfrm>
          <a:off x="572066" y="41174"/>
          <a:ext cx="1459244" cy="57800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itchFamily="34" charset="0"/>
              <a:cs typeface="Arial" pitchFamily="34" charset="0"/>
            </a:rPr>
            <a:t>ОБЩАЯ ТЕРРИТОРИЯ ПРОЖИВАНИЯ</a:t>
          </a:r>
          <a:endParaRPr lang="ru-RU" sz="1400" kern="1200" dirty="0">
            <a:latin typeface="Arial" pitchFamily="34" charset="0"/>
            <a:cs typeface="Arial" pitchFamily="34" charset="0"/>
          </a:endParaRPr>
        </a:p>
      </dsp:txBody>
      <dsp:txXfrm>
        <a:off x="572066" y="41174"/>
        <a:ext cx="1459244" cy="578008"/>
      </dsp:txXfrm>
    </dsp:sp>
    <dsp:sp modelId="{8F4F3E66-670E-4E0B-9E3C-A6DC50F924C7}">
      <dsp:nvSpPr>
        <dsp:cNvPr id="0" name=""/>
        <dsp:cNvSpPr/>
      </dsp:nvSpPr>
      <dsp:spPr>
        <a:xfrm>
          <a:off x="595849" y="851023"/>
          <a:ext cx="1491233" cy="41922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itchFamily="34" charset="0"/>
              <a:cs typeface="Arial" pitchFamily="34" charset="0"/>
            </a:rPr>
            <a:t>ОБЩНОСТЬ ЯЗЫКА</a:t>
          </a:r>
          <a:endParaRPr lang="ru-RU" sz="1400" kern="1200" dirty="0">
            <a:latin typeface="Arial" pitchFamily="34" charset="0"/>
            <a:cs typeface="Arial" pitchFamily="34" charset="0"/>
          </a:endParaRPr>
        </a:p>
      </dsp:txBody>
      <dsp:txXfrm>
        <a:off x="595849" y="851023"/>
        <a:ext cx="1491233" cy="419228"/>
      </dsp:txXfrm>
    </dsp:sp>
    <dsp:sp modelId="{7AEB314B-44C0-4413-9136-C9B1D92C3A2F}">
      <dsp:nvSpPr>
        <dsp:cNvPr id="0" name=""/>
        <dsp:cNvSpPr/>
      </dsp:nvSpPr>
      <dsp:spPr>
        <a:xfrm>
          <a:off x="595849" y="1358977"/>
          <a:ext cx="1467509" cy="67271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latin typeface="Arial" pitchFamily="34" charset="0"/>
              <a:cs typeface="Arial" pitchFamily="34" charset="0"/>
            </a:rPr>
            <a:t>СВОЕОБРАЗНАЯ МАТЕРИАЛЬНАЯ И ДУХОВНАЯ КУЛЬТУРА</a:t>
          </a:r>
          <a:endParaRPr lang="ru-RU" sz="1100" kern="1200" dirty="0">
            <a:latin typeface="Arial" pitchFamily="34" charset="0"/>
            <a:cs typeface="Arial" pitchFamily="34" charset="0"/>
          </a:endParaRPr>
        </a:p>
      </dsp:txBody>
      <dsp:txXfrm>
        <a:off x="595849" y="1358977"/>
        <a:ext cx="1467509" cy="6727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575864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575864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2D23523-EC53-434E-9815-70354B215AAE}" type="datetimeFigureOut">
              <a:rPr lang="en-US"/>
              <a:pPr>
                <a:defRPr/>
              </a:pPr>
              <a:t>12/3/2020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575864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FD50B41A-3BF8-47FF-8EFC-0FBE9D43B1CC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80845877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287338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+mn-lt"/>
        <a:ea typeface="+mn-ea"/>
        <a:cs typeface="+mn-cs"/>
      </a:defRPr>
    </a:lvl1pPr>
    <a:lvl2pPr marL="287338" algn="l" defTabSz="287338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+mn-lt"/>
        <a:ea typeface="+mn-ea"/>
        <a:cs typeface="+mn-cs"/>
      </a:defRPr>
    </a:lvl2pPr>
    <a:lvl3pPr marL="574675" algn="l" defTabSz="287338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+mn-lt"/>
        <a:ea typeface="+mn-ea"/>
        <a:cs typeface="+mn-cs"/>
      </a:defRPr>
    </a:lvl3pPr>
    <a:lvl4pPr marL="863600" algn="l" defTabSz="287338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+mn-lt"/>
        <a:ea typeface="+mn-ea"/>
        <a:cs typeface="+mn-cs"/>
      </a:defRPr>
    </a:lvl4pPr>
    <a:lvl5pPr marL="1150938" algn="l" defTabSz="287338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+mn-lt"/>
        <a:ea typeface="+mn-ea"/>
        <a:cs typeface="+mn-cs"/>
      </a:defRPr>
    </a:lvl5pPr>
    <a:lvl6pPr marL="1439661" algn="l" defTabSz="287933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6pPr>
    <a:lvl7pPr marL="1727593" algn="l" defTabSz="287933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7pPr>
    <a:lvl8pPr marL="2015526" algn="l" defTabSz="287933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8pPr>
    <a:lvl9pPr marL="2303458" algn="l" defTabSz="287933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D50B41A-3BF8-47FF-8EFC-0FBE9D43B1CC}" type="slidenum">
              <a:rPr lang="en-US" altLang="ru-RU" smtClean="0"/>
              <a:pPr>
                <a:defRPr/>
              </a:pPr>
              <a:t>10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4827970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1" y="1006530"/>
            <a:ext cx="4895533" cy="69451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711745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7774128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3961564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834019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063589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4678388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63854890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92632872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4727344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916980385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037391460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6604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59969979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780144183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04902139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266094715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5445433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821289643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050859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760222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042873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13125614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963" indent="-11698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58617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21379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964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11025293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57997467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9447646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7594723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5189795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984882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56747854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5954215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162111006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3534230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80680664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524172775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0086980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31917315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2388793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004583158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095965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91254989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5696809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946379398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17287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2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23379387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80639520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3375449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97522423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25068040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75325958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762664265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32297141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057402435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45395900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0049702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35440706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55662588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33474357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40443492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29070212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745000696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1721767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86977459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61503911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8069861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99287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74831931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05714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71936091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00354783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15715476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64326140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63606438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317859131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37610366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856479193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6508021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12639570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894879227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968025319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507977103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929499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13820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3367293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26723618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963" indent="-11698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886937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964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29766515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60790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8821334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047812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165628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47213624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067634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68959544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2629894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337552404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012129966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544668969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3324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59982849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0373358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5001966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16759839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0806844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94551231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81659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8710747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2309142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87040921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8247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632249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75619837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9413553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858606147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17072339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97664827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85385048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53499252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33512228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16700262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52865099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26737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32641512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99918241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68555198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1650395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3448773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57768505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98086904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0459401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4362661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84478809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2424965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3441108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89281376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20129545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685918409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677269437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75062681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27838912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893403386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60897769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492200184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6661612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1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6417311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621838513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5651822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518969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9733704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64621234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963" indent="-11698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6638761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964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9178457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03188786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9916520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75977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71384997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44047136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242879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50562214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0055548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948424754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006412260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812596311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5107284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63509660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306688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1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14954005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28519888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1768002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13520959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6323917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5056792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8528185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85181408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7290140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9240124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1565044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44348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44348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6747066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24824067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61983980"/>
      </p:ext>
    </p:extLst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21751151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951104601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7877741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98897894"/>
      </p:ext>
    </p:extLst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83300856"/>
      </p:ext>
    </p:extLst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65008308"/>
      </p:ext>
    </p:extLst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93277198"/>
      </p:ext>
    </p:extLst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64172922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44348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443481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21769491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438535"/>
      </p:ext>
    </p:extLst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2686715"/>
      </p:ext>
    </p:extLst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37802789"/>
      </p:ext>
    </p:extLst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18973996"/>
      </p:ext>
    </p:extLst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3933610"/>
      </p:ext>
    </p:extLst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6358860"/>
      </p:ext>
    </p:extLst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79114763"/>
      </p:ext>
    </p:extLst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536085952"/>
      </p:ext>
    </p:extLst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21290526"/>
      </p:ext>
    </p:extLst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09069195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859645083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879672131"/>
      </p:ext>
    </p:extLst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43100670"/>
      </p:ext>
    </p:extLst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811054699"/>
      </p:ext>
    </p:extLst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62189418"/>
      </p:ext>
    </p:extLst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185938959"/>
      </p:ext>
    </p:extLst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64398394"/>
      </p:ext>
    </p:extLst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309495653"/>
      </p:ext>
    </p:extLst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93664316"/>
      </p:ext>
    </p:extLst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144875668"/>
      </p:ext>
    </p:extLst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75435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29708529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603895"/>
      </p:ext>
    </p:extLst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0166103"/>
      </p:ext>
    </p:extLst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45040118"/>
      </p:ext>
    </p:extLst>
  </p:cSld>
  <p:clrMapOvr>
    <a:masterClrMapping/>
  </p:clrMapOvr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963" indent="-11698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0399691"/>
      </p:ext>
    </p:extLst>
  </p:cSld>
  <p:clrMapOvr>
    <a:masterClrMapping/>
  </p:clrMapOvr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964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92128726"/>
      </p:ext>
    </p:extLst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65100767"/>
      </p:ext>
    </p:extLst>
  </p:cSld>
  <p:clrMapOvr>
    <a:masterClrMapping/>
  </p:clrMapOvr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2806173"/>
      </p:ext>
    </p:extLst>
  </p:cSld>
  <p:clrMapOvr>
    <a:masterClrMapping/>
  </p:clrMapOvr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8691340"/>
      </p:ext>
    </p:extLst>
  </p:cSld>
  <p:clrMapOvr>
    <a:masterClrMapping/>
  </p:clrMapOvr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32236624"/>
      </p:ext>
    </p:extLst>
  </p:cSld>
  <p:clrMapOvr>
    <a:masterClrMapping/>
  </p:clrMapOvr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5178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1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7546342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347025088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1714017"/>
      </p:ext>
    </p:extLst>
  </p:cSld>
  <p:clrMapOvr>
    <a:masterClrMapping/>
  </p:clrMapOvr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4912654"/>
      </p:ext>
    </p:extLst>
  </p:cSld>
  <p:clrMapOvr>
    <a:masterClrMapping/>
  </p:clrMapOvr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221279222"/>
      </p:ext>
    </p:extLst>
  </p:cSld>
  <p:clrMapOvr>
    <a:masterClrMapping/>
  </p:clrMapOvr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731041377"/>
      </p:ext>
    </p:extLst>
  </p:cSld>
  <p:clrMapOvr>
    <a:masterClrMapping/>
  </p:clrMapOvr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230483943"/>
      </p:ext>
    </p:extLst>
  </p:cSld>
  <p:clrMapOvr>
    <a:masterClrMapping/>
  </p:clrMapOvr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9167701"/>
      </p:ext>
    </p:extLst>
  </p:cSld>
  <p:clrMapOvr>
    <a:masterClrMapping/>
  </p:clrMapOvr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55106660"/>
      </p:ext>
    </p:extLst>
  </p:cSld>
  <p:clrMapOvr>
    <a:masterClrMapping/>
  </p:clrMapOvr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2515083"/>
      </p:ext>
    </p:extLst>
  </p:cSld>
  <p:clrMapOvr>
    <a:masterClrMapping/>
  </p:clrMapOvr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07470898"/>
      </p:ext>
    </p:extLst>
  </p:cSld>
  <p:clrMapOvr>
    <a:masterClrMapping/>
  </p:clrMapOvr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295231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64691175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47017350"/>
      </p:ext>
    </p:extLst>
  </p:cSld>
  <p:clrMapOvr>
    <a:masterClrMapping/>
  </p:clrMapOvr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005015"/>
      </p:ext>
    </p:extLst>
  </p:cSld>
  <p:clrMapOvr>
    <a:masterClrMapping/>
  </p:clrMapOvr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67159935"/>
      </p:ext>
    </p:extLst>
  </p:cSld>
  <p:clrMapOvr>
    <a:masterClrMapping/>
  </p:clrMapOvr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004349"/>
      </p:ext>
    </p:extLst>
  </p:cSld>
  <p:clrMapOvr>
    <a:masterClrMapping/>
  </p:clrMapOvr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82747982"/>
      </p:ext>
    </p:extLst>
  </p:cSld>
  <p:clrMapOvr>
    <a:masterClrMapping/>
  </p:clrMapOvr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0630433"/>
      </p:ext>
    </p:extLst>
  </p:cSld>
  <p:clrMapOvr>
    <a:masterClrMapping/>
  </p:clrMapOvr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49485311"/>
      </p:ext>
    </p:extLst>
  </p:cSld>
  <p:clrMapOvr>
    <a:masterClrMapping/>
  </p:clrMapOvr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760628215"/>
      </p:ext>
    </p:extLst>
  </p:cSld>
  <p:clrMapOvr>
    <a:masterClrMapping/>
  </p:clrMapOvr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99418621"/>
      </p:ext>
    </p:extLst>
  </p:cSld>
  <p:clrMapOvr>
    <a:masterClrMapping/>
  </p:clrMapOvr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3210202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3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3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358135822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8779591"/>
      </p:ext>
    </p:extLst>
  </p:cSld>
  <p:clrMapOvr>
    <a:masterClrMapping/>
  </p:clrMapOvr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5666643"/>
      </p:ext>
    </p:extLst>
  </p:cSld>
  <p:clrMapOvr>
    <a:masterClrMapping/>
  </p:clrMapOvr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0796637"/>
      </p:ext>
    </p:extLst>
  </p:cSld>
  <p:clrMapOvr>
    <a:masterClrMapping/>
  </p:clrMapOvr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93999721"/>
      </p:ext>
    </p:extLst>
  </p:cSld>
  <p:clrMapOvr>
    <a:masterClrMapping/>
  </p:clrMapOvr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27315171"/>
      </p:ext>
    </p:extLst>
  </p:cSld>
  <p:clrMapOvr>
    <a:masterClrMapping/>
  </p:clrMapOvr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22986095"/>
      </p:ext>
    </p:extLst>
  </p:cSld>
  <p:clrMapOvr>
    <a:masterClrMapping/>
  </p:clrMapOvr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57571696"/>
      </p:ext>
    </p:extLst>
  </p:cSld>
  <p:clrMapOvr>
    <a:masterClrMapping/>
  </p:clrMapOvr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03883516"/>
      </p:ext>
    </p:extLst>
  </p:cSld>
  <p:clrMapOvr>
    <a:masterClrMapping/>
  </p:clrMapOvr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7531029"/>
      </p:ext>
    </p:extLst>
  </p:cSld>
  <p:clrMapOvr>
    <a:masterClrMapping/>
  </p:clrMapOvr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719573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3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3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55866058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662320201"/>
      </p:ext>
    </p:extLst>
  </p:cSld>
  <p:clrMapOvr>
    <a:masterClrMapping/>
  </p:clrMapOvr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55488409"/>
      </p:ext>
    </p:extLst>
  </p:cSld>
  <p:clrMapOvr>
    <a:masterClrMapping/>
  </p:clrMapOvr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8639589"/>
      </p:ext>
    </p:extLst>
  </p:cSld>
  <p:clrMapOvr>
    <a:masterClrMapping/>
  </p:clrMapOvr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1835269"/>
      </p:ext>
    </p:extLst>
  </p:cSld>
  <p:clrMapOvr>
    <a:masterClrMapping/>
  </p:clrMapOvr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85538297"/>
      </p:ext>
    </p:extLst>
  </p:cSld>
  <p:clrMapOvr>
    <a:masterClrMapping/>
  </p:clrMapOvr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433548314"/>
      </p:ext>
    </p:extLst>
  </p:cSld>
  <p:clrMapOvr>
    <a:masterClrMapping/>
  </p:clrMapOvr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52094741"/>
      </p:ext>
    </p:extLst>
  </p:cSld>
  <p:clrMapOvr>
    <a:masterClrMapping/>
  </p:clrMapOvr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83318741"/>
      </p:ext>
    </p:extLst>
  </p:cSld>
  <p:clrMapOvr>
    <a:masterClrMapping/>
  </p:clrMapOvr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038312195"/>
      </p:ext>
    </p:extLst>
  </p:cSld>
  <p:clrMapOvr>
    <a:masterClrMapping/>
  </p:clrMapOvr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3756060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740469985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042406810"/>
      </p:ext>
    </p:extLst>
  </p:cSld>
  <p:clrMapOvr>
    <a:masterClrMapping/>
  </p:clrMapOvr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56723157"/>
      </p:ext>
    </p:extLst>
  </p:cSld>
  <p:clrMapOvr>
    <a:masterClrMapping/>
  </p:clrMapOvr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13258104"/>
      </p:ext>
    </p:extLst>
  </p:cSld>
  <p:clrMapOvr>
    <a:masterClrMapping/>
  </p:clrMapOvr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61368603"/>
      </p:ext>
    </p:extLst>
  </p:cSld>
  <p:clrMapOvr>
    <a:masterClrMapping/>
  </p:clrMapOvr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71052028"/>
      </p:ext>
    </p:extLst>
  </p:cSld>
  <p:clrMapOvr>
    <a:masterClrMapping/>
  </p:clrMapOvr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511839604"/>
      </p:ext>
    </p:extLst>
  </p:cSld>
  <p:clrMapOvr>
    <a:masterClrMapping/>
  </p:clrMapOvr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616263622"/>
      </p:ext>
    </p:extLst>
  </p:cSld>
  <p:clrMapOvr>
    <a:masterClrMapping/>
  </p:clrMapOvr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282675"/>
      </p:ext>
    </p:extLst>
  </p:cSld>
  <p:clrMapOvr>
    <a:masterClrMapping/>
  </p:clrMapOvr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720129"/>
      </p:ext>
    </p:extLst>
  </p:cSld>
  <p:clrMapOvr>
    <a:masterClrMapping/>
  </p:clrMapOvr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72763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21476102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48942903"/>
      </p:ext>
    </p:extLst>
  </p:cSld>
  <p:clrMapOvr>
    <a:masterClrMapping/>
  </p:clrMapOvr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963" indent="-11698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7279350"/>
      </p:ext>
    </p:extLst>
  </p:cSld>
  <p:clrMapOvr>
    <a:masterClrMapping/>
  </p:clrMapOvr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964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24144078"/>
      </p:ext>
    </p:extLst>
  </p:cSld>
  <p:clrMapOvr>
    <a:masterClrMapping/>
  </p:clrMapOvr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31930050"/>
      </p:ext>
    </p:extLst>
  </p:cSld>
  <p:clrMapOvr>
    <a:masterClrMapping/>
  </p:clrMapOvr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7927275"/>
      </p:ext>
    </p:extLst>
  </p:cSld>
  <p:clrMapOvr>
    <a:masterClrMapping/>
  </p:clrMapOvr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3158830"/>
      </p:ext>
    </p:extLst>
  </p:cSld>
  <p:clrMapOvr>
    <a:masterClrMapping/>
  </p:clrMapOvr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53587610"/>
      </p:ext>
    </p:extLst>
  </p:cSld>
  <p:clrMapOvr>
    <a:masterClrMapping/>
  </p:clrMapOvr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363909"/>
      </p:ext>
    </p:extLst>
  </p:cSld>
  <p:clrMapOvr>
    <a:masterClrMapping/>
  </p:clrMapOvr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40225395"/>
      </p:ext>
    </p:extLst>
  </p:cSld>
  <p:clrMapOvr>
    <a:masterClrMapping/>
  </p:clrMapOvr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323342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60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60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60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291012133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418674353"/>
      </p:ext>
    </p:extLst>
  </p:cSld>
  <p:clrMapOvr>
    <a:masterClrMapping/>
  </p:clrMapOvr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188833676"/>
      </p:ext>
    </p:extLst>
  </p:cSld>
  <p:clrMapOvr>
    <a:masterClrMapping/>
  </p:clrMapOvr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000886379"/>
      </p:ext>
    </p:extLst>
  </p:cSld>
  <p:clrMapOvr>
    <a:masterClrMapping/>
  </p:clrMapOvr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0283041"/>
      </p:ext>
    </p:extLst>
  </p:cSld>
  <p:clrMapOvr>
    <a:masterClrMapping/>
  </p:clrMapOvr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90578605"/>
      </p:ext>
    </p:extLst>
  </p:cSld>
  <p:clrMapOvr>
    <a:masterClrMapping/>
  </p:clrMapOvr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8735743"/>
      </p:ext>
    </p:extLst>
  </p:cSld>
  <p:clrMapOvr>
    <a:masterClrMapping/>
  </p:clrMapOvr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74417316"/>
      </p:ext>
    </p:extLst>
  </p:cSld>
  <p:clrMapOvr>
    <a:masterClrMapping/>
  </p:clrMapOvr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6426876"/>
      </p:ext>
    </p:extLst>
  </p:cSld>
  <p:clrMapOvr>
    <a:masterClrMapping/>
  </p:clrMapOvr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23615197"/>
      </p:ext>
    </p:extLst>
  </p:cSld>
  <p:clrMapOvr>
    <a:masterClrMapping/>
  </p:clrMapOvr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825735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60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60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60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5367628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49200397"/>
      </p:ext>
    </p:extLst>
  </p:cSld>
  <p:clrMapOvr>
    <a:masterClrMapping/>
  </p:clrMapOvr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5937502"/>
      </p:ext>
    </p:extLst>
  </p:cSld>
  <p:clrMapOvr>
    <a:masterClrMapping/>
  </p:clrMapOvr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58275717"/>
      </p:ext>
    </p:extLst>
  </p:cSld>
  <p:clrMapOvr>
    <a:masterClrMapping/>
  </p:clrMapOvr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8790417"/>
      </p:ext>
    </p:extLst>
  </p:cSld>
  <p:clrMapOvr>
    <a:masterClrMapping/>
  </p:clrMapOvr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5995308"/>
      </p:ext>
    </p:extLst>
  </p:cSld>
  <p:clrMapOvr>
    <a:masterClrMapping/>
  </p:clrMapOvr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646861206"/>
      </p:ext>
    </p:extLst>
  </p:cSld>
  <p:clrMapOvr>
    <a:masterClrMapping/>
  </p:clrMapOvr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5376688"/>
      </p:ext>
    </p:extLst>
  </p:cSld>
  <p:clrMapOvr>
    <a:masterClrMapping/>
  </p:clrMapOvr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665492120"/>
      </p:ext>
    </p:extLst>
  </p:cSld>
  <p:clrMapOvr>
    <a:masterClrMapping/>
  </p:clrMapOvr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68387654"/>
      </p:ext>
    </p:extLst>
  </p:cSld>
  <p:clrMapOvr>
    <a:masterClrMapping/>
  </p:clrMapOvr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05242306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220774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220774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34273269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19376816"/>
      </p:ext>
    </p:extLst>
  </p:cSld>
  <p:clrMapOvr>
    <a:masterClrMapping/>
  </p:clrMapOvr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539097868"/>
      </p:ext>
    </p:extLst>
  </p:cSld>
  <p:clrMapOvr>
    <a:masterClrMapping/>
  </p:clrMapOvr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71613521"/>
      </p:ext>
    </p:extLst>
  </p:cSld>
  <p:clrMapOvr>
    <a:masterClrMapping/>
  </p:clrMapOvr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37686718"/>
      </p:ext>
    </p:extLst>
  </p:cSld>
  <p:clrMapOvr>
    <a:masterClrMapping/>
  </p:clrMapOvr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16869668"/>
      </p:ext>
    </p:extLst>
  </p:cSld>
  <p:clrMapOvr>
    <a:masterClrMapping/>
  </p:clrMapOvr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35809799"/>
      </p:ext>
    </p:extLst>
  </p:cSld>
  <p:clrMapOvr>
    <a:masterClrMapping/>
  </p:clrMapOvr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590351384"/>
      </p:ext>
    </p:extLst>
  </p:cSld>
  <p:clrMapOvr>
    <a:masterClrMapping/>
  </p:clrMapOvr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5022832"/>
      </p:ext>
    </p:extLst>
  </p:cSld>
  <p:clrMapOvr>
    <a:masterClrMapping/>
  </p:clrMapOvr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09513584"/>
      </p:ext>
    </p:extLst>
  </p:cSld>
  <p:clrMapOvr>
    <a:masterClrMapping/>
  </p:clrMapOvr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3890589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220774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220774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8053630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657855"/>
      </p:ext>
    </p:extLst>
  </p:cSld>
  <p:clrMapOvr>
    <a:masterClrMapping/>
  </p:clrMapOvr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212710"/>
      </p:ext>
    </p:extLst>
  </p:cSld>
  <p:clrMapOvr>
    <a:masterClrMapping/>
  </p:clrMapOvr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53607647"/>
      </p:ext>
    </p:extLst>
  </p:cSld>
  <p:clrMapOvr>
    <a:masterClrMapping/>
  </p:clrMapOvr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601257372"/>
      </p:ext>
    </p:extLst>
  </p:cSld>
  <p:clrMapOvr>
    <a:masterClrMapping/>
  </p:clrMapOvr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78225233"/>
      </p:ext>
    </p:extLst>
  </p:cSld>
  <p:clrMapOvr>
    <a:masterClrMapping/>
  </p:clrMapOvr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37306145"/>
      </p:ext>
    </p:extLst>
  </p:cSld>
  <p:clrMapOvr>
    <a:masterClrMapping/>
  </p:clrMapOvr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668495604"/>
      </p:ext>
    </p:extLst>
  </p:cSld>
  <p:clrMapOvr>
    <a:masterClrMapping/>
  </p:clrMapOvr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11582611"/>
      </p:ext>
    </p:extLst>
  </p:cSld>
  <p:clrMapOvr>
    <a:masterClrMapping/>
  </p:clrMapOvr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70971765"/>
      </p:ext>
    </p:extLst>
  </p:cSld>
  <p:clrMapOvr>
    <a:masterClrMapping/>
  </p:clrMapOvr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1870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963" indent="-11698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6352990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58795836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54750780"/>
      </p:ext>
    </p:extLst>
  </p:cSld>
  <p:clrMapOvr>
    <a:masterClrMapping/>
  </p:clrMapOvr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97692863"/>
      </p:ext>
    </p:extLst>
  </p:cSld>
  <p:clrMapOvr>
    <a:masterClrMapping/>
  </p:clrMapOvr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42933671"/>
      </p:ext>
    </p:extLst>
  </p:cSld>
  <p:clrMapOvr>
    <a:masterClrMapping/>
  </p:clrMapOvr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201534007"/>
      </p:ext>
    </p:extLst>
  </p:cSld>
  <p:clrMapOvr>
    <a:masterClrMapping/>
  </p:clrMapOvr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553934852"/>
      </p:ext>
    </p:extLst>
  </p:cSld>
  <p:clrMapOvr>
    <a:masterClrMapping/>
  </p:clrMapOvr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1399125"/>
      </p:ext>
    </p:extLst>
  </p:cSld>
  <p:clrMapOvr>
    <a:masterClrMapping/>
  </p:clrMapOvr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446381"/>
      </p:ext>
    </p:extLst>
  </p:cSld>
  <p:clrMapOvr>
    <a:masterClrMapping/>
  </p:clrMapOvr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7641181"/>
      </p:ext>
    </p:extLst>
  </p:cSld>
  <p:clrMapOvr>
    <a:masterClrMapping/>
  </p:clrMapOvr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78507457"/>
      </p:ext>
    </p:extLst>
  </p:cSld>
  <p:clrMapOvr>
    <a:masterClrMapping/>
  </p:clrMapOvr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963" indent="-11698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103083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90477932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964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11942790"/>
      </p:ext>
    </p:extLst>
  </p:cSld>
  <p:clrMapOvr>
    <a:masterClrMapping/>
  </p:clrMapOvr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85606320"/>
      </p:ext>
    </p:extLst>
  </p:cSld>
  <p:clrMapOvr>
    <a:masterClrMapping/>
  </p:clrMapOvr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4119211"/>
      </p:ext>
    </p:extLst>
  </p:cSld>
  <p:clrMapOvr>
    <a:masterClrMapping/>
  </p:clrMapOvr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297939"/>
      </p:ext>
    </p:extLst>
  </p:cSld>
  <p:clrMapOvr>
    <a:masterClrMapping/>
  </p:clrMapOvr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43491137"/>
      </p:ext>
    </p:extLst>
  </p:cSld>
  <p:clrMapOvr>
    <a:masterClrMapping/>
  </p:clrMapOvr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358573"/>
      </p:ext>
    </p:extLst>
  </p:cSld>
  <p:clrMapOvr>
    <a:masterClrMapping/>
  </p:clrMapOvr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66028207"/>
      </p:ext>
    </p:extLst>
  </p:cSld>
  <p:clrMapOvr>
    <a:masterClrMapping/>
  </p:clrMapOvr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2483673"/>
      </p:ext>
    </p:extLst>
  </p:cSld>
  <p:clrMapOvr>
    <a:masterClrMapping/>
  </p:clrMapOvr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684775338"/>
      </p:ext>
    </p:extLst>
  </p:cSld>
  <p:clrMapOvr>
    <a:masterClrMapping/>
  </p:clrMapOvr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80558954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20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20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20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7104707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137549963"/>
      </p:ext>
    </p:extLst>
  </p:cSld>
  <p:clrMapOvr>
    <a:masterClrMapping/>
  </p:clrMapOvr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5164825"/>
      </p:ext>
    </p:extLst>
  </p:cSld>
  <p:clrMapOvr>
    <a:masterClrMapping/>
  </p:clrMapOvr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22999955"/>
      </p:ext>
    </p:extLst>
  </p:cSld>
  <p:clrMapOvr>
    <a:masterClrMapping/>
  </p:clrMapOvr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2346634"/>
      </p:ext>
    </p:extLst>
  </p:cSld>
  <p:clrMapOvr>
    <a:masterClrMapping/>
  </p:clrMapOvr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32616484"/>
      </p:ext>
    </p:extLst>
  </p:cSld>
  <p:clrMapOvr>
    <a:masterClrMapping/>
  </p:clrMapOvr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1407254"/>
      </p:ext>
    </p:extLst>
  </p:cSld>
  <p:clrMapOvr>
    <a:masterClrMapping/>
  </p:clrMapOvr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88436918"/>
      </p:ext>
    </p:extLst>
  </p:cSld>
  <p:clrMapOvr>
    <a:masterClrMapping/>
  </p:clrMapOvr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9010482"/>
      </p:ext>
    </p:extLst>
  </p:cSld>
  <p:clrMapOvr>
    <a:masterClrMapping/>
  </p:clrMapOvr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20061537"/>
      </p:ext>
    </p:extLst>
  </p:cSld>
  <p:clrMapOvr>
    <a:masterClrMapping/>
  </p:clrMapOvr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829441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20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20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20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28238239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01239509"/>
      </p:ext>
    </p:extLst>
  </p:cSld>
  <p:clrMapOvr>
    <a:masterClrMapping/>
  </p:clrMapOvr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2678169"/>
      </p:ext>
    </p:extLst>
  </p:cSld>
  <p:clrMapOvr>
    <a:masterClrMapping/>
  </p:clrMapOvr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58598427"/>
      </p:ext>
    </p:extLst>
  </p:cSld>
  <p:clrMapOvr>
    <a:masterClrMapping/>
  </p:clrMapOvr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165205798"/>
      </p:ext>
    </p:extLst>
  </p:cSld>
  <p:clrMapOvr>
    <a:masterClrMapping/>
  </p:clrMapOvr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90076254"/>
      </p:ext>
    </p:extLst>
  </p:cSld>
  <p:clrMapOvr>
    <a:masterClrMapping/>
  </p:clrMapOvr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064887081"/>
      </p:ext>
    </p:extLst>
  </p:cSld>
  <p:clrMapOvr>
    <a:masterClrMapping/>
  </p:clrMapOvr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75016991"/>
      </p:ext>
    </p:extLst>
  </p:cSld>
  <p:clrMapOvr>
    <a:masterClrMapping/>
  </p:clrMapOvr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514714507"/>
      </p:ext>
    </p:extLst>
  </p:cSld>
  <p:clrMapOvr>
    <a:masterClrMapping/>
  </p:clrMapOvr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03803404"/>
      </p:ext>
    </p:extLst>
  </p:cSld>
  <p:clrMapOvr>
    <a:masterClrMapping/>
  </p:clrMapOvr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03922819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1441410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1441410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85907444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6820157"/>
      </p:ext>
    </p:extLst>
  </p:cSld>
  <p:clrMapOvr>
    <a:masterClrMapping/>
  </p:clrMapOvr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41266267"/>
      </p:ext>
    </p:extLst>
  </p:cSld>
  <p:clrMapOvr>
    <a:masterClrMapping/>
  </p:clrMapOvr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01374956"/>
      </p:ext>
    </p:extLst>
  </p:cSld>
  <p:clrMapOvr>
    <a:masterClrMapping/>
  </p:clrMapOvr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71306706"/>
      </p:ext>
    </p:extLst>
  </p:cSld>
  <p:clrMapOvr>
    <a:masterClrMapping/>
  </p:clrMapOvr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57910505"/>
      </p:ext>
    </p:extLst>
  </p:cSld>
  <p:clrMapOvr>
    <a:masterClrMapping/>
  </p:clrMapOvr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7684508"/>
      </p:ext>
    </p:extLst>
  </p:cSld>
  <p:clrMapOvr>
    <a:masterClrMapping/>
  </p:clrMapOvr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91125504"/>
      </p:ext>
    </p:extLst>
  </p:cSld>
  <p:clrMapOvr>
    <a:masterClrMapping/>
  </p:clrMapOvr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22816368"/>
      </p:ext>
    </p:extLst>
  </p:cSld>
  <p:clrMapOvr>
    <a:masterClrMapping/>
  </p:clrMapOvr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259764"/>
      </p:ext>
    </p:extLst>
  </p:cSld>
  <p:clrMapOvr>
    <a:masterClrMapping/>
  </p:clrMapOvr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742651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1441410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1441410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53651262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76966781"/>
      </p:ext>
    </p:extLst>
  </p:cSld>
  <p:clrMapOvr>
    <a:masterClrMapping/>
  </p:clrMapOvr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012719801"/>
      </p:ext>
    </p:extLst>
  </p:cSld>
  <p:clrMapOvr>
    <a:masterClrMapping/>
  </p:clrMapOvr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90017064"/>
      </p:ext>
    </p:extLst>
  </p:cSld>
  <p:clrMapOvr>
    <a:masterClrMapping/>
  </p:clrMapOvr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37879175"/>
      </p:ext>
    </p:extLst>
  </p:cSld>
  <p:clrMapOvr>
    <a:masterClrMapping/>
  </p:clrMapOvr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1036347"/>
      </p:ext>
    </p:extLst>
  </p:cSld>
  <p:clrMapOvr>
    <a:masterClrMapping/>
  </p:clrMapOvr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13645105"/>
      </p:ext>
    </p:extLst>
  </p:cSld>
  <p:clrMapOvr>
    <a:masterClrMapping/>
  </p:clrMapOvr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197073132"/>
      </p:ext>
    </p:extLst>
  </p:cSld>
  <p:clrMapOvr>
    <a:masterClrMapping/>
  </p:clrMapOvr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32503561"/>
      </p:ext>
    </p:extLst>
  </p:cSld>
  <p:clrMapOvr>
    <a:masterClrMapping/>
  </p:clrMapOvr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430679446"/>
      </p:ext>
    </p:extLst>
  </p:cSld>
  <p:clrMapOvr>
    <a:masterClrMapping/>
  </p:clrMapOvr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0918236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04347811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183908904"/>
      </p:ext>
    </p:extLst>
  </p:cSld>
  <p:clrMapOvr>
    <a:masterClrMapping/>
  </p:clrMapOvr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194897832"/>
      </p:ext>
    </p:extLst>
  </p:cSld>
  <p:clrMapOvr>
    <a:masterClrMapping/>
  </p:clrMapOvr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646372382"/>
      </p:ext>
    </p:extLst>
  </p:cSld>
  <p:clrMapOvr>
    <a:masterClrMapping/>
  </p:clrMapOvr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6418331"/>
      </p:ext>
    </p:extLst>
  </p:cSld>
  <p:clrMapOvr>
    <a:masterClrMapping/>
  </p:clrMapOvr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525519"/>
      </p:ext>
    </p:extLst>
  </p:cSld>
  <p:clrMapOvr>
    <a:masterClrMapping/>
  </p:clrMapOvr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7836176"/>
      </p:ext>
    </p:extLst>
  </p:cSld>
  <p:clrMapOvr>
    <a:masterClrMapping/>
  </p:clrMapOvr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92090171"/>
      </p:ext>
    </p:extLst>
  </p:cSld>
  <p:clrMapOvr>
    <a:masterClrMapping/>
  </p:clrMapOvr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963" indent="-11698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2546405"/>
      </p:ext>
    </p:extLst>
  </p:cSld>
  <p:clrMapOvr>
    <a:masterClrMapping/>
  </p:clrMapOvr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964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87041399"/>
      </p:ext>
    </p:extLst>
  </p:cSld>
  <p:clrMapOvr>
    <a:masterClrMapping/>
  </p:clrMapOvr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0945549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05306144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2530496"/>
      </p:ext>
    </p:extLst>
  </p:cSld>
  <p:clrMapOvr>
    <a:masterClrMapping/>
  </p:clrMapOvr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3292532"/>
      </p:ext>
    </p:extLst>
  </p:cSld>
  <p:clrMapOvr>
    <a:masterClrMapping/>
  </p:clrMapOvr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34876035"/>
      </p:ext>
    </p:extLst>
  </p:cSld>
  <p:clrMapOvr>
    <a:masterClrMapping/>
  </p:clrMapOvr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920686"/>
      </p:ext>
    </p:extLst>
  </p:cSld>
  <p:clrMapOvr>
    <a:masterClrMapping/>
  </p:clrMapOvr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05368214"/>
      </p:ext>
    </p:extLst>
  </p:cSld>
  <p:clrMapOvr>
    <a:masterClrMapping/>
  </p:clrMapOvr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8788932"/>
      </p:ext>
    </p:extLst>
  </p:cSld>
  <p:clrMapOvr>
    <a:masterClrMapping/>
  </p:clrMapOvr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424766236"/>
      </p:ext>
    </p:extLst>
  </p:cSld>
  <p:clrMapOvr>
    <a:masterClrMapping/>
  </p:clrMapOvr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58053412"/>
      </p:ext>
    </p:extLst>
  </p:cSld>
  <p:clrMapOvr>
    <a:masterClrMapping/>
  </p:clrMapOvr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087780432"/>
      </p:ext>
    </p:extLst>
  </p:cSld>
  <p:clrMapOvr>
    <a:masterClrMapping/>
  </p:clrMapOvr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818811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21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4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21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4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21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4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56928856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48503598"/>
      </p:ext>
    </p:extLst>
  </p:cSld>
  <p:clrMapOvr>
    <a:masterClrMapping/>
  </p:clrMapOvr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3122570"/>
      </p:ext>
    </p:extLst>
  </p:cSld>
  <p:clrMapOvr>
    <a:masterClrMapping/>
  </p:clrMapOvr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93745297"/>
      </p:ext>
    </p:extLst>
  </p:cSld>
  <p:clrMapOvr>
    <a:masterClrMapping/>
  </p:clrMapOvr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0302768"/>
      </p:ext>
    </p:extLst>
  </p:cSld>
  <p:clrMapOvr>
    <a:masterClrMapping/>
  </p:clrMapOvr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60455710"/>
      </p:ext>
    </p:extLst>
  </p:cSld>
  <p:clrMapOvr>
    <a:masterClrMapping/>
  </p:clrMapOvr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7763318"/>
      </p:ext>
    </p:extLst>
  </p:cSld>
  <p:clrMapOvr>
    <a:masterClrMapping/>
  </p:clrMapOvr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39499257"/>
      </p:ext>
    </p:extLst>
  </p:cSld>
  <p:clrMapOvr>
    <a:masterClrMapping/>
  </p:clrMapOvr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3978420"/>
      </p:ext>
    </p:extLst>
  </p:cSld>
  <p:clrMapOvr>
    <a:masterClrMapping/>
  </p:clrMapOvr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73091177"/>
      </p:ext>
    </p:extLst>
  </p:cSld>
  <p:clrMapOvr>
    <a:masterClrMapping/>
  </p:clrMapOvr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85415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21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4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21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4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21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4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63290352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88004690"/>
      </p:ext>
    </p:extLst>
  </p:cSld>
  <p:clrMapOvr>
    <a:masterClrMapping/>
  </p:clrMapOvr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027151877"/>
      </p:ext>
    </p:extLst>
  </p:cSld>
  <p:clrMapOvr>
    <a:masterClrMapping/>
  </p:clrMapOvr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46546917"/>
      </p:ext>
    </p:extLst>
  </p:cSld>
  <p:clrMapOvr>
    <a:masterClrMapping/>
  </p:clrMapOvr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976890063"/>
      </p:ext>
    </p:extLst>
  </p:cSld>
  <p:clrMapOvr>
    <a:masterClrMapping/>
  </p:clrMapOvr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961157845"/>
      </p:ext>
    </p:extLst>
  </p:cSld>
  <p:clrMapOvr>
    <a:masterClrMapping/>
  </p:clrMapOvr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710311309"/>
      </p:ext>
    </p:extLst>
  </p:cSld>
  <p:clrMapOvr>
    <a:masterClrMapping/>
  </p:clrMapOvr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41599572"/>
      </p:ext>
    </p:extLst>
  </p:cSld>
  <p:clrMapOvr>
    <a:masterClrMapping/>
  </p:clrMapOvr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17753581"/>
      </p:ext>
    </p:extLst>
  </p:cSld>
  <p:clrMapOvr>
    <a:masterClrMapping/>
  </p:clrMapOvr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7523471"/>
      </p:ext>
    </p:extLst>
  </p:cSld>
  <p:clrMapOvr>
    <a:masterClrMapping/>
  </p:clrMapOvr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49038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1" y="686201"/>
            <a:ext cx="4895533" cy="2186310"/>
          </a:xfrm>
        </p:spPr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964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9875091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21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4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21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4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21180162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12810093"/>
      </p:ext>
    </p:extLst>
  </p:cSld>
  <p:clrMapOvr>
    <a:masterClrMapping/>
  </p:clrMapOvr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76390082"/>
      </p:ext>
    </p:extLst>
  </p:cSld>
  <p:clrMapOvr>
    <a:masterClrMapping/>
  </p:clrMapOvr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486580090"/>
      </p:ext>
    </p:extLst>
  </p:cSld>
  <p:clrMapOvr>
    <a:masterClrMapping/>
  </p:clrMapOvr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1963830"/>
      </p:ext>
    </p:extLst>
  </p:cSld>
  <p:clrMapOvr>
    <a:masterClrMapping/>
  </p:clrMapOvr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84893301"/>
      </p:ext>
    </p:extLst>
  </p:cSld>
  <p:clrMapOvr>
    <a:masterClrMapping/>
  </p:clrMapOvr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1811935"/>
      </p:ext>
    </p:extLst>
  </p:cSld>
  <p:clrMapOvr>
    <a:masterClrMapping/>
  </p:clrMapOvr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9398677"/>
      </p:ext>
    </p:extLst>
  </p:cSld>
  <p:clrMapOvr>
    <a:masterClrMapping/>
  </p:clrMapOvr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920754"/>
      </p:ext>
    </p:extLst>
  </p:cSld>
  <p:clrMapOvr>
    <a:masterClrMapping/>
  </p:clrMapOvr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41409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41409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0683249"/>
      </p:ext>
    </p:extLst>
  </p:cSld>
  <p:clrMapOvr>
    <a:masterClrMapping/>
  </p:clrMapOvr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8387832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21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4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21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4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70779307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69696451"/>
      </p:ext>
    </p:extLst>
  </p:cSld>
  <p:clrMapOvr>
    <a:masterClrMapping/>
  </p:clrMapOvr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33945730"/>
      </p:ext>
    </p:extLst>
  </p:cSld>
  <p:clrMapOvr>
    <a:masterClrMapping/>
  </p:clrMapOvr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2563519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4353292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501725890"/>
      </p:ext>
    </p:extLst>
  </p:cSld>
  <p:clrMapOvr>
    <a:masterClrMapping/>
  </p:clrMapOvr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0919120"/>
      </p:ext>
    </p:extLst>
  </p:cSld>
  <p:clrMapOvr>
    <a:masterClrMapping/>
  </p:clrMapOvr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563519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353292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2563519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4353292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081175127"/>
      </p:ext>
    </p:extLst>
  </p:cSld>
  <p:clrMapOvr>
    <a:masterClrMapping/>
  </p:clrMapOvr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27454564"/>
      </p:ext>
    </p:extLst>
  </p:cSld>
  <p:clrMapOvr>
    <a:masterClrMapping/>
  </p:clrMapOvr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698939752"/>
      </p:ext>
    </p:extLst>
  </p:cSld>
  <p:clrMapOvr>
    <a:masterClrMapping/>
  </p:clrMapOvr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42287219"/>
      </p:ext>
    </p:extLst>
  </p:cSld>
  <p:clrMapOvr>
    <a:masterClrMapping/>
  </p:clrMapOvr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1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89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683664942"/>
      </p:ext>
    </p:extLst>
  </p:cSld>
  <p:clrMapOvr>
    <a:masterClrMapping/>
  </p:clrMapOvr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03261804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7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4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7" y="183622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4" y="183622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58429358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6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2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633582165"/>
      </p:ext>
    </p:extLst>
  </p:cSld>
  <p:clrMapOvr>
    <a:masterClrMapping/>
  </p:clrMapOvr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40" indent="-71240">
              <a:defRPr sz="700"/>
            </a:lvl3pPr>
            <a:lvl4pPr marL="189724" indent="-98237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2864462"/>
      </p:ext>
    </p:extLst>
  </p:cSld>
  <p:clrMapOvr>
    <a:masterClrMapping/>
  </p:clrMapOvr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1961" y="1006530"/>
            <a:ext cx="4895533" cy="694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571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2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1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84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5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26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7997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68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7CEC5C-5864-441D-A2E3-BBE38CF46ED4}" type="datetimeFigureOut">
              <a:rPr lang="ru-RU"/>
              <a:pPr>
                <a:defRPr/>
              </a:pPr>
              <a:t>03.12.2020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8B840F-503B-4BC4-92BE-038FA4C9B0D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53710519"/>
      </p:ext>
    </p:extLst>
  </p:cSld>
  <p:clrMapOvr>
    <a:masterClrMapping/>
  </p:clrMapOvr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6FE4E2-54BD-4DFB-856C-339EB6ED85FC}" type="datetimeFigureOut">
              <a:rPr lang="ru-RU"/>
              <a:pPr>
                <a:defRPr/>
              </a:pPr>
              <a:t>03.12.2020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857DDE-2654-420A-8057-D26BC0521B0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04732773"/>
      </p:ext>
    </p:extLst>
  </p:cSld>
  <p:clrMapOvr>
    <a:masterClrMapping/>
  </p:clrMapOvr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4959" y="2082057"/>
            <a:ext cx="4895533" cy="643517"/>
          </a:xfrm>
        </p:spPr>
        <p:txBody>
          <a:bodyPr anchor="t"/>
          <a:lstStyle>
            <a:lvl1pPr algn="l">
              <a:defRPr sz="22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4959" y="1373290"/>
            <a:ext cx="4895533" cy="708769"/>
          </a:xfrm>
        </p:spPr>
        <p:txBody>
          <a:bodyPr anchor="b"/>
          <a:lstStyle>
            <a:lvl1pPr marL="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1pPr>
            <a:lvl2pPr marL="257101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2pPr>
            <a:lvl3pPr marL="51420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71306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4pPr>
            <a:lvl5pPr marL="1028409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5pPr>
            <a:lvl6pPr marL="128551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6pPr>
            <a:lvl7pPr marL="1542614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7pPr>
            <a:lvl8pPr marL="1799715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8pPr>
            <a:lvl9pPr marL="2056817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92E3FA-910D-46F0-B0C7-77122DDA910B}" type="datetimeFigureOut">
              <a:rPr lang="ru-RU"/>
              <a:pPr>
                <a:defRPr/>
              </a:pPr>
              <a:t>03.12.2020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A08FAF-E536-477F-8921-1CD31CB00F1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22981753"/>
      </p:ext>
    </p:extLst>
  </p:cSld>
  <p:clrMapOvr>
    <a:masterClrMapping/>
  </p:clrMapOvr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80984" y="357010"/>
            <a:ext cx="1584848" cy="1010278"/>
          </a:xfrm>
        </p:spPr>
        <p:txBody>
          <a:bodyPr/>
          <a:lstStyle>
            <a:lvl1pPr>
              <a:defRPr sz="1600"/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861822" y="357010"/>
            <a:ext cx="1584849" cy="1010278"/>
          </a:xfrm>
        </p:spPr>
        <p:txBody>
          <a:bodyPr/>
          <a:lstStyle>
            <a:lvl1pPr>
              <a:defRPr sz="1600"/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82A7AB-6497-4076-B179-2AACC9C3223E}" type="datetimeFigureOut">
              <a:rPr lang="ru-RU"/>
              <a:pPr>
                <a:defRPr/>
              </a:pPr>
              <a:t>03.12.2020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18326C-18FA-48F6-946D-612E722B719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34514306"/>
      </p:ext>
    </p:extLst>
  </p:cSld>
  <p:clrMapOvr>
    <a:masterClrMapping/>
  </p:clrMapOvr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974" y="129756"/>
            <a:ext cx="5183505" cy="540015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7973" y="725270"/>
            <a:ext cx="2544757" cy="302258"/>
          </a:xfrm>
        </p:spPr>
        <p:txBody>
          <a:bodyPr anchor="b"/>
          <a:lstStyle>
            <a:lvl1pPr marL="0" indent="0">
              <a:buNone/>
              <a:defRPr sz="1300" b="1"/>
            </a:lvl1pPr>
            <a:lvl2pPr marL="257101" indent="0">
              <a:buNone/>
              <a:defRPr sz="1100" b="1"/>
            </a:lvl2pPr>
            <a:lvl3pPr marL="514205" indent="0">
              <a:buNone/>
              <a:defRPr sz="1000" b="1"/>
            </a:lvl3pPr>
            <a:lvl4pPr marL="771306" indent="0">
              <a:buNone/>
              <a:defRPr sz="900" b="1"/>
            </a:lvl4pPr>
            <a:lvl5pPr marL="1028409" indent="0">
              <a:buNone/>
              <a:defRPr sz="900" b="1"/>
            </a:lvl5pPr>
            <a:lvl6pPr marL="1285510" indent="0">
              <a:buNone/>
              <a:defRPr sz="900" b="1"/>
            </a:lvl6pPr>
            <a:lvl7pPr marL="1542614" indent="0">
              <a:buNone/>
              <a:defRPr sz="900" b="1"/>
            </a:lvl7pPr>
            <a:lvl8pPr marL="1799715" indent="0">
              <a:buNone/>
              <a:defRPr sz="900" b="1"/>
            </a:lvl8pPr>
            <a:lvl9pPr marL="2056817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7973" y="1027528"/>
            <a:ext cx="2544757" cy="1866801"/>
          </a:xfrm>
        </p:spPr>
        <p:txBody>
          <a:bodyPr/>
          <a:lstStyle>
            <a:lvl1pPr>
              <a:defRPr sz="13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25723" y="725270"/>
            <a:ext cx="2545757" cy="302258"/>
          </a:xfrm>
        </p:spPr>
        <p:txBody>
          <a:bodyPr anchor="b"/>
          <a:lstStyle>
            <a:lvl1pPr marL="0" indent="0">
              <a:buNone/>
              <a:defRPr sz="1300" b="1"/>
            </a:lvl1pPr>
            <a:lvl2pPr marL="257101" indent="0">
              <a:buNone/>
              <a:defRPr sz="1100" b="1"/>
            </a:lvl2pPr>
            <a:lvl3pPr marL="514205" indent="0">
              <a:buNone/>
              <a:defRPr sz="1000" b="1"/>
            </a:lvl3pPr>
            <a:lvl4pPr marL="771306" indent="0">
              <a:buNone/>
              <a:defRPr sz="900" b="1"/>
            </a:lvl4pPr>
            <a:lvl5pPr marL="1028409" indent="0">
              <a:buNone/>
              <a:defRPr sz="900" b="1"/>
            </a:lvl5pPr>
            <a:lvl6pPr marL="1285510" indent="0">
              <a:buNone/>
              <a:defRPr sz="900" b="1"/>
            </a:lvl6pPr>
            <a:lvl7pPr marL="1542614" indent="0">
              <a:buNone/>
              <a:defRPr sz="900" b="1"/>
            </a:lvl7pPr>
            <a:lvl8pPr marL="1799715" indent="0">
              <a:buNone/>
              <a:defRPr sz="900" b="1"/>
            </a:lvl8pPr>
            <a:lvl9pPr marL="2056817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925723" y="1027528"/>
            <a:ext cx="2545757" cy="1866801"/>
          </a:xfrm>
        </p:spPr>
        <p:txBody>
          <a:bodyPr/>
          <a:lstStyle>
            <a:lvl1pPr>
              <a:defRPr sz="13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824C4E-A892-477A-941E-1005C9E677C4}" type="datetimeFigureOut">
              <a:rPr lang="ru-RU"/>
              <a:pPr>
                <a:defRPr/>
              </a:pPr>
              <a:t>03.12.2020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437F1F-8D0B-4B19-9954-D1F7D594BE1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67128796"/>
      </p:ext>
    </p:extLst>
  </p:cSld>
  <p:clrMapOvr>
    <a:masterClrMapping/>
  </p:clrMapOvr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5F4865-87F2-4AB5-BDFF-C53CBE615F68}" type="datetimeFigureOut">
              <a:rPr lang="ru-RU"/>
              <a:pPr>
                <a:defRPr/>
              </a:pPr>
              <a:t>03.12.2020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604DFF-D4EA-4D30-839B-69299E63F4F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85503655"/>
      </p:ext>
    </p:extLst>
  </p:cSld>
  <p:clrMapOvr>
    <a:masterClrMapping/>
  </p:clrMapOvr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BDADB6-E4D0-43AB-8776-7CEC33D1AD83}" type="datetimeFigureOut">
              <a:rPr lang="ru-RU"/>
              <a:pPr>
                <a:defRPr/>
              </a:pPr>
              <a:t>03.12.2020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1F2035-CFCA-4514-840E-86B329EB982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78805134"/>
      </p:ext>
    </p:extLst>
  </p:cSld>
  <p:clrMapOvr>
    <a:masterClrMapping/>
  </p:clrMapOvr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974" y="129003"/>
            <a:ext cx="1894819" cy="549015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51787" y="129004"/>
            <a:ext cx="3219693" cy="27653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3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87974" y="678019"/>
            <a:ext cx="1894819" cy="2216310"/>
          </a:xfrm>
        </p:spPr>
        <p:txBody>
          <a:bodyPr/>
          <a:lstStyle>
            <a:lvl1pPr marL="0" indent="0">
              <a:buNone/>
              <a:defRPr sz="800"/>
            </a:lvl1pPr>
            <a:lvl2pPr marL="257101" indent="0">
              <a:buNone/>
              <a:defRPr sz="700"/>
            </a:lvl2pPr>
            <a:lvl3pPr marL="514205" indent="0">
              <a:buNone/>
              <a:defRPr sz="600"/>
            </a:lvl3pPr>
            <a:lvl4pPr marL="771306" indent="0">
              <a:buNone/>
              <a:defRPr sz="500"/>
            </a:lvl4pPr>
            <a:lvl5pPr marL="1028409" indent="0">
              <a:buNone/>
              <a:defRPr sz="500"/>
            </a:lvl5pPr>
            <a:lvl6pPr marL="1285510" indent="0">
              <a:buNone/>
              <a:defRPr sz="500"/>
            </a:lvl6pPr>
            <a:lvl7pPr marL="1542614" indent="0">
              <a:buNone/>
              <a:defRPr sz="500"/>
            </a:lvl7pPr>
            <a:lvl8pPr marL="1799715" indent="0">
              <a:buNone/>
              <a:defRPr sz="500"/>
            </a:lvl8pPr>
            <a:lvl9pPr marL="2056817" indent="0">
              <a:buNone/>
              <a:defRPr sz="5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68113E-7373-4642-836C-397EF6341131}" type="datetimeFigureOut">
              <a:rPr lang="ru-RU"/>
              <a:pPr>
                <a:defRPr/>
              </a:pPr>
              <a:t>03.12.2020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18EE79-7B73-47BC-A733-7E03DCEDC43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7257279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084327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780854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084327" y="183622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780854" y="183622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540368516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8893" y="2268061"/>
            <a:ext cx="3455670" cy="267758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28893" y="289510"/>
            <a:ext cx="3455670" cy="1944053"/>
          </a:xfrm>
        </p:spPr>
        <p:txBody>
          <a:bodyPr rtlCol="0">
            <a:normAutofit/>
          </a:bodyPr>
          <a:lstStyle>
            <a:lvl1pPr marL="0" indent="0">
              <a:buNone/>
              <a:defRPr sz="1800"/>
            </a:lvl1pPr>
            <a:lvl2pPr marL="257101" indent="0">
              <a:buNone/>
              <a:defRPr sz="1600"/>
            </a:lvl2pPr>
            <a:lvl3pPr marL="514205" indent="0">
              <a:buNone/>
              <a:defRPr sz="1300"/>
            </a:lvl3pPr>
            <a:lvl4pPr marL="771306" indent="0">
              <a:buNone/>
              <a:defRPr sz="1100"/>
            </a:lvl4pPr>
            <a:lvl5pPr marL="1028409" indent="0">
              <a:buNone/>
              <a:defRPr sz="1100"/>
            </a:lvl5pPr>
            <a:lvl6pPr marL="1285510" indent="0">
              <a:buNone/>
              <a:defRPr sz="1100"/>
            </a:lvl6pPr>
            <a:lvl7pPr marL="1542614" indent="0">
              <a:buNone/>
              <a:defRPr sz="1100"/>
            </a:lvl7pPr>
            <a:lvl8pPr marL="1799715" indent="0">
              <a:buNone/>
              <a:defRPr sz="1100"/>
            </a:lvl8pPr>
            <a:lvl9pPr marL="2056817" indent="0">
              <a:buNone/>
              <a:defRPr sz="11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28893" y="2535819"/>
            <a:ext cx="3455670" cy="380260"/>
          </a:xfrm>
        </p:spPr>
        <p:txBody>
          <a:bodyPr/>
          <a:lstStyle>
            <a:lvl1pPr marL="0" indent="0">
              <a:buNone/>
              <a:defRPr sz="800"/>
            </a:lvl1pPr>
            <a:lvl2pPr marL="257101" indent="0">
              <a:buNone/>
              <a:defRPr sz="700"/>
            </a:lvl2pPr>
            <a:lvl3pPr marL="514205" indent="0">
              <a:buNone/>
              <a:defRPr sz="600"/>
            </a:lvl3pPr>
            <a:lvl4pPr marL="771306" indent="0">
              <a:buNone/>
              <a:defRPr sz="500"/>
            </a:lvl4pPr>
            <a:lvl5pPr marL="1028409" indent="0">
              <a:buNone/>
              <a:defRPr sz="500"/>
            </a:lvl5pPr>
            <a:lvl6pPr marL="1285510" indent="0">
              <a:buNone/>
              <a:defRPr sz="500"/>
            </a:lvl6pPr>
            <a:lvl7pPr marL="1542614" indent="0">
              <a:buNone/>
              <a:defRPr sz="500"/>
            </a:lvl7pPr>
            <a:lvl8pPr marL="1799715" indent="0">
              <a:buNone/>
              <a:defRPr sz="500"/>
            </a:lvl8pPr>
            <a:lvl9pPr marL="2056817" indent="0">
              <a:buNone/>
              <a:defRPr sz="5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FA2262-C03C-48AD-9AED-649E196D21E9}" type="datetimeFigureOut">
              <a:rPr lang="ru-RU"/>
              <a:pPr>
                <a:defRPr/>
              </a:pPr>
              <a:t>03.12.2020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097604-0FC2-495C-9866-D90E410293F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13700104"/>
      </p:ext>
    </p:extLst>
  </p:cSld>
  <p:clrMapOvr>
    <a:masterClrMapping/>
  </p:clrMapOvr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81EE2F-4789-4CBD-9304-2F7AC08E832E}" type="datetimeFigureOut">
              <a:rPr lang="ru-RU"/>
              <a:pPr>
                <a:defRPr/>
              </a:pPr>
              <a:t>03.12.2020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9EA0DB-AC43-4132-8495-E1E6A236CD0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31286953"/>
      </p:ext>
    </p:extLst>
  </p:cSld>
  <p:clrMapOvr>
    <a:masterClrMapping/>
  </p:clrMapOvr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2630749" y="61502"/>
            <a:ext cx="815922" cy="1305786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80985" y="61502"/>
            <a:ext cx="2353775" cy="1305786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DA2B54-77C8-41EC-A82B-E8966EBAD998}" type="datetimeFigureOut">
              <a:rPr lang="ru-RU"/>
              <a:pPr>
                <a:defRPr/>
              </a:pPr>
              <a:t>03.12.2020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DDC724-D414-40C5-B35B-2390971D526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33982183"/>
      </p:ext>
    </p:extLst>
  </p:cSld>
  <p:clrMapOvr>
    <a:masterClrMapping/>
  </p:clrMapOvr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27961837"/>
      </p:ext>
    </p:extLst>
  </p:cSld>
  <p:clrMapOvr>
    <a:masterClrMapping/>
  </p:clrMapOvr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1697544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3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90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395705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71813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059802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3847790" y="1538778"/>
            <a:ext cx="1595251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89938464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1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7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83627688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1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3397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1664307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2988839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5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4313373" y="1538778"/>
            <a:ext cx="1135619" cy="1135410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966" indent="-80989">
              <a:defRPr sz="600"/>
            </a:lvl4pPr>
            <a:lvl5pPr>
              <a:defRPr sz="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68658220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/>
          <a:lstStyle>
            <a:lvl1pPr>
              <a:defRPr sz="1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56254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5463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1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0048420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8786232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963" indent="-116981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388233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06"/>
          <a:lstStyle>
            <a:lvl1pPr marL="0" indent="0">
              <a:spcBef>
                <a:spcPts val="567"/>
              </a:spcBef>
              <a:buNone/>
              <a:defRPr sz="700"/>
            </a:lvl1pPr>
            <a:lvl2pPr marL="107982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964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947" indent="-107982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929" indent="-107982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987894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5803271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614740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954247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10"/>
            <a:ext cx="2400771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366648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67461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649033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4521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1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792251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50411391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58546736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71" tIns="91435" rIns="182871" bIns="91435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9345771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510023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2534035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67276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345024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994390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88" indent="-71988">
              <a:buFont typeface="Arial" panose="020B0604020202020204" pitchFamily="34" charset="0"/>
              <a:buChar char="•"/>
              <a:defRPr sz="700"/>
            </a:lvl2pPr>
            <a:lvl3pPr marL="143977" indent="-71988">
              <a:defRPr sz="700"/>
            </a:lvl3pPr>
            <a:lvl4pPr marL="251959" indent="-107982">
              <a:defRPr sz="700"/>
            </a:lvl4pPr>
            <a:lvl5pPr marL="359941" indent="-107982"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9241680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90950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567539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1" y="737163"/>
            <a:ext cx="2400771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9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3666060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7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9628618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961858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3330843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001902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3795185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86731945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69789892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95496116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1877541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139846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682385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1" y="852010"/>
            <a:ext cx="2400771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5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953" indent="0">
              <a:buNone/>
              <a:defRPr sz="1200" b="1"/>
            </a:lvl2pPr>
            <a:lvl3pPr marL="575905" indent="0">
              <a:buNone/>
              <a:defRPr sz="1100" b="1"/>
            </a:lvl3pPr>
            <a:lvl4pPr marL="863858" indent="0">
              <a:buNone/>
              <a:defRPr sz="1000" b="1"/>
            </a:lvl4pPr>
            <a:lvl5pPr marL="1151810" indent="0">
              <a:buNone/>
              <a:defRPr sz="1000" b="1"/>
            </a:lvl5pPr>
            <a:lvl6pPr marL="1439763" indent="0">
              <a:buNone/>
              <a:defRPr sz="1000" b="1"/>
            </a:lvl6pPr>
            <a:lvl7pPr marL="1727716" indent="0">
              <a:buNone/>
              <a:defRPr sz="1000" b="1"/>
            </a:lvl7pPr>
            <a:lvl8pPr marL="2015669" indent="0">
              <a:buNone/>
              <a:defRPr sz="1000" b="1"/>
            </a:lvl8pPr>
            <a:lvl9pPr marL="2303621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/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961" y="441014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3215461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6099534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952424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899972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899972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899972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899972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1722461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522241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85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85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85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9142985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90003053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07748"/>
            <a:ext cx="2401691" cy="467810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07748"/>
            <a:ext cx="2401691" cy="467810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5138043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497128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31"/>
            <a:ext cx="1153330" cy="775587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31"/>
            <a:ext cx="1153330" cy="775587"/>
          </a:xfrm>
          <a:solidFill>
            <a:schemeClr val="accent3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31"/>
            <a:ext cx="1153330" cy="775587"/>
          </a:xfrm>
          <a:solidFill>
            <a:schemeClr val="accent5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31"/>
            <a:ext cx="1153330" cy="775587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2216114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700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19"/>
            <a:ext cx="1572330" cy="621699"/>
          </a:xfrm>
          <a:solidFill>
            <a:schemeClr val="accent1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19"/>
            <a:ext cx="1572330" cy="621699"/>
          </a:xfrm>
          <a:solidFill>
            <a:schemeClr val="accent4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19"/>
            <a:ext cx="1572330" cy="621699"/>
          </a:xfrm>
          <a:solidFill>
            <a:schemeClr val="bg2">
              <a:alpha val="80000"/>
            </a:schemeClr>
          </a:solidFill>
        </p:spPr>
        <p:txBody>
          <a:bodyPr lIns="182871" tIns="91435" rIns="182871" bIns="9143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977" indent="-80989">
              <a:defRPr sz="700">
                <a:solidFill>
                  <a:srgbClr val="FFFFFF"/>
                </a:solidFill>
              </a:defRPr>
            </a:lvl3pPr>
            <a:lvl4pPr marL="242966" indent="-80989">
              <a:defRPr sz="700">
                <a:solidFill>
                  <a:srgbClr val="FFFFFF"/>
                </a:solidFill>
              </a:defRPr>
            </a:lvl4pPr>
            <a:lvl5pPr marL="350952" indent="-107985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89" indent="-80989">
              <a:buFont typeface="Arial" panose="020B0604020202020204" pitchFamily="34" charset="0"/>
              <a:buChar char="•"/>
              <a:defRPr sz="700"/>
            </a:lvl2pPr>
            <a:lvl3pPr marL="161977" indent="-80989">
              <a:defRPr sz="700"/>
            </a:lvl3pPr>
            <a:lvl4pPr marL="242966" indent="-80989">
              <a:defRPr sz="700"/>
            </a:lvl4pPr>
            <a:lvl5pPr>
              <a:defRPr sz="7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31960" y="441013"/>
            <a:ext cx="4895533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645621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" TargetMode="Externa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9.xml"/><Relationship Id="rId13" Type="http://schemas.openxmlformats.org/officeDocument/2006/relationships/slideLayout" Target="../slideLayouts/slideLayout534.xml"/><Relationship Id="rId3" Type="http://schemas.openxmlformats.org/officeDocument/2006/relationships/slideLayout" Target="../slideLayouts/slideLayout524.xml"/><Relationship Id="rId7" Type="http://schemas.openxmlformats.org/officeDocument/2006/relationships/slideLayout" Target="../slideLayouts/slideLayout528.xml"/><Relationship Id="rId12" Type="http://schemas.openxmlformats.org/officeDocument/2006/relationships/slideLayout" Target="../slideLayouts/slideLayout533.xml"/><Relationship Id="rId17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523.xml"/><Relationship Id="rId16" Type="http://schemas.openxmlformats.org/officeDocument/2006/relationships/hyperlink" Target="https://www.linkedin.com/" TargetMode="External"/><Relationship Id="rId1" Type="http://schemas.openxmlformats.org/officeDocument/2006/relationships/slideLayout" Target="../slideLayouts/slideLayout522.xml"/><Relationship Id="rId6" Type="http://schemas.openxmlformats.org/officeDocument/2006/relationships/slideLayout" Target="../slideLayouts/slideLayout527.xml"/><Relationship Id="rId11" Type="http://schemas.openxmlformats.org/officeDocument/2006/relationships/slideLayout" Target="../slideLayouts/slideLayout532.xml"/><Relationship Id="rId5" Type="http://schemas.openxmlformats.org/officeDocument/2006/relationships/slideLayout" Target="../slideLayouts/slideLayout526.xml"/><Relationship Id="rId15" Type="http://schemas.openxmlformats.org/officeDocument/2006/relationships/hyperlink" Target="https://www.facebook.com" TargetMode="External"/><Relationship Id="rId10" Type="http://schemas.openxmlformats.org/officeDocument/2006/relationships/slideLayout" Target="../slideLayouts/slideLayout531.xml"/><Relationship Id="rId4" Type="http://schemas.openxmlformats.org/officeDocument/2006/relationships/slideLayout" Target="../slideLayouts/slideLayout525.xml"/><Relationship Id="rId9" Type="http://schemas.openxmlformats.org/officeDocument/2006/relationships/slideLayout" Target="../slideLayouts/slideLayout530.xml"/><Relationship Id="rId14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29" Type="http://schemas.openxmlformats.org/officeDocument/2006/relationships/slideLayout" Target="../slideLayouts/slideLayout86.xml"/><Relationship Id="rId41" Type="http://schemas.openxmlformats.org/officeDocument/2006/relationships/slideLayout" Target="../slideLayouts/slideLayout98.xml"/><Relationship Id="rId54" Type="http://schemas.openxmlformats.org/officeDocument/2006/relationships/slideLayout" Target="../slideLayouts/slideLayout11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3" Type="http://schemas.openxmlformats.org/officeDocument/2006/relationships/slideLayout" Target="../slideLayouts/slideLayout110.xml"/><Relationship Id="rId58" Type="http://schemas.openxmlformats.org/officeDocument/2006/relationships/slideLayout" Target="../slideLayouts/slideLayout115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slideLayout" Target="../slideLayouts/slideLayout106.xml"/><Relationship Id="rId57" Type="http://schemas.openxmlformats.org/officeDocument/2006/relationships/slideLayout" Target="../slideLayouts/slideLayout11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52" Type="http://schemas.openxmlformats.org/officeDocument/2006/relationships/slideLayout" Target="../slideLayouts/slideLayout10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5.xml"/><Relationship Id="rId56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65.xml"/><Relationship Id="rId51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5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8.xml"/><Relationship Id="rId18" Type="http://schemas.openxmlformats.org/officeDocument/2006/relationships/slideLayout" Target="../slideLayouts/slideLayout133.xml"/><Relationship Id="rId26" Type="http://schemas.openxmlformats.org/officeDocument/2006/relationships/slideLayout" Target="../slideLayouts/slideLayout141.xml"/><Relationship Id="rId39" Type="http://schemas.openxmlformats.org/officeDocument/2006/relationships/slideLayout" Target="../slideLayouts/slideLayout154.xml"/><Relationship Id="rId21" Type="http://schemas.openxmlformats.org/officeDocument/2006/relationships/slideLayout" Target="../slideLayouts/slideLayout136.xml"/><Relationship Id="rId34" Type="http://schemas.openxmlformats.org/officeDocument/2006/relationships/slideLayout" Target="../slideLayouts/slideLayout149.xml"/><Relationship Id="rId42" Type="http://schemas.openxmlformats.org/officeDocument/2006/relationships/slideLayout" Target="../slideLayouts/slideLayout157.xml"/><Relationship Id="rId47" Type="http://schemas.openxmlformats.org/officeDocument/2006/relationships/slideLayout" Target="../slideLayouts/slideLayout162.xml"/><Relationship Id="rId50" Type="http://schemas.openxmlformats.org/officeDocument/2006/relationships/slideLayout" Target="../slideLayouts/slideLayout165.xml"/><Relationship Id="rId55" Type="http://schemas.openxmlformats.org/officeDocument/2006/relationships/slideLayout" Target="../slideLayouts/slideLayout170.xml"/><Relationship Id="rId7" Type="http://schemas.openxmlformats.org/officeDocument/2006/relationships/slideLayout" Target="../slideLayouts/slideLayout122.xml"/><Relationship Id="rId2" Type="http://schemas.openxmlformats.org/officeDocument/2006/relationships/slideLayout" Target="../slideLayouts/slideLayout117.xml"/><Relationship Id="rId16" Type="http://schemas.openxmlformats.org/officeDocument/2006/relationships/slideLayout" Target="../slideLayouts/slideLayout131.xml"/><Relationship Id="rId20" Type="http://schemas.openxmlformats.org/officeDocument/2006/relationships/slideLayout" Target="../slideLayouts/slideLayout135.xml"/><Relationship Id="rId29" Type="http://schemas.openxmlformats.org/officeDocument/2006/relationships/slideLayout" Target="../slideLayouts/slideLayout144.xml"/><Relationship Id="rId41" Type="http://schemas.openxmlformats.org/officeDocument/2006/relationships/slideLayout" Target="../slideLayouts/slideLayout156.xml"/><Relationship Id="rId54" Type="http://schemas.openxmlformats.org/officeDocument/2006/relationships/slideLayout" Target="../slideLayouts/slideLayout16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16.xml"/><Relationship Id="rId6" Type="http://schemas.openxmlformats.org/officeDocument/2006/relationships/slideLayout" Target="../slideLayouts/slideLayout121.xml"/><Relationship Id="rId11" Type="http://schemas.openxmlformats.org/officeDocument/2006/relationships/slideLayout" Target="../slideLayouts/slideLayout126.xml"/><Relationship Id="rId24" Type="http://schemas.openxmlformats.org/officeDocument/2006/relationships/slideLayout" Target="../slideLayouts/slideLayout139.xml"/><Relationship Id="rId32" Type="http://schemas.openxmlformats.org/officeDocument/2006/relationships/slideLayout" Target="../slideLayouts/slideLayout147.xml"/><Relationship Id="rId37" Type="http://schemas.openxmlformats.org/officeDocument/2006/relationships/slideLayout" Target="../slideLayouts/slideLayout152.xml"/><Relationship Id="rId40" Type="http://schemas.openxmlformats.org/officeDocument/2006/relationships/slideLayout" Target="../slideLayouts/slideLayout155.xml"/><Relationship Id="rId45" Type="http://schemas.openxmlformats.org/officeDocument/2006/relationships/slideLayout" Target="../slideLayouts/slideLayout160.xml"/><Relationship Id="rId53" Type="http://schemas.openxmlformats.org/officeDocument/2006/relationships/slideLayout" Target="../slideLayouts/slideLayout168.xml"/><Relationship Id="rId58" Type="http://schemas.openxmlformats.org/officeDocument/2006/relationships/slideLayout" Target="../slideLayouts/slideLayout173.xml"/><Relationship Id="rId5" Type="http://schemas.openxmlformats.org/officeDocument/2006/relationships/slideLayout" Target="../slideLayouts/slideLayout120.xml"/><Relationship Id="rId15" Type="http://schemas.openxmlformats.org/officeDocument/2006/relationships/slideLayout" Target="../slideLayouts/slideLayout130.xml"/><Relationship Id="rId23" Type="http://schemas.openxmlformats.org/officeDocument/2006/relationships/slideLayout" Target="../slideLayouts/slideLayout138.xml"/><Relationship Id="rId28" Type="http://schemas.openxmlformats.org/officeDocument/2006/relationships/slideLayout" Target="../slideLayouts/slideLayout143.xml"/><Relationship Id="rId36" Type="http://schemas.openxmlformats.org/officeDocument/2006/relationships/slideLayout" Target="../slideLayouts/slideLayout151.xml"/><Relationship Id="rId49" Type="http://schemas.openxmlformats.org/officeDocument/2006/relationships/slideLayout" Target="../slideLayouts/slideLayout164.xml"/><Relationship Id="rId57" Type="http://schemas.openxmlformats.org/officeDocument/2006/relationships/slideLayout" Target="../slideLayouts/slideLayout17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25.xml"/><Relationship Id="rId19" Type="http://schemas.openxmlformats.org/officeDocument/2006/relationships/slideLayout" Target="../slideLayouts/slideLayout134.xml"/><Relationship Id="rId31" Type="http://schemas.openxmlformats.org/officeDocument/2006/relationships/slideLayout" Target="../slideLayouts/slideLayout146.xml"/><Relationship Id="rId44" Type="http://schemas.openxmlformats.org/officeDocument/2006/relationships/slideLayout" Target="../slideLayouts/slideLayout159.xml"/><Relationship Id="rId52" Type="http://schemas.openxmlformats.org/officeDocument/2006/relationships/slideLayout" Target="../slideLayouts/slideLayout16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19.xml"/><Relationship Id="rId9" Type="http://schemas.openxmlformats.org/officeDocument/2006/relationships/slideLayout" Target="../slideLayouts/slideLayout124.xml"/><Relationship Id="rId14" Type="http://schemas.openxmlformats.org/officeDocument/2006/relationships/slideLayout" Target="../slideLayouts/slideLayout129.xml"/><Relationship Id="rId22" Type="http://schemas.openxmlformats.org/officeDocument/2006/relationships/slideLayout" Target="../slideLayouts/slideLayout137.xml"/><Relationship Id="rId27" Type="http://schemas.openxmlformats.org/officeDocument/2006/relationships/slideLayout" Target="../slideLayouts/slideLayout142.xml"/><Relationship Id="rId30" Type="http://schemas.openxmlformats.org/officeDocument/2006/relationships/slideLayout" Target="../slideLayouts/slideLayout145.xml"/><Relationship Id="rId35" Type="http://schemas.openxmlformats.org/officeDocument/2006/relationships/slideLayout" Target="../slideLayouts/slideLayout150.xml"/><Relationship Id="rId43" Type="http://schemas.openxmlformats.org/officeDocument/2006/relationships/slideLayout" Target="../slideLayouts/slideLayout158.xml"/><Relationship Id="rId48" Type="http://schemas.openxmlformats.org/officeDocument/2006/relationships/slideLayout" Target="../slideLayouts/slideLayout163.xml"/><Relationship Id="rId56" Type="http://schemas.openxmlformats.org/officeDocument/2006/relationships/slideLayout" Target="../slideLayouts/slideLayout171.xml"/><Relationship Id="rId8" Type="http://schemas.openxmlformats.org/officeDocument/2006/relationships/slideLayout" Target="../slideLayouts/slideLayout123.xml"/><Relationship Id="rId51" Type="http://schemas.openxmlformats.org/officeDocument/2006/relationships/slideLayout" Target="../slideLayouts/slideLayout166.xml"/><Relationship Id="rId3" Type="http://schemas.openxmlformats.org/officeDocument/2006/relationships/slideLayout" Target="../slideLayouts/slideLayout118.xml"/><Relationship Id="rId12" Type="http://schemas.openxmlformats.org/officeDocument/2006/relationships/slideLayout" Target="../slideLayouts/slideLayout127.xml"/><Relationship Id="rId17" Type="http://schemas.openxmlformats.org/officeDocument/2006/relationships/slideLayout" Target="../slideLayouts/slideLayout132.xml"/><Relationship Id="rId25" Type="http://schemas.openxmlformats.org/officeDocument/2006/relationships/slideLayout" Target="../slideLayouts/slideLayout140.xml"/><Relationship Id="rId33" Type="http://schemas.openxmlformats.org/officeDocument/2006/relationships/slideLayout" Target="../slideLayouts/slideLayout148.xml"/><Relationship Id="rId38" Type="http://schemas.openxmlformats.org/officeDocument/2006/relationships/slideLayout" Target="../slideLayouts/slideLayout153.xml"/><Relationship Id="rId46" Type="http://schemas.openxmlformats.org/officeDocument/2006/relationships/slideLayout" Target="../slideLayouts/slideLayout161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6.xml"/><Relationship Id="rId18" Type="http://schemas.openxmlformats.org/officeDocument/2006/relationships/slideLayout" Target="../slideLayouts/slideLayout191.xml"/><Relationship Id="rId26" Type="http://schemas.openxmlformats.org/officeDocument/2006/relationships/slideLayout" Target="../slideLayouts/slideLayout199.xml"/><Relationship Id="rId39" Type="http://schemas.openxmlformats.org/officeDocument/2006/relationships/slideLayout" Target="../slideLayouts/slideLayout212.xml"/><Relationship Id="rId21" Type="http://schemas.openxmlformats.org/officeDocument/2006/relationships/slideLayout" Target="../slideLayouts/slideLayout194.xml"/><Relationship Id="rId34" Type="http://schemas.openxmlformats.org/officeDocument/2006/relationships/slideLayout" Target="../slideLayouts/slideLayout207.xml"/><Relationship Id="rId42" Type="http://schemas.openxmlformats.org/officeDocument/2006/relationships/slideLayout" Target="../slideLayouts/slideLayout215.xml"/><Relationship Id="rId47" Type="http://schemas.openxmlformats.org/officeDocument/2006/relationships/slideLayout" Target="../slideLayouts/slideLayout220.xml"/><Relationship Id="rId50" Type="http://schemas.openxmlformats.org/officeDocument/2006/relationships/slideLayout" Target="../slideLayouts/slideLayout223.xml"/><Relationship Id="rId55" Type="http://schemas.openxmlformats.org/officeDocument/2006/relationships/slideLayout" Target="../slideLayouts/slideLayout228.xml"/><Relationship Id="rId7" Type="http://schemas.openxmlformats.org/officeDocument/2006/relationships/slideLayout" Target="../slideLayouts/slideLayout180.xml"/><Relationship Id="rId2" Type="http://schemas.openxmlformats.org/officeDocument/2006/relationships/slideLayout" Target="../slideLayouts/slideLayout175.xml"/><Relationship Id="rId16" Type="http://schemas.openxmlformats.org/officeDocument/2006/relationships/slideLayout" Target="../slideLayouts/slideLayout189.xml"/><Relationship Id="rId20" Type="http://schemas.openxmlformats.org/officeDocument/2006/relationships/slideLayout" Target="../slideLayouts/slideLayout193.xml"/><Relationship Id="rId29" Type="http://schemas.openxmlformats.org/officeDocument/2006/relationships/slideLayout" Target="../slideLayouts/slideLayout202.xml"/><Relationship Id="rId41" Type="http://schemas.openxmlformats.org/officeDocument/2006/relationships/slideLayout" Target="../slideLayouts/slideLayout214.xml"/><Relationship Id="rId54" Type="http://schemas.openxmlformats.org/officeDocument/2006/relationships/slideLayout" Target="../slideLayouts/slideLayout22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74.xml"/><Relationship Id="rId6" Type="http://schemas.openxmlformats.org/officeDocument/2006/relationships/slideLayout" Target="../slideLayouts/slideLayout179.xml"/><Relationship Id="rId11" Type="http://schemas.openxmlformats.org/officeDocument/2006/relationships/slideLayout" Target="../slideLayouts/slideLayout184.xml"/><Relationship Id="rId24" Type="http://schemas.openxmlformats.org/officeDocument/2006/relationships/slideLayout" Target="../slideLayouts/slideLayout197.xml"/><Relationship Id="rId32" Type="http://schemas.openxmlformats.org/officeDocument/2006/relationships/slideLayout" Target="../slideLayouts/slideLayout205.xml"/><Relationship Id="rId37" Type="http://schemas.openxmlformats.org/officeDocument/2006/relationships/slideLayout" Target="../slideLayouts/slideLayout210.xml"/><Relationship Id="rId40" Type="http://schemas.openxmlformats.org/officeDocument/2006/relationships/slideLayout" Target="../slideLayouts/slideLayout213.xml"/><Relationship Id="rId45" Type="http://schemas.openxmlformats.org/officeDocument/2006/relationships/slideLayout" Target="../slideLayouts/slideLayout218.xml"/><Relationship Id="rId53" Type="http://schemas.openxmlformats.org/officeDocument/2006/relationships/slideLayout" Target="../slideLayouts/slideLayout226.xml"/><Relationship Id="rId58" Type="http://schemas.openxmlformats.org/officeDocument/2006/relationships/slideLayout" Target="../slideLayouts/slideLayout231.xml"/><Relationship Id="rId5" Type="http://schemas.openxmlformats.org/officeDocument/2006/relationships/slideLayout" Target="../slideLayouts/slideLayout178.xml"/><Relationship Id="rId15" Type="http://schemas.openxmlformats.org/officeDocument/2006/relationships/slideLayout" Target="../slideLayouts/slideLayout188.xml"/><Relationship Id="rId23" Type="http://schemas.openxmlformats.org/officeDocument/2006/relationships/slideLayout" Target="../slideLayouts/slideLayout196.xml"/><Relationship Id="rId28" Type="http://schemas.openxmlformats.org/officeDocument/2006/relationships/slideLayout" Target="../slideLayouts/slideLayout201.xml"/><Relationship Id="rId36" Type="http://schemas.openxmlformats.org/officeDocument/2006/relationships/slideLayout" Target="../slideLayouts/slideLayout209.xml"/><Relationship Id="rId49" Type="http://schemas.openxmlformats.org/officeDocument/2006/relationships/slideLayout" Target="../slideLayouts/slideLayout222.xml"/><Relationship Id="rId57" Type="http://schemas.openxmlformats.org/officeDocument/2006/relationships/slideLayout" Target="../slideLayouts/slideLayout23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83.xml"/><Relationship Id="rId19" Type="http://schemas.openxmlformats.org/officeDocument/2006/relationships/slideLayout" Target="../slideLayouts/slideLayout192.xml"/><Relationship Id="rId31" Type="http://schemas.openxmlformats.org/officeDocument/2006/relationships/slideLayout" Target="../slideLayouts/slideLayout204.xml"/><Relationship Id="rId44" Type="http://schemas.openxmlformats.org/officeDocument/2006/relationships/slideLayout" Target="../slideLayouts/slideLayout217.xml"/><Relationship Id="rId52" Type="http://schemas.openxmlformats.org/officeDocument/2006/relationships/slideLayout" Target="../slideLayouts/slideLayout22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77.xml"/><Relationship Id="rId9" Type="http://schemas.openxmlformats.org/officeDocument/2006/relationships/slideLayout" Target="../slideLayouts/slideLayout182.xml"/><Relationship Id="rId14" Type="http://schemas.openxmlformats.org/officeDocument/2006/relationships/slideLayout" Target="../slideLayouts/slideLayout187.xml"/><Relationship Id="rId22" Type="http://schemas.openxmlformats.org/officeDocument/2006/relationships/slideLayout" Target="../slideLayouts/slideLayout195.xml"/><Relationship Id="rId27" Type="http://schemas.openxmlformats.org/officeDocument/2006/relationships/slideLayout" Target="../slideLayouts/slideLayout200.xml"/><Relationship Id="rId30" Type="http://schemas.openxmlformats.org/officeDocument/2006/relationships/slideLayout" Target="../slideLayouts/slideLayout203.xml"/><Relationship Id="rId35" Type="http://schemas.openxmlformats.org/officeDocument/2006/relationships/slideLayout" Target="../slideLayouts/slideLayout208.xml"/><Relationship Id="rId43" Type="http://schemas.openxmlformats.org/officeDocument/2006/relationships/slideLayout" Target="../slideLayouts/slideLayout216.xml"/><Relationship Id="rId48" Type="http://schemas.openxmlformats.org/officeDocument/2006/relationships/slideLayout" Target="../slideLayouts/slideLayout221.xml"/><Relationship Id="rId56" Type="http://schemas.openxmlformats.org/officeDocument/2006/relationships/slideLayout" Target="../slideLayouts/slideLayout229.xml"/><Relationship Id="rId8" Type="http://schemas.openxmlformats.org/officeDocument/2006/relationships/slideLayout" Target="../slideLayouts/slideLayout181.xml"/><Relationship Id="rId51" Type="http://schemas.openxmlformats.org/officeDocument/2006/relationships/slideLayout" Target="../slideLayouts/slideLayout224.xml"/><Relationship Id="rId3" Type="http://schemas.openxmlformats.org/officeDocument/2006/relationships/slideLayout" Target="../slideLayouts/slideLayout176.xml"/><Relationship Id="rId12" Type="http://schemas.openxmlformats.org/officeDocument/2006/relationships/slideLayout" Target="../slideLayouts/slideLayout185.xml"/><Relationship Id="rId17" Type="http://schemas.openxmlformats.org/officeDocument/2006/relationships/slideLayout" Target="../slideLayouts/slideLayout190.xml"/><Relationship Id="rId25" Type="http://schemas.openxmlformats.org/officeDocument/2006/relationships/slideLayout" Target="../slideLayouts/slideLayout198.xml"/><Relationship Id="rId33" Type="http://schemas.openxmlformats.org/officeDocument/2006/relationships/slideLayout" Target="../slideLayouts/slideLayout206.xml"/><Relationship Id="rId38" Type="http://schemas.openxmlformats.org/officeDocument/2006/relationships/slideLayout" Target="../slideLayouts/slideLayout211.xml"/><Relationship Id="rId46" Type="http://schemas.openxmlformats.org/officeDocument/2006/relationships/slideLayout" Target="../slideLayouts/slideLayout219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4.xml"/><Relationship Id="rId18" Type="http://schemas.openxmlformats.org/officeDocument/2006/relationships/slideLayout" Target="../slideLayouts/slideLayout249.xml"/><Relationship Id="rId26" Type="http://schemas.openxmlformats.org/officeDocument/2006/relationships/slideLayout" Target="../slideLayouts/slideLayout257.xml"/><Relationship Id="rId39" Type="http://schemas.openxmlformats.org/officeDocument/2006/relationships/slideLayout" Target="../slideLayouts/slideLayout270.xml"/><Relationship Id="rId21" Type="http://schemas.openxmlformats.org/officeDocument/2006/relationships/slideLayout" Target="../slideLayouts/slideLayout252.xml"/><Relationship Id="rId34" Type="http://schemas.openxmlformats.org/officeDocument/2006/relationships/slideLayout" Target="../slideLayouts/slideLayout265.xml"/><Relationship Id="rId42" Type="http://schemas.openxmlformats.org/officeDocument/2006/relationships/slideLayout" Target="../slideLayouts/slideLayout273.xml"/><Relationship Id="rId47" Type="http://schemas.openxmlformats.org/officeDocument/2006/relationships/slideLayout" Target="../slideLayouts/slideLayout278.xml"/><Relationship Id="rId50" Type="http://schemas.openxmlformats.org/officeDocument/2006/relationships/slideLayout" Target="../slideLayouts/slideLayout281.xml"/><Relationship Id="rId55" Type="http://schemas.openxmlformats.org/officeDocument/2006/relationships/slideLayout" Target="../slideLayouts/slideLayout286.xml"/><Relationship Id="rId7" Type="http://schemas.openxmlformats.org/officeDocument/2006/relationships/slideLayout" Target="../slideLayouts/slideLayout238.xml"/><Relationship Id="rId2" Type="http://schemas.openxmlformats.org/officeDocument/2006/relationships/slideLayout" Target="../slideLayouts/slideLayout233.xml"/><Relationship Id="rId16" Type="http://schemas.openxmlformats.org/officeDocument/2006/relationships/slideLayout" Target="../slideLayouts/slideLayout247.xml"/><Relationship Id="rId20" Type="http://schemas.openxmlformats.org/officeDocument/2006/relationships/slideLayout" Target="../slideLayouts/slideLayout251.xml"/><Relationship Id="rId29" Type="http://schemas.openxmlformats.org/officeDocument/2006/relationships/slideLayout" Target="../slideLayouts/slideLayout260.xml"/><Relationship Id="rId41" Type="http://schemas.openxmlformats.org/officeDocument/2006/relationships/slideLayout" Target="../slideLayouts/slideLayout272.xml"/><Relationship Id="rId54" Type="http://schemas.openxmlformats.org/officeDocument/2006/relationships/slideLayout" Target="../slideLayouts/slideLayout285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32.xml"/><Relationship Id="rId6" Type="http://schemas.openxmlformats.org/officeDocument/2006/relationships/slideLayout" Target="../slideLayouts/slideLayout237.xml"/><Relationship Id="rId11" Type="http://schemas.openxmlformats.org/officeDocument/2006/relationships/slideLayout" Target="../slideLayouts/slideLayout242.xml"/><Relationship Id="rId24" Type="http://schemas.openxmlformats.org/officeDocument/2006/relationships/slideLayout" Target="../slideLayouts/slideLayout255.xml"/><Relationship Id="rId32" Type="http://schemas.openxmlformats.org/officeDocument/2006/relationships/slideLayout" Target="../slideLayouts/slideLayout263.xml"/><Relationship Id="rId37" Type="http://schemas.openxmlformats.org/officeDocument/2006/relationships/slideLayout" Target="../slideLayouts/slideLayout268.xml"/><Relationship Id="rId40" Type="http://schemas.openxmlformats.org/officeDocument/2006/relationships/slideLayout" Target="../slideLayouts/slideLayout271.xml"/><Relationship Id="rId45" Type="http://schemas.openxmlformats.org/officeDocument/2006/relationships/slideLayout" Target="../slideLayouts/slideLayout276.xml"/><Relationship Id="rId53" Type="http://schemas.openxmlformats.org/officeDocument/2006/relationships/slideLayout" Target="../slideLayouts/slideLayout284.xml"/><Relationship Id="rId58" Type="http://schemas.openxmlformats.org/officeDocument/2006/relationships/slideLayout" Target="../slideLayouts/slideLayout289.xml"/><Relationship Id="rId5" Type="http://schemas.openxmlformats.org/officeDocument/2006/relationships/slideLayout" Target="../slideLayouts/slideLayout236.xml"/><Relationship Id="rId15" Type="http://schemas.openxmlformats.org/officeDocument/2006/relationships/slideLayout" Target="../slideLayouts/slideLayout246.xml"/><Relationship Id="rId23" Type="http://schemas.openxmlformats.org/officeDocument/2006/relationships/slideLayout" Target="../slideLayouts/slideLayout254.xml"/><Relationship Id="rId28" Type="http://schemas.openxmlformats.org/officeDocument/2006/relationships/slideLayout" Target="../slideLayouts/slideLayout259.xml"/><Relationship Id="rId36" Type="http://schemas.openxmlformats.org/officeDocument/2006/relationships/slideLayout" Target="../slideLayouts/slideLayout267.xml"/><Relationship Id="rId49" Type="http://schemas.openxmlformats.org/officeDocument/2006/relationships/slideLayout" Target="../slideLayouts/slideLayout280.xml"/><Relationship Id="rId57" Type="http://schemas.openxmlformats.org/officeDocument/2006/relationships/slideLayout" Target="../slideLayouts/slideLayout288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41.xml"/><Relationship Id="rId19" Type="http://schemas.openxmlformats.org/officeDocument/2006/relationships/slideLayout" Target="../slideLayouts/slideLayout250.xml"/><Relationship Id="rId31" Type="http://schemas.openxmlformats.org/officeDocument/2006/relationships/slideLayout" Target="../slideLayouts/slideLayout262.xml"/><Relationship Id="rId44" Type="http://schemas.openxmlformats.org/officeDocument/2006/relationships/slideLayout" Target="../slideLayouts/slideLayout275.xml"/><Relationship Id="rId52" Type="http://schemas.openxmlformats.org/officeDocument/2006/relationships/slideLayout" Target="../slideLayouts/slideLayout283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35.xml"/><Relationship Id="rId9" Type="http://schemas.openxmlformats.org/officeDocument/2006/relationships/slideLayout" Target="../slideLayouts/slideLayout240.xml"/><Relationship Id="rId14" Type="http://schemas.openxmlformats.org/officeDocument/2006/relationships/slideLayout" Target="../slideLayouts/slideLayout245.xml"/><Relationship Id="rId22" Type="http://schemas.openxmlformats.org/officeDocument/2006/relationships/slideLayout" Target="../slideLayouts/slideLayout253.xml"/><Relationship Id="rId27" Type="http://schemas.openxmlformats.org/officeDocument/2006/relationships/slideLayout" Target="../slideLayouts/slideLayout258.xml"/><Relationship Id="rId30" Type="http://schemas.openxmlformats.org/officeDocument/2006/relationships/slideLayout" Target="../slideLayouts/slideLayout261.xml"/><Relationship Id="rId35" Type="http://schemas.openxmlformats.org/officeDocument/2006/relationships/slideLayout" Target="../slideLayouts/slideLayout266.xml"/><Relationship Id="rId43" Type="http://schemas.openxmlformats.org/officeDocument/2006/relationships/slideLayout" Target="../slideLayouts/slideLayout274.xml"/><Relationship Id="rId48" Type="http://schemas.openxmlformats.org/officeDocument/2006/relationships/slideLayout" Target="../slideLayouts/slideLayout279.xml"/><Relationship Id="rId56" Type="http://schemas.openxmlformats.org/officeDocument/2006/relationships/slideLayout" Target="../slideLayouts/slideLayout287.xml"/><Relationship Id="rId8" Type="http://schemas.openxmlformats.org/officeDocument/2006/relationships/slideLayout" Target="../slideLayouts/slideLayout239.xml"/><Relationship Id="rId51" Type="http://schemas.openxmlformats.org/officeDocument/2006/relationships/slideLayout" Target="../slideLayouts/slideLayout282.xml"/><Relationship Id="rId3" Type="http://schemas.openxmlformats.org/officeDocument/2006/relationships/slideLayout" Target="../slideLayouts/slideLayout234.xml"/><Relationship Id="rId12" Type="http://schemas.openxmlformats.org/officeDocument/2006/relationships/slideLayout" Target="../slideLayouts/slideLayout243.xml"/><Relationship Id="rId17" Type="http://schemas.openxmlformats.org/officeDocument/2006/relationships/slideLayout" Target="../slideLayouts/slideLayout248.xml"/><Relationship Id="rId25" Type="http://schemas.openxmlformats.org/officeDocument/2006/relationships/slideLayout" Target="../slideLayouts/slideLayout256.xml"/><Relationship Id="rId33" Type="http://schemas.openxmlformats.org/officeDocument/2006/relationships/slideLayout" Target="../slideLayouts/slideLayout264.xml"/><Relationship Id="rId38" Type="http://schemas.openxmlformats.org/officeDocument/2006/relationships/slideLayout" Target="../slideLayouts/slideLayout269.xml"/><Relationship Id="rId46" Type="http://schemas.openxmlformats.org/officeDocument/2006/relationships/slideLayout" Target="../slideLayouts/slideLayout277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02.xml"/><Relationship Id="rId18" Type="http://schemas.openxmlformats.org/officeDocument/2006/relationships/slideLayout" Target="../slideLayouts/slideLayout307.xml"/><Relationship Id="rId26" Type="http://schemas.openxmlformats.org/officeDocument/2006/relationships/slideLayout" Target="../slideLayouts/slideLayout315.xml"/><Relationship Id="rId39" Type="http://schemas.openxmlformats.org/officeDocument/2006/relationships/slideLayout" Target="../slideLayouts/slideLayout328.xml"/><Relationship Id="rId21" Type="http://schemas.openxmlformats.org/officeDocument/2006/relationships/slideLayout" Target="../slideLayouts/slideLayout310.xml"/><Relationship Id="rId34" Type="http://schemas.openxmlformats.org/officeDocument/2006/relationships/slideLayout" Target="../slideLayouts/slideLayout323.xml"/><Relationship Id="rId42" Type="http://schemas.openxmlformats.org/officeDocument/2006/relationships/slideLayout" Target="../slideLayouts/slideLayout331.xml"/><Relationship Id="rId47" Type="http://schemas.openxmlformats.org/officeDocument/2006/relationships/slideLayout" Target="../slideLayouts/slideLayout336.xml"/><Relationship Id="rId50" Type="http://schemas.openxmlformats.org/officeDocument/2006/relationships/slideLayout" Target="../slideLayouts/slideLayout339.xml"/><Relationship Id="rId55" Type="http://schemas.openxmlformats.org/officeDocument/2006/relationships/slideLayout" Target="../slideLayouts/slideLayout344.xml"/><Relationship Id="rId7" Type="http://schemas.openxmlformats.org/officeDocument/2006/relationships/slideLayout" Target="../slideLayouts/slideLayout296.xml"/><Relationship Id="rId2" Type="http://schemas.openxmlformats.org/officeDocument/2006/relationships/slideLayout" Target="../slideLayouts/slideLayout291.xml"/><Relationship Id="rId16" Type="http://schemas.openxmlformats.org/officeDocument/2006/relationships/slideLayout" Target="../slideLayouts/slideLayout305.xml"/><Relationship Id="rId20" Type="http://schemas.openxmlformats.org/officeDocument/2006/relationships/slideLayout" Target="../slideLayouts/slideLayout309.xml"/><Relationship Id="rId29" Type="http://schemas.openxmlformats.org/officeDocument/2006/relationships/slideLayout" Target="../slideLayouts/slideLayout318.xml"/><Relationship Id="rId41" Type="http://schemas.openxmlformats.org/officeDocument/2006/relationships/slideLayout" Target="../slideLayouts/slideLayout330.xml"/><Relationship Id="rId54" Type="http://schemas.openxmlformats.org/officeDocument/2006/relationships/slideLayout" Target="../slideLayouts/slideLayout343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0.xml"/><Relationship Id="rId6" Type="http://schemas.openxmlformats.org/officeDocument/2006/relationships/slideLayout" Target="../slideLayouts/slideLayout295.xml"/><Relationship Id="rId11" Type="http://schemas.openxmlformats.org/officeDocument/2006/relationships/slideLayout" Target="../slideLayouts/slideLayout300.xml"/><Relationship Id="rId24" Type="http://schemas.openxmlformats.org/officeDocument/2006/relationships/slideLayout" Target="../slideLayouts/slideLayout313.xml"/><Relationship Id="rId32" Type="http://schemas.openxmlformats.org/officeDocument/2006/relationships/slideLayout" Target="../slideLayouts/slideLayout321.xml"/><Relationship Id="rId37" Type="http://schemas.openxmlformats.org/officeDocument/2006/relationships/slideLayout" Target="../slideLayouts/slideLayout326.xml"/><Relationship Id="rId40" Type="http://schemas.openxmlformats.org/officeDocument/2006/relationships/slideLayout" Target="../slideLayouts/slideLayout329.xml"/><Relationship Id="rId45" Type="http://schemas.openxmlformats.org/officeDocument/2006/relationships/slideLayout" Target="../slideLayouts/slideLayout334.xml"/><Relationship Id="rId53" Type="http://schemas.openxmlformats.org/officeDocument/2006/relationships/slideLayout" Target="../slideLayouts/slideLayout342.xml"/><Relationship Id="rId58" Type="http://schemas.openxmlformats.org/officeDocument/2006/relationships/slideLayout" Target="../slideLayouts/slideLayout347.xml"/><Relationship Id="rId5" Type="http://schemas.openxmlformats.org/officeDocument/2006/relationships/slideLayout" Target="../slideLayouts/slideLayout294.xml"/><Relationship Id="rId15" Type="http://schemas.openxmlformats.org/officeDocument/2006/relationships/slideLayout" Target="../slideLayouts/slideLayout304.xml"/><Relationship Id="rId23" Type="http://schemas.openxmlformats.org/officeDocument/2006/relationships/slideLayout" Target="../slideLayouts/slideLayout312.xml"/><Relationship Id="rId28" Type="http://schemas.openxmlformats.org/officeDocument/2006/relationships/slideLayout" Target="../slideLayouts/slideLayout317.xml"/><Relationship Id="rId36" Type="http://schemas.openxmlformats.org/officeDocument/2006/relationships/slideLayout" Target="../slideLayouts/slideLayout325.xml"/><Relationship Id="rId49" Type="http://schemas.openxmlformats.org/officeDocument/2006/relationships/slideLayout" Target="../slideLayouts/slideLayout338.xml"/><Relationship Id="rId57" Type="http://schemas.openxmlformats.org/officeDocument/2006/relationships/slideLayout" Target="../slideLayouts/slideLayout346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99.xml"/><Relationship Id="rId19" Type="http://schemas.openxmlformats.org/officeDocument/2006/relationships/slideLayout" Target="../slideLayouts/slideLayout308.xml"/><Relationship Id="rId31" Type="http://schemas.openxmlformats.org/officeDocument/2006/relationships/slideLayout" Target="../slideLayouts/slideLayout320.xml"/><Relationship Id="rId44" Type="http://schemas.openxmlformats.org/officeDocument/2006/relationships/slideLayout" Target="../slideLayouts/slideLayout333.xml"/><Relationship Id="rId52" Type="http://schemas.openxmlformats.org/officeDocument/2006/relationships/slideLayout" Target="../slideLayouts/slideLayout341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93.xml"/><Relationship Id="rId9" Type="http://schemas.openxmlformats.org/officeDocument/2006/relationships/slideLayout" Target="../slideLayouts/slideLayout298.xml"/><Relationship Id="rId14" Type="http://schemas.openxmlformats.org/officeDocument/2006/relationships/slideLayout" Target="../slideLayouts/slideLayout303.xml"/><Relationship Id="rId22" Type="http://schemas.openxmlformats.org/officeDocument/2006/relationships/slideLayout" Target="../slideLayouts/slideLayout311.xml"/><Relationship Id="rId27" Type="http://schemas.openxmlformats.org/officeDocument/2006/relationships/slideLayout" Target="../slideLayouts/slideLayout316.xml"/><Relationship Id="rId30" Type="http://schemas.openxmlformats.org/officeDocument/2006/relationships/slideLayout" Target="../slideLayouts/slideLayout319.xml"/><Relationship Id="rId35" Type="http://schemas.openxmlformats.org/officeDocument/2006/relationships/slideLayout" Target="../slideLayouts/slideLayout324.xml"/><Relationship Id="rId43" Type="http://schemas.openxmlformats.org/officeDocument/2006/relationships/slideLayout" Target="../slideLayouts/slideLayout332.xml"/><Relationship Id="rId48" Type="http://schemas.openxmlformats.org/officeDocument/2006/relationships/slideLayout" Target="../slideLayouts/slideLayout337.xml"/><Relationship Id="rId56" Type="http://schemas.openxmlformats.org/officeDocument/2006/relationships/slideLayout" Target="../slideLayouts/slideLayout345.xml"/><Relationship Id="rId8" Type="http://schemas.openxmlformats.org/officeDocument/2006/relationships/slideLayout" Target="../slideLayouts/slideLayout297.xml"/><Relationship Id="rId51" Type="http://schemas.openxmlformats.org/officeDocument/2006/relationships/slideLayout" Target="../slideLayouts/slideLayout340.xml"/><Relationship Id="rId3" Type="http://schemas.openxmlformats.org/officeDocument/2006/relationships/slideLayout" Target="../slideLayouts/slideLayout292.xml"/><Relationship Id="rId12" Type="http://schemas.openxmlformats.org/officeDocument/2006/relationships/slideLayout" Target="../slideLayouts/slideLayout301.xml"/><Relationship Id="rId17" Type="http://schemas.openxmlformats.org/officeDocument/2006/relationships/slideLayout" Target="../slideLayouts/slideLayout306.xml"/><Relationship Id="rId25" Type="http://schemas.openxmlformats.org/officeDocument/2006/relationships/slideLayout" Target="../slideLayouts/slideLayout314.xml"/><Relationship Id="rId33" Type="http://schemas.openxmlformats.org/officeDocument/2006/relationships/slideLayout" Target="../slideLayouts/slideLayout322.xml"/><Relationship Id="rId38" Type="http://schemas.openxmlformats.org/officeDocument/2006/relationships/slideLayout" Target="../slideLayouts/slideLayout327.xml"/><Relationship Id="rId46" Type="http://schemas.openxmlformats.org/officeDocument/2006/relationships/slideLayout" Target="../slideLayouts/slideLayout335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0.xml"/><Relationship Id="rId18" Type="http://schemas.openxmlformats.org/officeDocument/2006/relationships/slideLayout" Target="../slideLayouts/slideLayout365.xml"/><Relationship Id="rId26" Type="http://schemas.openxmlformats.org/officeDocument/2006/relationships/slideLayout" Target="../slideLayouts/slideLayout373.xml"/><Relationship Id="rId39" Type="http://schemas.openxmlformats.org/officeDocument/2006/relationships/slideLayout" Target="../slideLayouts/slideLayout386.xml"/><Relationship Id="rId21" Type="http://schemas.openxmlformats.org/officeDocument/2006/relationships/slideLayout" Target="../slideLayouts/slideLayout368.xml"/><Relationship Id="rId34" Type="http://schemas.openxmlformats.org/officeDocument/2006/relationships/slideLayout" Target="../slideLayouts/slideLayout381.xml"/><Relationship Id="rId42" Type="http://schemas.openxmlformats.org/officeDocument/2006/relationships/slideLayout" Target="../slideLayouts/slideLayout389.xml"/><Relationship Id="rId47" Type="http://schemas.openxmlformats.org/officeDocument/2006/relationships/slideLayout" Target="../slideLayouts/slideLayout394.xml"/><Relationship Id="rId50" Type="http://schemas.openxmlformats.org/officeDocument/2006/relationships/slideLayout" Target="../slideLayouts/slideLayout397.xml"/><Relationship Id="rId55" Type="http://schemas.openxmlformats.org/officeDocument/2006/relationships/slideLayout" Target="../slideLayouts/slideLayout402.xml"/><Relationship Id="rId7" Type="http://schemas.openxmlformats.org/officeDocument/2006/relationships/slideLayout" Target="../slideLayouts/slideLayout354.xml"/><Relationship Id="rId2" Type="http://schemas.openxmlformats.org/officeDocument/2006/relationships/slideLayout" Target="../slideLayouts/slideLayout349.xml"/><Relationship Id="rId16" Type="http://schemas.openxmlformats.org/officeDocument/2006/relationships/slideLayout" Target="../slideLayouts/slideLayout363.xml"/><Relationship Id="rId20" Type="http://schemas.openxmlformats.org/officeDocument/2006/relationships/slideLayout" Target="../slideLayouts/slideLayout367.xml"/><Relationship Id="rId29" Type="http://schemas.openxmlformats.org/officeDocument/2006/relationships/slideLayout" Target="../slideLayouts/slideLayout376.xml"/><Relationship Id="rId41" Type="http://schemas.openxmlformats.org/officeDocument/2006/relationships/slideLayout" Target="../slideLayouts/slideLayout388.xml"/><Relationship Id="rId54" Type="http://schemas.openxmlformats.org/officeDocument/2006/relationships/slideLayout" Target="../slideLayouts/slideLayout40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48.xml"/><Relationship Id="rId6" Type="http://schemas.openxmlformats.org/officeDocument/2006/relationships/slideLayout" Target="../slideLayouts/slideLayout353.xml"/><Relationship Id="rId11" Type="http://schemas.openxmlformats.org/officeDocument/2006/relationships/slideLayout" Target="../slideLayouts/slideLayout358.xml"/><Relationship Id="rId24" Type="http://schemas.openxmlformats.org/officeDocument/2006/relationships/slideLayout" Target="../slideLayouts/slideLayout371.xml"/><Relationship Id="rId32" Type="http://schemas.openxmlformats.org/officeDocument/2006/relationships/slideLayout" Target="../slideLayouts/slideLayout379.xml"/><Relationship Id="rId37" Type="http://schemas.openxmlformats.org/officeDocument/2006/relationships/slideLayout" Target="../slideLayouts/slideLayout384.xml"/><Relationship Id="rId40" Type="http://schemas.openxmlformats.org/officeDocument/2006/relationships/slideLayout" Target="../slideLayouts/slideLayout387.xml"/><Relationship Id="rId45" Type="http://schemas.openxmlformats.org/officeDocument/2006/relationships/slideLayout" Target="../slideLayouts/slideLayout392.xml"/><Relationship Id="rId53" Type="http://schemas.openxmlformats.org/officeDocument/2006/relationships/slideLayout" Target="../slideLayouts/slideLayout400.xml"/><Relationship Id="rId58" Type="http://schemas.openxmlformats.org/officeDocument/2006/relationships/slideLayout" Target="../slideLayouts/slideLayout405.xml"/><Relationship Id="rId5" Type="http://schemas.openxmlformats.org/officeDocument/2006/relationships/slideLayout" Target="../slideLayouts/slideLayout352.xml"/><Relationship Id="rId15" Type="http://schemas.openxmlformats.org/officeDocument/2006/relationships/slideLayout" Target="../slideLayouts/slideLayout362.xml"/><Relationship Id="rId23" Type="http://schemas.openxmlformats.org/officeDocument/2006/relationships/slideLayout" Target="../slideLayouts/slideLayout370.xml"/><Relationship Id="rId28" Type="http://schemas.openxmlformats.org/officeDocument/2006/relationships/slideLayout" Target="../slideLayouts/slideLayout375.xml"/><Relationship Id="rId36" Type="http://schemas.openxmlformats.org/officeDocument/2006/relationships/slideLayout" Target="../slideLayouts/slideLayout383.xml"/><Relationship Id="rId49" Type="http://schemas.openxmlformats.org/officeDocument/2006/relationships/slideLayout" Target="../slideLayouts/slideLayout396.xml"/><Relationship Id="rId57" Type="http://schemas.openxmlformats.org/officeDocument/2006/relationships/slideLayout" Target="../slideLayouts/slideLayout40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57.xml"/><Relationship Id="rId19" Type="http://schemas.openxmlformats.org/officeDocument/2006/relationships/slideLayout" Target="../slideLayouts/slideLayout366.xml"/><Relationship Id="rId31" Type="http://schemas.openxmlformats.org/officeDocument/2006/relationships/slideLayout" Target="../slideLayouts/slideLayout378.xml"/><Relationship Id="rId44" Type="http://schemas.openxmlformats.org/officeDocument/2006/relationships/slideLayout" Target="../slideLayouts/slideLayout391.xml"/><Relationship Id="rId52" Type="http://schemas.openxmlformats.org/officeDocument/2006/relationships/slideLayout" Target="../slideLayouts/slideLayout39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51.xml"/><Relationship Id="rId9" Type="http://schemas.openxmlformats.org/officeDocument/2006/relationships/slideLayout" Target="../slideLayouts/slideLayout356.xml"/><Relationship Id="rId14" Type="http://schemas.openxmlformats.org/officeDocument/2006/relationships/slideLayout" Target="../slideLayouts/slideLayout361.xml"/><Relationship Id="rId22" Type="http://schemas.openxmlformats.org/officeDocument/2006/relationships/slideLayout" Target="../slideLayouts/slideLayout369.xml"/><Relationship Id="rId27" Type="http://schemas.openxmlformats.org/officeDocument/2006/relationships/slideLayout" Target="../slideLayouts/slideLayout374.xml"/><Relationship Id="rId30" Type="http://schemas.openxmlformats.org/officeDocument/2006/relationships/slideLayout" Target="../slideLayouts/slideLayout377.xml"/><Relationship Id="rId35" Type="http://schemas.openxmlformats.org/officeDocument/2006/relationships/slideLayout" Target="../slideLayouts/slideLayout382.xml"/><Relationship Id="rId43" Type="http://schemas.openxmlformats.org/officeDocument/2006/relationships/slideLayout" Target="../slideLayouts/slideLayout390.xml"/><Relationship Id="rId48" Type="http://schemas.openxmlformats.org/officeDocument/2006/relationships/slideLayout" Target="../slideLayouts/slideLayout395.xml"/><Relationship Id="rId56" Type="http://schemas.openxmlformats.org/officeDocument/2006/relationships/slideLayout" Target="../slideLayouts/slideLayout403.xml"/><Relationship Id="rId8" Type="http://schemas.openxmlformats.org/officeDocument/2006/relationships/slideLayout" Target="../slideLayouts/slideLayout355.xml"/><Relationship Id="rId51" Type="http://schemas.openxmlformats.org/officeDocument/2006/relationships/slideLayout" Target="../slideLayouts/slideLayout398.xml"/><Relationship Id="rId3" Type="http://schemas.openxmlformats.org/officeDocument/2006/relationships/slideLayout" Target="../slideLayouts/slideLayout350.xml"/><Relationship Id="rId12" Type="http://schemas.openxmlformats.org/officeDocument/2006/relationships/slideLayout" Target="../slideLayouts/slideLayout359.xml"/><Relationship Id="rId17" Type="http://schemas.openxmlformats.org/officeDocument/2006/relationships/slideLayout" Target="../slideLayouts/slideLayout364.xml"/><Relationship Id="rId25" Type="http://schemas.openxmlformats.org/officeDocument/2006/relationships/slideLayout" Target="../slideLayouts/slideLayout372.xml"/><Relationship Id="rId33" Type="http://schemas.openxmlformats.org/officeDocument/2006/relationships/slideLayout" Target="../slideLayouts/slideLayout380.xml"/><Relationship Id="rId38" Type="http://schemas.openxmlformats.org/officeDocument/2006/relationships/slideLayout" Target="../slideLayouts/slideLayout385.xml"/><Relationship Id="rId46" Type="http://schemas.openxmlformats.org/officeDocument/2006/relationships/slideLayout" Target="../slideLayouts/slideLayout393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18.xml"/><Relationship Id="rId18" Type="http://schemas.openxmlformats.org/officeDocument/2006/relationships/slideLayout" Target="../slideLayouts/slideLayout423.xml"/><Relationship Id="rId26" Type="http://schemas.openxmlformats.org/officeDocument/2006/relationships/slideLayout" Target="../slideLayouts/slideLayout431.xml"/><Relationship Id="rId39" Type="http://schemas.openxmlformats.org/officeDocument/2006/relationships/slideLayout" Target="../slideLayouts/slideLayout444.xml"/><Relationship Id="rId21" Type="http://schemas.openxmlformats.org/officeDocument/2006/relationships/slideLayout" Target="../slideLayouts/slideLayout426.xml"/><Relationship Id="rId34" Type="http://schemas.openxmlformats.org/officeDocument/2006/relationships/slideLayout" Target="../slideLayouts/slideLayout439.xml"/><Relationship Id="rId42" Type="http://schemas.openxmlformats.org/officeDocument/2006/relationships/slideLayout" Target="../slideLayouts/slideLayout447.xml"/><Relationship Id="rId47" Type="http://schemas.openxmlformats.org/officeDocument/2006/relationships/slideLayout" Target="../slideLayouts/slideLayout452.xml"/><Relationship Id="rId50" Type="http://schemas.openxmlformats.org/officeDocument/2006/relationships/slideLayout" Target="../slideLayouts/slideLayout455.xml"/><Relationship Id="rId55" Type="http://schemas.openxmlformats.org/officeDocument/2006/relationships/slideLayout" Target="../slideLayouts/slideLayout460.xml"/><Relationship Id="rId7" Type="http://schemas.openxmlformats.org/officeDocument/2006/relationships/slideLayout" Target="../slideLayouts/slideLayout412.xml"/><Relationship Id="rId2" Type="http://schemas.openxmlformats.org/officeDocument/2006/relationships/slideLayout" Target="../slideLayouts/slideLayout407.xml"/><Relationship Id="rId16" Type="http://schemas.openxmlformats.org/officeDocument/2006/relationships/slideLayout" Target="../slideLayouts/slideLayout421.xml"/><Relationship Id="rId20" Type="http://schemas.openxmlformats.org/officeDocument/2006/relationships/slideLayout" Target="../slideLayouts/slideLayout425.xml"/><Relationship Id="rId29" Type="http://schemas.openxmlformats.org/officeDocument/2006/relationships/slideLayout" Target="../slideLayouts/slideLayout434.xml"/><Relationship Id="rId41" Type="http://schemas.openxmlformats.org/officeDocument/2006/relationships/slideLayout" Target="../slideLayouts/slideLayout446.xml"/><Relationship Id="rId54" Type="http://schemas.openxmlformats.org/officeDocument/2006/relationships/slideLayout" Target="../slideLayouts/slideLayout45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06.xml"/><Relationship Id="rId6" Type="http://schemas.openxmlformats.org/officeDocument/2006/relationships/slideLayout" Target="../slideLayouts/slideLayout411.xml"/><Relationship Id="rId11" Type="http://schemas.openxmlformats.org/officeDocument/2006/relationships/slideLayout" Target="../slideLayouts/slideLayout416.xml"/><Relationship Id="rId24" Type="http://schemas.openxmlformats.org/officeDocument/2006/relationships/slideLayout" Target="../slideLayouts/slideLayout429.xml"/><Relationship Id="rId32" Type="http://schemas.openxmlformats.org/officeDocument/2006/relationships/slideLayout" Target="../slideLayouts/slideLayout437.xml"/><Relationship Id="rId37" Type="http://schemas.openxmlformats.org/officeDocument/2006/relationships/slideLayout" Target="../slideLayouts/slideLayout442.xml"/><Relationship Id="rId40" Type="http://schemas.openxmlformats.org/officeDocument/2006/relationships/slideLayout" Target="../slideLayouts/slideLayout445.xml"/><Relationship Id="rId45" Type="http://schemas.openxmlformats.org/officeDocument/2006/relationships/slideLayout" Target="../slideLayouts/slideLayout450.xml"/><Relationship Id="rId53" Type="http://schemas.openxmlformats.org/officeDocument/2006/relationships/slideLayout" Target="../slideLayouts/slideLayout458.xml"/><Relationship Id="rId58" Type="http://schemas.openxmlformats.org/officeDocument/2006/relationships/slideLayout" Target="../slideLayouts/slideLayout463.xml"/><Relationship Id="rId5" Type="http://schemas.openxmlformats.org/officeDocument/2006/relationships/slideLayout" Target="../slideLayouts/slideLayout410.xml"/><Relationship Id="rId15" Type="http://schemas.openxmlformats.org/officeDocument/2006/relationships/slideLayout" Target="../slideLayouts/slideLayout420.xml"/><Relationship Id="rId23" Type="http://schemas.openxmlformats.org/officeDocument/2006/relationships/slideLayout" Target="../slideLayouts/slideLayout428.xml"/><Relationship Id="rId28" Type="http://schemas.openxmlformats.org/officeDocument/2006/relationships/slideLayout" Target="../slideLayouts/slideLayout433.xml"/><Relationship Id="rId36" Type="http://schemas.openxmlformats.org/officeDocument/2006/relationships/slideLayout" Target="../slideLayouts/slideLayout441.xml"/><Relationship Id="rId49" Type="http://schemas.openxmlformats.org/officeDocument/2006/relationships/slideLayout" Target="../slideLayouts/slideLayout454.xml"/><Relationship Id="rId57" Type="http://schemas.openxmlformats.org/officeDocument/2006/relationships/slideLayout" Target="../slideLayouts/slideLayout46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15.xml"/><Relationship Id="rId19" Type="http://schemas.openxmlformats.org/officeDocument/2006/relationships/slideLayout" Target="../slideLayouts/slideLayout424.xml"/><Relationship Id="rId31" Type="http://schemas.openxmlformats.org/officeDocument/2006/relationships/slideLayout" Target="../slideLayouts/slideLayout436.xml"/><Relationship Id="rId44" Type="http://schemas.openxmlformats.org/officeDocument/2006/relationships/slideLayout" Target="../slideLayouts/slideLayout449.xml"/><Relationship Id="rId52" Type="http://schemas.openxmlformats.org/officeDocument/2006/relationships/slideLayout" Target="../slideLayouts/slideLayout45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09.xml"/><Relationship Id="rId9" Type="http://schemas.openxmlformats.org/officeDocument/2006/relationships/slideLayout" Target="../slideLayouts/slideLayout414.xml"/><Relationship Id="rId14" Type="http://schemas.openxmlformats.org/officeDocument/2006/relationships/slideLayout" Target="../slideLayouts/slideLayout419.xml"/><Relationship Id="rId22" Type="http://schemas.openxmlformats.org/officeDocument/2006/relationships/slideLayout" Target="../slideLayouts/slideLayout427.xml"/><Relationship Id="rId27" Type="http://schemas.openxmlformats.org/officeDocument/2006/relationships/slideLayout" Target="../slideLayouts/slideLayout432.xml"/><Relationship Id="rId30" Type="http://schemas.openxmlformats.org/officeDocument/2006/relationships/slideLayout" Target="../slideLayouts/slideLayout435.xml"/><Relationship Id="rId35" Type="http://schemas.openxmlformats.org/officeDocument/2006/relationships/slideLayout" Target="../slideLayouts/slideLayout440.xml"/><Relationship Id="rId43" Type="http://schemas.openxmlformats.org/officeDocument/2006/relationships/slideLayout" Target="../slideLayouts/slideLayout448.xml"/><Relationship Id="rId48" Type="http://schemas.openxmlformats.org/officeDocument/2006/relationships/slideLayout" Target="../slideLayouts/slideLayout453.xml"/><Relationship Id="rId56" Type="http://schemas.openxmlformats.org/officeDocument/2006/relationships/slideLayout" Target="../slideLayouts/slideLayout461.xml"/><Relationship Id="rId8" Type="http://schemas.openxmlformats.org/officeDocument/2006/relationships/slideLayout" Target="../slideLayouts/slideLayout413.xml"/><Relationship Id="rId51" Type="http://schemas.openxmlformats.org/officeDocument/2006/relationships/slideLayout" Target="../slideLayouts/slideLayout456.xml"/><Relationship Id="rId3" Type="http://schemas.openxmlformats.org/officeDocument/2006/relationships/slideLayout" Target="../slideLayouts/slideLayout408.xml"/><Relationship Id="rId12" Type="http://schemas.openxmlformats.org/officeDocument/2006/relationships/slideLayout" Target="../slideLayouts/slideLayout417.xml"/><Relationship Id="rId17" Type="http://schemas.openxmlformats.org/officeDocument/2006/relationships/slideLayout" Target="../slideLayouts/slideLayout422.xml"/><Relationship Id="rId25" Type="http://schemas.openxmlformats.org/officeDocument/2006/relationships/slideLayout" Target="../slideLayouts/slideLayout430.xml"/><Relationship Id="rId33" Type="http://schemas.openxmlformats.org/officeDocument/2006/relationships/slideLayout" Target="../slideLayouts/slideLayout438.xml"/><Relationship Id="rId38" Type="http://schemas.openxmlformats.org/officeDocument/2006/relationships/slideLayout" Target="../slideLayouts/slideLayout443.xml"/><Relationship Id="rId46" Type="http://schemas.openxmlformats.org/officeDocument/2006/relationships/slideLayout" Target="../slideLayouts/slideLayout451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76.xml"/><Relationship Id="rId18" Type="http://schemas.openxmlformats.org/officeDocument/2006/relationships/slideLayout" Target="../slideLayouts/slideLayout481.xml"/><Relationship Id="rId26" Type="http://schemas.openxmlformats.org/officeDocument/2006/relationships/slideLayout" Target="../slideLayouts/slideLayout489.xml"/><Relationship Id="rId39" Type="http://schemas.openxmlformats.org/officeDocument/2006/relationships/slideLayout" Target="../slideLayouts/slideLayout502.xml"/><Relationship Id="rId21" Type="http://schemas.openxmlformats.org/officeDocument/2006/relationships/slideLayout" Target="../slideLayouts/slideLayout484.xml"/><Relationship Id="rId34" Type="http://schemas.openxmlformats.org/officeDocument/2006/relationships/slideLayout" Target="../slideLayouts/slideLayout497.xml"/><Relationship Id="rId42" Type="http://schemas.openxmlformats.org/officeDocument/2006/relationships/slideLayout" Target="../slideLayouts/slideLayout505.xml"/><Relationship Id="rId47" Type="http://schemas.openxmlformats.org/officeDocument/2006/relationships/slideLayout" Target="../slideLayouts/slideLayout510.xml"/><Relationship Id="rId50" Type="http://schemas.openxmlformats.org/officeDocument/2006/relationships/slideLayout" Target="../slideLayouts/slideLayout513.xml"/><Relationship Id="rId55" Type="http://schemas.openxmlformats.org/officeDocument/2006/relationships/slideLayout" Target="../slideLayouts/slideLayout518.xml"/><Relationship Id="rId7" Type="http://schemas.openxmlformats.org/officeDocument/2006/relationships/slideLayout" Target="../slideLayouts/slideLayout470.xml"/><Relationship Id="rId2" Type="http://schemas.openxmlformats.org/officeDocument/2006/relationships/slideLayout" Target="../slideLayouts/slideLayout465.xml"/><Relationship Id="rId16" Type="http://schemas.openxmlformats.org/officeDocument/2006/relationships/slideLayout" Target="../slideLayouts/slideLayout479.xml"/><Relationship Id="rId20" Type="http://schemas.openxmlformats.org/officeDocument/2006/relationships/slideLayout" Target="../slideLayouts/slideLayout483.xml"/><Relationship Id="rId29" Type="http://schemas.openxmlformats.org/officeDocument/2006/relationships/slideLayout" Target="../slideLayouts/slideLayout492.xml"/><Relationship Id="rId41" Type="http://schemas.openxmlformats.org/officeDocument/2006/relationships/slideLayout" Target="../slideLayouts/slideLayout504.xml"/><Relationship Id="rId54" Type="http://schemas.openxmlformats.org/officeDocument/2006/relationships/slideLayout" Target="../slideLayouts/slideLayout51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64.xml"/><Relationship Id="rId6" Type="http://schemas.openxmlformats.org/officeDocument/2006/relationships/slideLayout" Target="../slideLayouts/slideLayout469.xml"/><Relationship Id="rId11" Type="http://schemas.openxmlformats.org/officeDocument/2006/relationships/slideLayout" Target="../slideLayouts/slideLayout474.xml"/><Relationship Id="rId24" Type="http://schemas.openxmlformats.org/officeDocument/2006/relationships/slideLayout" Target="../slideLayouts/slideLayout487.xml"/><Relationship Id="rId32" Type="http://schemas.openxmlformats.org/officeDocument/2006/relationships/slideLayout" Target="../slideLayouts/slideLayout495.xml"/><Relationship Id="rId37" Type="http://schemas.openxmlformats.org/officeDocument/2006/relationships/slideLayout" Target="../slideLayouts/slideLayout500.xml"/><Relationship Id="rId40" Type="http://schemas.openxmlformats.org/officeDocument/2006/relationships/slideLayout" Target="../slideLayouts/slideLayout503.xml"/><Relationship Id="rId45" Type="http://schemas.openxmlformats.org/officeDocument/2006/relationships/slideLayout" Target="../slideLayouts/slideLayout508.xml"/><Relationship Id="rId53" Type="http://schemas.openxmlformats.org/officeDocument/2006/relationships/slideLayout" Target="../slideLayouts/slideLayout516.xml"/><Relationship Id="rId58" Type="http://schemas.openxmlformats.org/officeDocument/2006/relationships/slideLayout" Target="../slideLayouts/slideLayout521.xml"/><Relationship Id="rId5" Type="http://schemas.openxmlformats.org/officeDocument/2006/relationships/slideLayout" Target="../slideLayouts/slideLayout468.xml"/><Relationship Id="rId15" Type="http://schemas.openxmlformats.org/officeDocument/2006/relationships/slideLayout" Target="../slideLayouts/slideLayout478.xml"/><Relationship Id="rId23" Type="http://schemas.openxmlformats.org/officeDocument/2006/relationships/slideLayout" Target="../slideLayouts/slideLayout486.xml"/><Relationship Id="rId28" Type="http://schemas.openxmlformats.org/officeDocument/2006/relationships/slideLayout" Target="../slideLayouts/slideLayout491.xml"/><Relationship Id="rId36" Type="http://schemas.openxmlformats.org/officeDocument/2006/relationships/slideLayout" Target="../slideLayouts/slideLayout499.xml"/><Relationship Id="rId49" Type="http://schemas.openxmlformats.org/officeDocument/2006/relationships/slideLayout" Target="../slideLayouts/slideLayout512.xml"/><Relationship Id="rId57" Type="http://schemas.openxmlformats.org/officeDocument/2006/relationships/slideLayout" Target="../slideLayouts/slideLayout52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73.xml"/><Relationship Id="rId19" Type="http://schemas.openxmlformats.org/officeDocument/2006/relationships/slideLayout" Target="../slideLayouts/slideLayout482.xml"/><Relationship Id="rId31" Type="http://schemas.openxmlformats.org/officeDocument/2006/relationships/slideLayout" Target="../slideLayouts/slideLayout494.xml"/><Relationship Id="rId44" Type="http://schemas.openxmlformats.org/officeDocument/2006/relationships/slideLayout" Target="../slideLayouts/slideLayout507.xml"/><Relationship Id="rId52" Type="http://schemas.openxmlformats.org/officeDocument/2006/relationships/slideLayout" Target="../slideLayouts/slideLayout51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67.xml"/><Relationship Id="rId9" Type="http://schemas.openxmlformats.org/officeDocument/2006/relationships/slideLayout" Target="../slideLayouts/slideLayout472.xml"/><Relationship Id="rId14" Type="http://schemas.openxmlformats.org/officeDocument/2006/relationships/slideLayout" Target="../slideLayouts/slideLayout477.xml"/><Relationship Id="rId22" Type="http://schemas.openxmlformats.org/officeDocument/2006/relationships/slideLayout" Target="../slideLayouts/slideLayout485.xml"/><Relationship Id="rId27" Type="http://schemas.openxmlformats.org/officeDocument/2006/relationships/slideLayout" Target="../slideLayouts/slideLayout490.xml"/><Relationship Id="rId30" Type="http://schemas.openxmlformats.org/officeDocument/2006/relationships/slideLayout" Target="../slideLayouts/slideLayout493.xml"/><Relationship Id="rId35" Type="http://schemas.openxmlformats.org/officeDocument/2006/relationships/slideLayout" Target="../slideLayouts/slideLayout498.xml"/><Relationship Id="rId43" Type="http://schemas.openxmlformats.org/officeDocument/2006/relationships/slideLayout" Target="../slideLayouts/slideLayout506.xml"/><Relationship Id="rId48" Type="http://schemas.openxmlformats.org/officeDocument/2006/relationships/slideLayout" Target="../slideLayouts/slideLayout511.xml"/><Relationship Id="rId56" Type="http://schemas.openxmlformats.org/officeDocument/2006/relationships/slideLayout" Target="../slideLayouts/slideLayout519.xml"/><Relationship Id="rId8" Type="http://schemas.openxmlformats.org/officeDocument/2006/relationships/slideLayout" Target="../slideLayouts/slideLayout471.xml"/><Relationship Id="rId51" Type="http://schemas.openxmlformats.org/officeDocument/2006/relationships/slideLayout" Target="../slideLayouts/slideLayout514.xml"/><Relationship Id="rId3" Type="http://schemas.openxmlformats.org/officeDocument/2006/relationships/slideLayout" Target="../slideLayouts/slideLayout466.xml"/><Relationship Id="rId12" Type="http://schemas.openxmlformats.org/officeDocument/2006/relationships/slideLayout" Target="../slideLayouts/slideLayout475.xml"/><Relationship Id="rId17" Type="http://schemas.openxmlformats.org/officeDocument/2006/relationships/slideLayout" Target="../slideLayouts/slideLayout480.xml"/><Relationship Id="rId25" Type="http://schemas.openxmlformats.org/officeDocument/2006/relationships/slideLayout" Target="../slideLayouts/slideLayout488.xml"/><Relationship Id="rId33" Type="http://schemas.openxmlformats.org/officeDocument/2006/relationships/slideLayout" Target="../slideLayouts/slideLayout496.xml"/><Relationship Id="rId38" Type="http://schemas.openxmlformats.org/officeDocument/2006/relationships/slideLayout" Target="../slideLayouts/slideLayout501.xml"/><Relationship Id="rId46" Type="http://schemas.openxmlformats.org/officeDocument/2006/relationships/slideLayout" Target="../slideLayouts/slideLayout509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131763"/>
            <a:ext cx="4895850" cy="3873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576263"/>
            <a:ext cx="4895850" cy="2185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625" y="2928938"/>
            <a:ext cx="1020763" cy="242887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defTabSz="914400" eaLnBrk="1" hangingPunct="1">
              <a:defRPr/>
            </a:pPr>
            <a:fld id="{4AFD751D-A7FF-45A3-9868-9D6EF80D7B42}" type="slidenum">
              <a:rPr lang="en-US" altLang="ru-RU" sz="600" smtClean="0">
                <a:solidFill>
                  <a:srgbClr val="9A999B"/>
                </a:solidFill>
                <a:latin typeface="Open Sans Light"/>
              </a:rPr>
              <a:pPr algn="ctr" defTabSz="914400" eaLnBrk="1" hangingPunct="1">
                <a:defRPr/>
              </a:pPr>
              <a:t>‹#›</a:t>
            </a:fld>
            <a:endParaRPr lang="en-US" altLang="ru-RU" sz="600" smtClean="0">
              <a:solidFill>
                <a:srgbClr val="9A999B"/>
              </a:solidFill>
              <a:latin typeface="Open Sans Ligh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2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  <p:sp>
        <p:nvSpPr>
          <p:cNvPr id="16" name="Oval 15"/>
          <p:cNvSpPr/>
          <p:nvPr/>
        </p:nvSpPr>
        <p:spPr>
          <a:xfrm>
            <a:off x="13335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  <p:sp>
        <p:nvSpPr>
          <p:cNvPr id="17" name="Rectangle 9"/>
          <p:cNvSpPr/>
          <p:nvPr/>
        </p:nvSpPr>
        <p:spPr>
          <a:xfrm rot="2700000">
            <a:off x="201612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  <p:sp>
        <p:nvSpPr>
          <p:cNvPr id="14" name="Oval 13"/>
          <p:cNvSpPr/>
          <p:nvPr/>
        </p:nvSpPr>
        <p:spPr>
          <a:xfrm rot="10800000">
            <a:off x="544513" y="2971800"/>
            <a:ext cx="158750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  <p:sp>
        <p:nvSpPr>
          <p:cNvPr id="15" name="Rectangle 9"/>
          <p:cNvSpPr/>
          <p:nvPr/>
        </p:nvSpPr>
        <p:spPr>
          <a:xfrm rot="13500000">
            <a:off x="592137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  <p:sp>
        <p:nvSpPr>
          <p:cNvPr id="1035" name="Freeform 6"/>
          <p:cNvSpPr>
            <a:spLocks/>
          </p:cNvSpPr>
          <p:nvPr/>
        </p:nvSpPr>
        <p:spPr bwMode="auto">
          <a:xfrm>
            <a:off x="5118100" y="3019425"/>
            <a:ext cx="30163" cy="65088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1036" name="Freeform 7"/>
          <p:cNvSpPr>
            <a:spLocks noEditPoints="1"/>
          </p:cNvSpPr>
          <p:nvPr/>
        </p:nvSpPr>
        <p:spPr bwMode="auto">
          <a:xfrm>
            <a:off x="5305425" y="3017838"/>
            <a:ext cx="66675" cy="65087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1037" name="Freeform 8"/>
          <p:cNvSpPr>
            <a:spLocks/>
          </p:cNvSpPr>
          <p:nvPr/>
        </p:nvSpPr>
        <p:spPr bwMode="auto">
          <a:xfrm>
            <a:off x="5508625" y="3024188"/>
            <a:ext cx="73025" cy="58737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2" name="Oval 21"/>
          <p:cNvSpPr/>
          <p:nvPr userDrawn="1"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/>
          </a:p>
        </p:txBody>
      </p:sp>
      <p:sp>
        <p:nvSpPr>
          <p:cNvPr id="23" name="Oval 22"/>
          <p:cNvSpPr/>
          <p:nvPr userDrawn="1"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818" r:id="rId1"/>
    <p:sldLayoutId id="2147491819" r:id="rId2"/>
    <p:sldLayoutId id="2147491820" r:id="rId3"/>
    <p:sldLayoutId id="2147491821" r:id="rId4"/>
    <p:sldLayoutId id="2147491822" r:id="rId5"/>
    <p:sldLayoutId id="2147491823" r:id="rId6"/>
    <p:sldLayoutId id="2147491824" r:id="rId7"/>
    <p:sldLayoutId id="2147491825" r:id="rId8"/>
    <p:sldLayoutId id="2147491826" r:id="rId9"/>
    <p:sldLayoutId id="2147491827" r:id="rId10"/>
    <p:sldLayoutId id="2147491828" r:id="rId11"/>
    <p:sldLayoutId id="2147491829" r:id="rId12"/>
    <p:sldLayoutId id="2147492323" r:id="rId13"/>
    <p:sldLayoutId id="2147492324" r:id="rId14"/>
    <p:sldLayoutId id="2147492325" r:id="rId15"/>
    <p:sldLayoutId id="2147491830" r:id="rId16"/>
    <p:sldLayoutId id="2147491831" r:id="rId17"/>
    <p:sldLayoutId id="2147491832" r:id="rId18"/>
    <p:sldLayoutId id="2147491833" r:id="rId19"/>
    <p:sldLayoutId id="2147491834" r:id="rId20"/>
    <p:sldLayoutId id="2147491835" r:id="rId21"/>
    <p:sldLayoutId id="2147491836" r:id="rId22"/>
    <p:sldLayoutId id="2147491837" r:id="rId23"/>
    <p:sldLayoutId id="2147491838" r:id="rId24"/>
    <p:sldLayoutId id="2147491839" r:id="rId25"/>
    <p:sldLayoutId id="2147491840" r:id="rId26"/>
    <p:sldLayoutId id="2147491841" r:id="rId27"/>
    <p:sldLayoutId id="2147491842" r:id="rId28"/>
    <p:sldLayoutId id="2147491843" r:id="rId29"/>
    <p:sldLayoutId id="2147491844" r:id="rId30"/>
    <p:sldLayoutId id="2147491845" r:id="rId31"/>
    <p:sldLayoutId id="2147491846" r:id="rId32"/>
    <p:sldLayoutId id="2147491847" r:id="rId33"/>
    <p:sldLayoutId id="2147491848" r:id="rId34"/>
    <p:sldLayoutId id="2147491849" r:id="rId35"/>
    <p:sldLayoutId id="2147491850" r:id="rId36"/>
    <p:sldLayoutId id="2147491851" r:id="rId37"/>
    <p:sldLayoutId id="2147491852" r:id="rId38"/>
    <p:sldLayoutId id="2147491853" r:id="rId39"/>
    <p:sldLayoutId id="2147491854" r:id="rId40"/>
    <p:sldLayoutId id="2147491855" r:id="rId41"/>
    <p:sldLayoutId id="2147491856" r:id="rId42"/>
    <p:sldLayoutId id="2147491857" r:id="rId43"/>
    <p:sldLayoutId id="2147491858" r:id="rId44"/>
    <p:sldLayoutId id="2147491859" r:id="rId45"/>
    <p:sldLayoutId id="2147491860" r:id="rId46"/>
    <p:sldLayoutId id="2147491861" r:id="rId47"/>
    <p:sldLayoutId id="2147491862" r:id="rId48"/>
    <p:sldLayoutId id="2147491863" r:id="rId49"/>
    <p:sldLayoutId id="2147491864" r:id="rId50"/>
    <p:sldLayoutId id="2147491865" r:id="rId51"/>
    <p:sldLayoutId id="2147491866" r:id="rId52"/>
    <p:sldLayoutId id="2147491867" r:id="rId53"/>
    <p:sldLayoutId id="2147491868" r:id="rId54"/>
    <p:sldLayoutId id="2147491869" r:id="rId55"/>
    <p:sldLayoutId id="2147491870" r:id="rId56"/>
    <p:sldLayoutId id="2147491871" r:id="rId57"/>
  </p:sldLayoutIdLst>
  <p:txStyles>
    <p:titleStyle>
      <a:lvl1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  <a:lvl2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2pPr>
      <a:lvl3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3pPr>
      <a:lvl4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4pPr>
      <a:lvl5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5pPr>
      <a:lvl6pPr marL="4572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6pPr>
      <a:lvl7pPr marL="9144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7pPr>
      <a:lvl8pPr marL="13716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8pPr>
      <a:lvl9pPr marL="18288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9pPr>
    </p:titleStyle>
    <p:bodyStyle>
      <a:lvl1pPr marL="1079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59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38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3739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692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645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597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5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905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858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81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76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716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669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621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 bwMode="auto">
          <a:xfrm>
            <a:off x="287338" y="130175"/>
            <a:ext cx="5184775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1420" tIns="25711" rIns="51420" bIns="2571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43" name="Текст 2"/>
          <p:cNvSpPr>
            <a:spLocks noGrp="1"/>
          </p:cNvSpPr>
          <p:nvPr>
            <p:ph type="body" idx="1"/>
          </p:nvPr>
        </p:nvSpPr>
        <p:spPr bwMode="auto">
          <a:xfrm>
            <a:off x="287338" y="755650"/>
            <a:ext cx="5184775" cy="213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1420" tIns="25711" rIns="51420" bIns="2571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287338" y="3003550"/>
            <a:ext cx="1344612" cy="171450"/>
          </a:xfrm>
          <a:prstGeom prst="rect">
            <a:avLst/>
          </a:prstGeom>
        </p:spPr>
        <p:txBody>
          <a:bodyPr vert="horz" lIns="51420" tIns="25711" rIns="51420" bIns="25711" rtlCol="0" anchor="ctr"/>
          <a:lstStyle>
            <a:lvl1pPr algn="l" defTabSz="575864" eaLnBrk="1" fontAlgn="auto" hangingPunct="1">
              <a:spcBef>
                <a:spcPts val="0"/>
              </a:spcBef>
              <a:spcAft>
                <a:spcPts val="0"/>
              </a:spcAft>
              <a:defRPr sz="7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E4292A6-DFA5-4271-AF2D-759FB40CBF76}" type="datetimeFigureOut">
              <a:rPr lang="ru-RU"/>
              <a:pPr>
                <a:defRPr/>
              </a:pPr>
              <a:t>03.12.2020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68500" y="3003550"/>
            <a:ext cx="1822450" cy="171450"/>
          </a:xfrm>
          <a:prstGeom prst="rect">
            <a:avLst/>
          </a:prstGeom>
        </p:spPr>
        <p:txBody>
          <a:bodyPr vert="horz" lIns="51420" tIns="25711" rIns="51420" bIns="25711" rtlCol="0" anchor="ctr"/>
          <a:lstStyle>
            <a:lvl1pPr algn="ctr" defTabSz="575864" eaLnBrk="1" fontAlgn="auto" hangingPunct="1">
              <a:spcBef>
                <a:spcPts val="0"/>
              </a:spcBef>
              <a:spcAft>
                <a:spcPts val="0"/>
              </a:spcAft>
              <a:defRPr sz="7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127500" y="3003550"/>
            <a:ext cx="1344613" cy="171450"/>
          </a:xfrm>
          <a:prstGeom prst="rect">
            <a:avLst/>
          </a:prstGeom>
        </p:spPr>
        <p:txBody>
          <a:bodyPr vert="horz" wrap="square" lIns="51420" tIns="25711" rIns="51420" bIns="25711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7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61CD18A7-38CE-486F-A5F8-61C3BCAE3EA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984625" y="2974975"/>
            <a:ext cx="1020763" cy="150813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/>
              <a:t>i9 presentation to Joe Smith</a:t>
            </a:r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defTabSz="914400" eaLnBrk="1" hangingPunct="1">
              <a:defRPr/>
            </a:pPr>
            <a:fld id="{9C86D4F8-CC5C-4DD0-8868-37F3815B828A}" type="slidenum">
              <a:rPr lang="en-US" altLang="ru-RU" sz="600" smtClean="0">
                <a:solidFill>
                  <a:srgbClr val="898989"/>
                </a:solidFill>
                <a:latin typeface="Calibri" pitchFamily="34" charset="0"/>
              </a:rPr>
              <a:pPr algn="ctr" defTabSz="914400" eaLnBrk="1" hangingPunct="1">
                <a:defRPr/>
              </a:pPr>
              <a:t>‹#›</a:t>
            </a:fld>
            <a:endParaRPr lang="en-US" altLang="ru-RU" sz="600" smtClean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9" name="Oval 21"/>
          <p:cNvSpPr/>
          <p:nvPr userDrawn="1"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/>
          </a:p>
        </p:txBody>
      </p:sp>
      <p:sp>
        <p:nvSpPr>
          <p:cNvPr id="10" name="Oval 22"/>
          <p:cNvSpPr/>
          <p:nvPr userDrawn="1"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/>
          </a:p>
        </p:txBody>
      </p:sp>
      <p:sp>
        <p:nvSpPr>
          <p:cNvPr id="11" name="Oval 23"/>
          <p:cNvSpPr/>
          <p:nvPr userDrawn="1"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/>
          </a:p>
        </p:txBody>
      </p:sp>
      <p:sp>
        <p:nvSpPr>
          <p:cNvPr id="12" name="Rectangle 17">
            <a:hlinkClick r:id="rId15"/>
          </p:cNvPr>
          <p:cNvSpPr/>
          <p:nvPr userDrawn="1"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/>
          </a:p>
        </p:txBody>
      </p:sp>
      <p:sp>
        <p:nvSpPr>
          <p:cNvPr id="13" name="Rectangle 24">
            <a:hlinkClick r:id="rId16"/>
          </p:cNvPr>
          <p:cNvSpPr/>
          <p:nvPr userDrawn="1"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/>
          </a:p>
        </p:txBody>
      </p:sp>
      <p:sp>
        <p:nvSpPr>
          <p:cNvPr id="14" name="Rectangle 25">
            <a:hlinkClick r:id="rId17"/>
          </p:cNvPr>
          <p:cNvSpPr/>
          <p:nvPr userDrawn="1"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/>
          </a:p>
        </p:txBody>
      </p:sp>
      <p:sp>
        <p:nvSpPr>
          <p:cNvPr id="15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/>
          </a:p>
        </p:txBody>
      </p:sp>
      <p:sp>
        <p:nvSpPr>
          <p:cNvPr id="16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86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312" r:id="rId1"/>
    <p:sldLayoutId id="2147492313" r:id="rId2"/>
    <p:sldLayoutId id="2147492314" r:id="rId3"/>
    <p:sldLayoutId id="2147492315" r:id="rId4"/>
    <p:sldLayoutId id="2147492316" r:id="rId5"/>
    <p:sldLayoutId id="2147492317" r:id="rId6"/>
    <p:sldLayoutId id="2147492318" r:id="rId7"/>
    <p:sldLayoutId id="2147492319" r:id="rId8"/>
    <p:sldLayoutId id="2147492320" r:id="rId9"/>
    <p:sldLayoutId id="2147492321" r:id="rId10"/>
    <p:sldLayoutId id="2147492322" r:id="rId11"/>
    <p:sldLayoutId id="2147492350" r:id="rId12"/>
    <p:sldLayoutId id="2147492351" r:id="rId13"/>
  </p:sldLayoutIdLst>
  <p:txStyles>
    <p:titleStyle>
      <a:lvl1pPr algn="ctr" defTabSz="512763" rtl="0" eaLnBrk="0" fontAlgn="base" hangingPunct="0">
        <a:spcBef>
          <a:spcPct val="0"/>
        </a:spcBef>
        <a:spcAft>
          <a:spcPct val="0"/>
        </a:spcAft>
        <a:defRPr sz="2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512763" rtl="0" eaLnBrk="0" fontAlgn="base" hangingPunct="0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anose="020F0502020204030204" pitchFamily="34" charset="0"/>
        </a:defRPr>
      </a:lvl2pPr>
      <a:lvl3pPr algn="ctr" defTabSz="512763" rtl="0" eaLnBrk="0" fontAlgn="base" hangingPunct="0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anose="020F0502020204030204" pitchFamily="34" charset="0"/>
        </a:defRPr>
      </a:lvl3pPr>
      <a:lvl4pPr algn="ctr" defTabSz="512763" rtl="0" eaLnBrk="0" fontAlgn="base" hangingPunct="0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anose="020F0502020204030204" pitchFamily="34" charset="0"/>
        </a:defRPr>
      </a:lvl4pPr>
      <a:lvl5pPr algn="ctr" defTabSz="512763" rtl="0" eaLnBrk="0" fontAlgn="base" hangingPunct="0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anose="020F0502020204030204" pitchFamily="34" charset="0"/>
        </a:defRPr>
      </a:lvl5pPr>
      <a:lvl6pPr marL="457200" algn="ctr" defTabSz="512763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anose="020F0502020204030204" pitchFamily="34" charset="0"/>
        </a:defRPr>
      </a:lvl6pPr>
      <a:lvl7pPr marL="914400" algn="ctr" defTabSz="512763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anose="020F0502020204030204" pitchFamily="34" charset="0"/>
        </a:defRPr>
      </a:lvl7pPr>
      <a:lvl8pPr marL="1371600" algn="ctr" defTabSz="512763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anose="020F0502020204030204" pitchFamily="34" charset="0"/>
        </a:defRPr>
      </a:lvl8pPr>
      <a:lvl9pPr marL="1828800" algn="ctr" defTabSz="512763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192088" indent="-192088" algn="l" defTabSz="51276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417513" indent="-160338" algn="l" defTabSz="51276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41350" indent="-127000" algn="l" defTabSz="51276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898525" indent="-127000" algn="l" defTabSz="51276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5700" indent="-127000" algn="l" defTabSz="51276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14061" indent="-128551" algn="l" defTabSz="514205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671164" indent="-128551" algn="l" defTabSz="514205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1928266" indent="-128551" algn="l" defTabSz="514205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185369" indent="-128551" algn="l" defTabSz="514205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51420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1pPr>
      <a:lvl2pPr marL="257101" algn="l" defTabSz="51420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2pPr>
      <a:lvl3pPr marL="514205" algn="l" defTabSz="51420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771306" algn="l" defTabSz="51420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409" algn="l" defTabSz="51420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85510" algn="l" defTabSz="51420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542614" algn="l" defTabSz="51420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99715" algn="l" defTabSz="51420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2056817" algn="l" defTabSz="514205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131763"/>
            <a:ext cx="4895850" cy="3873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576263"/>
            <a:ext cx="4895850" cy="2185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625" y="2928938"/>
            <a:ext cx="1020763" cy="242887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3194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 smtClean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CA213665-B436-4198-BE79-74B12AC042F9}" type="slidenum">
              <a:rPr lang="en-US" altLang="ru-RU" sz="600" smtClean="0">
                <a:solidFill>
                  <a:srgbClr val="9A999B"/>
                </a:solidFill>
                <a:latin typeface="Open Sans Light"/>
              </a:rPr>
              <a:pPr algn="ctr" eaLnBrk="1" hangingPunct="1">
                <a:defRPr/>
              </a:pPr>
              <a:t>‹#›</a:t>
            </a:fld>
            <a:endParaRPr lang="en-US" altLang="ru-RU" sz="600" smtClean="0">
              <a:solidFill>
                <a:srgbClr val="9A999B"/>
              </a:solidFill>
              <a:latin typeface="Open Sans Ligh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2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35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612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4513" y="2971800"/>
            <a:ext cx="158750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2137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2059" name="Freeform 6"/>
          <p:cNvSpPr>
            <a:spLocks/>
          </p:cNvSpPr>
          <p:nvPr/>
        </p:nvSpPr>
        <p:spPr bwMode="auto">
          <a:xfrm>
            <a:off x="5118100" y="3019425"/>
            <a:ext cx="30163" cy="65088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060" name="Freeform 7"/>
          <p:cNvSpPr>
            <a:spLocks noEditPoints="1"/>
          </p:cNvSpPr>
          <p:nvPr/>
        </p:nvSpPr>
        <p:spPr bwMode="auto">
          <a:xfrm>
            <a:off x="5305425" y="3017838"/>
            <a:ext cx="66675" cy="65087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061" name="Freeform 8"/>
          <p:cNvSpPr>
            <a:spLocks/>
          </p:cNvSpPr>
          <p:nvPr/>
        </p:nvSpPr>
        <p:spPr bwMode="auto">
          <a:xfrm>
            <a:off x="5508625" y="3024188"/>
            <a:ext cx="73025" cy="58737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2" name="Oval 21"/>
          <p:cNvSpPr/>
          <p:nvPr userDrawn="1"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872" r:id="rId1"/>
    <p:sldLayoutId id="2147491873" r:id="rId2"/>
    <p:sldLayoutId id="2147491874" r:id="rId3"/>
    <p:sldLayoutId id="2147491875" r:id="rId4"/>
    <p:sldLayoutId id="2147491876" r:id="rId5"/>
    <p:sldLayoutId id="2147491877" r:id="rId6"/>
    <p:sldLayoutId id="2147491878" r:id="rId7"/>
    <p:sldLayoutId id="2147491879" r:id="rId8"/>
    <p:sldLayoutId id="2147491880" r:id="rId9"/>
    <p:sldLayoutId id="2147491881" r:id="rId10"/>
    <p:sldLayoutId id="2147491882" r:id="rId11"/>
    <p:sldLayoutId id="2147491883" r:id="rId12"/>
    <p:sldLayoutId id="2147492326" r:id="rId13"/>
    <p:sldLayoutId id="2147492327" r:id="rId14"/>
    <p:sldLayoutId id="2147492328" r:id="rId15"/>
    <p:sldLayoutId id="2147491884" r:id="rId16"/>
    <p:sldLayoutId id="2147491885" r:id="rId17"/>
    <p:sldLayoutId id="2147491886" r:id="rId18"/>
    <p:sldLayoutId id="2147491887" r:id="rId19"/>
    <p:sldLayoutId id="2147491888" r:id="rId20"/>
    <p:sldLayoutId id="2147491889" r:id="rId21"/>
    <p:sldLayoutId id="2147491890" r:id="rId22"/>
    <p:sldLayoutId id="2147491891" r:id="rId23"/>
    <p:sldLayoutId id="2147491892" r:id="rId24"/>
    <p:sldLayoutId id="2147491893" r:id="rId25"/>
    <p:sldLayoutId id="2147491894" r:id="rId26"/>
    <p:sldLayoutId id="2147491895" r:id="rId27"/>
    <p:sldLayoutId id="2147491896" r:id="rId28"/>
    <p:sldLayoutId id="2147491897" r:id="rId29"/>
    <p:sldLayoutId id="2147491898" r:id="rId30"/>
    <p:sldLayoutId id="2147491899" r:id="rId31"/>
    <p:sldLayoutId id="2147491900" r:id="rId32"/>
    <p:sldLayoutId id="2147491901" r:id="rId33"/>
    <p:sldLayoutId id="2147491902" r:id="rId34"/>
    <p:sldLayoutId id="2147491903" r:id="rId35"/>
    <p:sldLayoutId id="2147491904" r:id="rId36"/>
    <p:sldLayoutId id="2147491905" r:id="rId37"/>
    <p:sldLayoutId id="2147491906" r:id="rId38"/>
    <p:sldLayoutId id="2147491907" r:id="rId39"/>
    <p:sldLayoutId id="2147491908" r:id="rId40"/>
    <p:sldLayoutId id="2147491909" r:id="rId41"/>
    <p:sldLayoutId id="2147491910" r:id="rId42"/>
    <p:sldLayoutId id="2147491911" r:id="rId43"/>
    <p:sldLayoutId id="2147491912" r:id="rId44"/>
    <p:sldLayoutId id="2147491913" r:id="rId45"/>
    <p:sldLayoutId id="2147491914" r:id="rId46"/>
    <p:sldLayoutId id="2147491915" r:id="rId47"/>
    <p:sldLayoutId id="2147491916" r:id="rId48"/>
    <p:sldLayoutId id="2147491917" r:id="rId49"/>
    <p:sldLayoutId id="2147491918" r:id="rId50"/>
    <p:sldLayoutId id="2147491919" r:id="rId51"/>
    <p:sldLayoutId id="2147491920" r:id="rId52"/>
    <p:sldLayoutId id="2147491921" r:id="rId53"/>
    <p:sldLayoutId id="2147491922" r:id="rId54"/>
    <p:sldLayoutId id="2147491923" r:id="rId55"/>
    <p:sldLayoutId id="2147491924" r:id="rId56"/>
    <p:sldLayoutId id="2147491925" r:id="rId57"/>
    <p:sldLayoutId id="2147491926" r:id="rId58"/>
  </p:sldLayoutIdLst>
  <p:timing>
    <p:tnLst>
      <p:par>
        <p:cTn id="1" dur="indefinite" restart="never" nodeType="tmRoot"/>
      </p:par>
    </p:tnLst>
  </p:timing>
  <p:txStyles>
    <p:titleStyle>
      <a:lvl1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  <a:lvl2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2pPr>
      <a:lvl3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3pPr>
      <a:lvl4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4pPr>
      <a:lvl5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5pPr>
      <a:lvl6pPr marL="4572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6pPr>
      <a:lvl7pPr marL="9144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7pPr>
      <a:lvl8pPr marL="13716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8pPr>
      <a:lvl9pPr marL="18288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9pPr>
    </p:titleStyle>
    <p:bodyStyle>
      <a:lvl1pPr marL="1079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59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38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3739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692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645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597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5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905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858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81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76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716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669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621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131763"/>
            <a:ext cx="4895850" cy="3873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576263"/>
            <a:ext cx="4895850" cy="2185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625" y="2928938"/>
            <a:ext cx="1020763" cy="242887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3194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 smtClean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DC802E7E-9133-4079-A717-D750A3A79EBF}" type="slidenum">
              <a:rPr lang="en-US" altLang="ru-RU" sz="600" smtClean="0">
                <a:solidFill>
                  <a:srgbClr val="9A999B"/>
                </a:solidFill>
                <a:latin typeface="Open Sans Light"/>
              </a:rPr>
              <a:pPr algn="ctr" eaLnBrk="1" hangingPunct="1">
                <a:defRPr/>
              </a:pPr>
              <a:t>‹#›</a:t>
            </a:fld>
            <a:endParaRPr lang="en-US" altLang="ru-RU" sz="600" smtClean="0">
              <a:solidFill>
                <a:srgbClr val="9A999B"/>
              </a:solidFill>
              <a:latin typeface="Open Sans Ligh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2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35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612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4513" y="2971800"/>
            <a:ext cx="158750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2137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3083" name="Freeform 6"/>
          <p:cNvSpPr>
            <a:spLocks/>
          </p:cNvSpPr>
          <p:nvPr/>
        </p:nvSpPr>
        <p:spPr bwMode="auto">
          <a:xfrm>
            <a:off x="5118100" y="3019425"/>
            <a:ext cx="30163" cy="65088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3084" name="Freeform 7"/>
          <p:cNvSpPr>
            <a:spLocks noEditPoints="1"/>
          </p:cNvSpPr>
          <p:nvPr/>
        </p:nvSpPr>
        <p:spPr bwMode="auto">
          <a:xfrm>
            <a:off x="5305425" y="3017838"/>
            <a:ext cx="66675" cy="65087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3085" name="Freeform 8"/>
          <p:cNvSpPr>
            <a:spLocks/>
          </p:cNvSpPr>
          <p:nvPr/>
        </p:nvSpPr>
        <p:spPr bwMode="auto">
          <a:xfrm>
            <a:off x="5508625" y="3024188"/>
            <a:ext cx="73025" cy="58737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2" name="Oval 21"/>
          <p:cNvSpPr/>
          <p:nvPr userDrawn="1"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927" r:id="rId1"/>
    <p:sldLayoutId id="2147491928" r:id="rId2"/>
    <p:sldLayoutId id="2147491929" r:id="rId3"/>
    <p:sldLayoutId id="2147491930" r:id="rId4"/>
    <p:sldLayoutId id="2147491931" r:id="rId5"/>
    <p:sldLayoutId id="2147491932" r:id="rId6"/>
    <p:sldLayoutId id="2147491933" r:id="rId7"/>
    <p:sldLayoutId id="2147491934" r:id="rId8"/>
    <p:sldLayoutId id="2147491935" r:id="rId9"/>
    <p:sldLayoutId id="2147491936" r:id="rId10"/>
    <p:sldLayoutId id="2147491937" r:id="rId11"/>
    <p:sldLayoutId id="2147491938" r:id="rId12"/>
    <p:sldLayoutId id="2147492329" r:id="rId13"/>
    <p:sldLayoutId id="2147492330" r:id="rId14"/>
    <p:sldLayoutId id="2147492331" r:id="rId15"/>
    <p:sldLayoutId id="2147491939" r:id="rId16"/>
    <p:sldLayoutId id="2147491940" r:id="rId17"/>
    <p:sldLayoutId id="2147491941" r:id="rId18"/>
    <p:sldLayoutId id="2147491942" r:id="rId19"/>
    <p:sldLayoutId id="2147491943" r:id="rId20"/>
    <p:sldLayoutId id="2147491944" r:id="rId21"/>
    <p:sldLayoutId id="2147491945" r:id="rId22"/>
    <p:sldLayoutId id="2147491946" r:id="rId23"/>
    <p:sldLayoutId id="2147491947" r:id="rId24"/>
    <p:sldLayoutId id="2147491948" r:id="rId25"/>
    <p:sldLayoutId id="2147491949" r:id="rId26"/>
    <p:sldLayoutId id="2147491950" r:id="rId27"/>
    <p:sldLayoutId id="2147491951" r:id="rId28"/>
    <p:sldLayoutId id="2147491952" r:id="rId29"/>
    <p:sldLayoutId id="2147491953" r:id="rId30"/>
    <p:sldLayoutId id="2147491954" r:id="rId31"/>
    <p:sldLayoutId id="2147491955" r:id="rId32"/>
    <p:sldLayoutId id="2147491956" r:id="rId33"/>
    <p:sldLayoutId id="2147491957" r:id="rId34"/>
    <p:sldLayoutId id="2147491958" r:id="rId35"/>
    <p:sldLayoutId id="2147491959" r:id="rId36"/>
    <p:sldLayoutId id="2147491960" r:id="rId37"/>
    <p:sldLayoutId id="2147491961" r:id="rId38"/>
    <p:sldLayoutId id="2147491962" r:id="rId39"/>
    <p:sldLayoutId id="2147491963" r:id="rId40"/>
    <p:sldLayoutId id="2147491964" r:id="rId41"/>
    <p:sldLayoutId id="2147491965" r:id="rId42"/>
    <p:sldLayoutId id="2147491966" r:id="rId43"/>
    <p:sldLayoutId id="2147491967" r:id="rId44"/>
    <p:sldLayoutId id="2147491968" r:id="rId45"/>
    <p:sldLayoutId id="2147491969" r:id="rId46"/>
    <p:sldLayoutId id="2147491970" r:id="rId47"/>
    <p:sldLayoutId id="2147491971" r:id="rId48"/>
    <p:sldLayoutId id="2147491972" r:id="rId49"/>
    <p:sldLayoutId id="2147491973" r:id="rId50"/>
    <p:sldLayoutId id="2147491974" r:id="rId51"/>
    <p:sldLayoutId id="2147491975" r:id="rId52"/>
    <p:sldLayoutId id="2147491976" r:id="rId53"/>
    <p:sldLayoutId id="2147491977" r:id="rId54"/>
    <p:sldLayoutId id="2147491978" r:id="rId55"/>
    <p:sldLayoutId id="2147491979" r:id="rId56"/>
    <p:sldLayoutId id="2147491980" r:id="rId57"/>
    <p:sldLayoutId id="2147491981" r:id="rId58"/>
  </p:sldLayoutIdLst>
  <p:timing>
    <p:tnLst>
      <p:par>
        <p:cTn id="1" dur="indefinite" restart="never" nodeType="tmRoot"/>
      </p:par>
    </p:tnLst>
  </p:timing>
  <p:txStyles>
    <p:titleStyle>
      <a:lvl1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  <a:lvl2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2pPr>
      <a:lvl3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3pPr>
      <a:lvl4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4pPr>
      <a:lvl5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5pPr>
      <a:lvl6pPr marL="4572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6pPr>
      <a:lvl7pPr marL="9144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7pPr>
      <a:lvl8pPr marL="13716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8pPr>
      <a:lvl9pPr marL="18288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9pPr>
    </p:titleStyle>
    <p:bodyStyle>
      <a:lvl1pPr marL="1079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59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38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3739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692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645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597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5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905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858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81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76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716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669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621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131763"/>
            <a:ext cx="4895850" cy="3873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576263"/>
            <a:ext cx="4895850" cy="2185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625" y="2928938"/>
            <a:ext cx="1020763" cy="242887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3194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 smtClean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20BFECE7-C4B8-438F-8461-64F1E11998CE}" type="slidenum">
              <a:rPr lang="en-US" altLang="ru-RU" sz="600" smtClean="0">
                <a:solidFill>
                  <a:srgbClr val="9A999B"/>
                </a:solidFill>
                <a:latin typeface="Open Sans Light"/>
              </a:rPr>
              <a:pPr algn="ctr" eaLnBrk="1" hangingPunct="1">
                <a:defRPr/>
              </a:pPr>
              <a:t>‹#›</a:t>
            </a:fld>
            <a:endParaRPr lang="en-US" altLang="ru-RU" sz="600" smtClean="0">
              <a:solidFill>
                <a:srgbClr val="9A999B"/>
              </a:solidFill>
              <a:latin typeface="Open Sans Ligh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2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35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612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4513" y="2971800"/>
            <a:ext cx="158750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2137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4107" name="Freeform 6"/>
          <p:cNvSpPr>
            <a:spLocks/>
          </p:cNvSpPr>
          <p:nvPr/>
        </p:nvSpPr>
        <p:spPr bwMode="auto">
          <a:xfrm>
            <a:off x="5118100" y="3019425"/>
            <a:ext cx="30163" cy="65088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4108" name="Freeform 7"/>
          <p:cNvSpPr>
            <a:spLocks noEditPoints="1"/>
          </p:cNvSpPr>
          <p:nvPr/>
        </p:nvSpPr>
        <p:spPr bwMode="auto">
          <a:xfrm>
            <a:off x="5305425" y="3017838"/>
            <a:ext cx="66675" cy="65087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4109" name="Freeform 8"/>
          <p:cNvSpPr>
            <a:spLocks/>
          </p:cNvSpPr>
          <p:nvPr/>
        </p:nvSpPr>
        <p:spPr bwMode="auto">
          <a:xfrm>
            <a:off x="5508625" y="3024188"/>
            <a:ext cx="73025" cy="58737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2" name="Oval 21"/>
          <p:cNvSpPr/>
          <p:nvPr userDrawn="1"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982" r:id="rId1"/>
    <p:sldLayoutId id="2147491983" r:id="rId2"/>
    <p:sldLayoutId id="2147491984" r:id="rId3"/>
    <p:sldLayoutId id="2147491985" r:id="rId4"/>
    <p:sldLayoutId id="2147491986" r:id="rId5"/>
    <p:sldLayoutId id="2147491987" r:id="rId6"/>
    <p:sldLayoutId id="2147491988" r:id="rId7"/>
    <p:sldLayoutId id="2147491989" r:id="rId8"/>
    <p:sldLayoutId id="2147491990" r:id="rId9"/>
    <p:sldLayoutId id="2147491991" r:id="rId10"/>
    <p:sldLayoutId id="2147491992" r:id="rId11"/>
    <p:sldLayoutId id="2147491993" r:id="rId12"/>
    <p:sldLayoutId id="2147492332" r:id="rId13"/>
    <p:sldLayoutId id="2147492333" r:id="rId14"/>
    <p:sldLayoutId id="2147492334" r:id="rId15"/>
    <p:sldLayoutId id="2147491994" r:id="rId16"/>
    <p:sldLayoutId id="2147491995" r:id="rId17"/>
    <p:sldLayoutId id="2147491996" r:id="rId18"/>
    <p:sldLayoutId id="2147491997" r:id="rId19"/>
    <p:sldLayoutId id="2147491998" r:id="rId20"/>
    <p:sldLayoutId id="2147491999" r:id="rId21"/>
    <p:sldLayoutId id="2147492000" r:id="rId22"/>
    <p:sldLayoutId id="2147492001" r:id="rId23"/>
    <p:sldLayoutId id="2147492002" r:id="rId24"/>
    <p:sldLayoutId id="2147492003" r:id="rId25"/>
    <p:sldLayoutId id="2147492004" r:id="rId26"/>
    <p:sldLayoutId id="2147492005" r:id="rId27"/>
    <p:sldLayoutId id="2147492006" r:id="rId28"/>
    <p:sldLayoutId id="2147492007" r:id="rId29"/>
    <p:sldLayoutId id="2147492008" r:id="rId30"/>
    <p:sldLayoutId id="2147492009" r:id="rId31"/>
    <p:sldLayoutId id="2147492010" r:id="rId32"/>
    <p:sldLayoutId id="2147492011" r:id="rId33"/>
    <p:sldLayoutId id="2147492012" r:id="rId34"/>
    <p:sldLayoutId id="2147492013" r:id="rId35"/>
    <p:sldLayoutId id="2147492014" r:id="rId36"/>
    <p:sldLayoutId id="2147492015" r:id="rId37"/>
    <p:sldLayoutId id="2147492016" r:id="rId38"/>
    <p:sldLayoutId id="2147492017" r:id="rId39"/>
    <p:sldLayoutId id="2147492018" r:id="rId40"/>
    <p:sldLayoutId id="2147492019" r:id="rId41"/>
    <p:sldLayoutId id="2147492020" r:id="rId42"/>
    <p:sldLayoutId id="2147492021" r:id="rId43"/>
    <p:sldLayoutId id="2147492022" r:id="rId44"/>
    <p:sldLayoutId id="2147492023" r:id="rId45"/>
    <p:sldLayoutId id="2147492024" r:id="rId46"/>
    <p:sldLayoutId id="2147492025" r:id="rId47"/>
    <p:sldLayoutId id="2147492026" r:id="rId48"/>
    <p:sldLayoutId id="2147492027" r:id="rId49"/>
    <p:sldLayoutId id="2147492028" r:id="rId50"/>
    <p:sldLayoutId id="2147492029" r:id="rId51"/>
    <p:sldLayoutId id="2147492030" r:id="rId52"/>
    <p:sldLayoutId id="2147492031" r:id="rId53"/>
    <p:sldLayoutId id="2147492032" r:id="rId54"/>
    <p:sldLayoutId id="2147492033" r:id="rId55"/>
    <p:sldLayoutId id="2147492034" r:id="rId56"/>
    <p:sldLayoutId id="2147492035" r:id="rId57"/>
    <p:sldLayoutId id="2147492036" r:id="rId58"/>
  </p:sldLayoutIdLst>
  <p:timing>
    <p:tnLst>
      <p:par>
        <p:cTn id="1" dur="indefinite" restart="never" nodeType="tmRoot"/>
      </p:par>
    </p:tnLst>
  </p:timing>
  <p:txStyles>
    <p:titleStyle>
      <a:lvl1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  <a:lvl2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2pPr>
      <a:lvl3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3pPr>
      <a:lvl4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4pPr>
      <a:lvl5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5pPr>
      <a:lvl6pPr marL="4572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6pPr>
      <a:lvl7pPr marL="9144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7pPr>
      <a:lvl8pPr marL="13716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8pPr>
      <a:lvl9pPr marL="18288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9pPr>
    </p:titleStyle>
    <p:bodyStyle>
      <a:lvl1pPr marL="1079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59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38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3739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692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645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597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5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905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858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81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76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716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669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621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131763"/>
            <a:ext cx="4895850" cy="3873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576263"/>
            <a:ext cx="4895850" cy="2185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625" y="2928938"/>
            <a:ext cx="1020763" cy="242887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3194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 smtClean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4A4AC278-8F9A-47EF-BBF2-7239E55F8FDE}" type="slidenum">
              <a:rPr lang="en-US" altLang="ru-RU" sz="600" smtClean="0">
                <a:solidFill>
                  <a:srgbClr val="9A999B"/>
                </a:solidFill>
                <a:latin typeface="Open Sans Light"/>
              </a:rPr>
              <a:pPr algn="ctr" eaLnBrk="1" hangingPunct="1">
                <a:defRPr/>
              </a:pPr>
              <a:t>‹#›</a:t>
            </a:fld>
            <a:endParaRPr lang="en-US" altLang="ru-RU" sz="600" smtClean="0">
              <a:solidFill>
                <a:srgbClr val="9A999B"/>
              </a:solidFill>
              <a:latin typeface="Open Sans Ligh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2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35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612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4513" y="2971800"/>
            <a:ext cx="158750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2137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5131" name="Freeform 6"/>
          <p:cNvSpPr>
            <a:spLocks/>
          </p:cNvSpPr>
          <p:nvPr/>
        </p:nvSpPr>
        <p:spPr bwMode="auto">
          <a:xfrm>
            <a:off x="5118100" y="3019425"/>
            <a:ext cx="30163" cy="65088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5132" name="Freeform 7"/>
          <p:cNvSpPr>
            <a:spLocks noEditPoints="1"/>
          </p:cNvSpPr>
          <p:nvPr/>
        </p:nvSpPr>
        <p:spPr bwMode="auto">
          <a:xfrm>
            <a:off x="5305425" y="3017838"/>
            <a:ext cx="66675" cy="65087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5133" name="Freeform 8"/>
          <p:cNvSpPr>
            <a:spLocks/>
          </p:cNvSpPr>
          <p:nvPr/>
        </p:nvSpPr>
        <p:spPr bwMode="auto">
          <a:xfrm>
            <a:off x="5508625" y="3024188"/>
            <a:ext cx="73025" cy="58737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2" name="Oval 21"/>
          <p:cNvSpPr/>
          <p:nvPr userDrawn="1"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037" r:id="rId1"/>
    <p:sldLayoutId id="2147492038" r:id="rId2"/>
    <p:sldLayoutId id="2147492039" r:id="rId3"/>
    <p:sldLayoutId id="2147492040" r:id="rId4"/>
    <p:sldLayoutId id="2147492041" r:id="rId5"/>
    <p:sldLayoutId id="2147492042" r:id="rId6"/>
    <p:sldLayoutId id="2147492043" r:id="rId7"/>
    <p:sldLayoutId id="2147492044" r:id="rId8"/>
    <p:sldLayoutId id="2147492045" r:id="rId9"/>
    <p:sldLayoutId id="2147492046" r:id="rId10"/>
    <p:sldLayoutId id="2147492047" r:id="rId11"/>
    <p:sldLayoutId id="2147492048" r:id="rId12"/>
    <p:sldLayoutId id="2147492335" r:id="rId13"/>
    <p:sldLayoutId id="2147492336" r:id="rId14"/>
    <p:sldLayoutId id="2147492337" r:id="rId15"/>
    <p:sldLayoutId id="2147492049" r:id="rId16"/>
    <p:sldLayoutId id="2147492050" r:id="rId17"/>
    <p:sldLayoutId id="2147492051" r:id="rId18"/>
    <p:sldLayoutId id="2147492052" r:id="rId19"/>
    <p:sldLayoutId id="2147492053" r:id="rId20"/>
    <p:sldLayoutId id="2147492054" r:id="rId21"/>
    <p:sldLayoutId id="2147492055" r:id="rId22"/>
    <p:sldLayoutId id="2147492056" r:id="rId23"/>
    <p:sldLayoutId id="2147492057" r:id="rId24"/>
    <p:sldLayoutId id="2147492058" r:id="rId25"/>
    <p:sldLayoutId id="2147492059" r:id="rId26"/>
    <p:sldLayoutId id="2147492060" r:id="rId27"/>
    <p:sldLayoutId id="2147492061" r:id="rId28"/>
    <p:sldLayoutId id="2147492062" r:id="rId29"/>
    <p:sldLayoutId id="2147492063" r:id="rId30"/>
    <p:sldLayoutId id="2147492064" r:id="rId31"/>
    <p:sldLayoutId id="2147492065" r:id="rId32"/>
    <p:sldLayoutId id="2147492066" r:id="rId33"/>
    <p:sldLayoutId id="2147492067" r:id="rId34"/>
    <p:sldLayoutId id="2147492068" r:id="rId35"/>
    <p:sldLayoutId id="2147492069" r:id="rId36"/>
    <p:sldLayoutId id="2147492070" r:id="rId37"/>
    <p:sldLayoutId id="2147492071" r:id="rId38"/>
    <p:sldLayoutId id="2147492072" r:id="rId39"/>
    <p:sldLayoutId id="2147492073" r:id="rId40"/>
    <p:sldLayoutId id="2147492074" r:id="rId41"/>
    <p:sldLayoutId id="2147492075" r:id="rId42"/>
    <p:sldLayoutId id="2147492076" r:id="rId43"/>
    <p:sldLayoutId id="2147492077" r:id="rId44"/>
    <p:sldLayoutId id="2147492078" r:id="rId45"/>
    <p:sldLayoutId id="2147492079" r:id="rId46"/>
    <p:sldLayoutId id="2147492080" r:id="rId47"/>
    <p:sldLayoutId id="2147492081" r:id="rId48"/>
    <p:sldLayoutId id="2147492082" r:id="rId49"/>
    <p:sldLayoutId id="2147492083" r:id="rId50"/>
    <p:sldLayoutId id="2147492084" r:id="rId51"/>
    <p:sldLayoutId id="2147492085" r:id="rId52"/>
    <p:sldLayoutId id="2147492086" r:id="rId53"/>
    <p:sldLayoutId id="2147492087" r:id="rId54"/>
    <p:sldLayoutId id="2147492088" r:id="rId55"/>
    <p:sldLayoutId id="2147492089" r:id="rId56"/>
    <p:sldLayoutId id="2147492090" r:id="rId57"/>
    <p:sldLayoutId id="2147492091" r:id="rId58"/>
  </p:sldLayoutIdLst>
  <p:timing>
    <p:tnLst>
      <p:par>
        <p:cTn id="1" dur="indefinite" restart="never" nodeType="tmRoot"/>
      </p:par>
    </p:tnLst>
  </p:timing>
  <p:txStyles>
    <p:titleStyle>
      <a:lvl1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  <a:lvl2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2pPr>
      <a:lvl3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3pPr>
      <a:lvl4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4pPr>
      <a:lvl5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5pPr>
      <a:lvl6pPr marL="4572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6pPr>
      <a:lvl7pPr marL="9144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7pPr>
      <a:lvl8pPr marL="13716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8pPr>
      <a:lvl9pPr marL="18288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9pPr>
    </p:titleStyle>
    <p:bodyStyle>
      <a:lvl1pPr marL="1079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59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38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3739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692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645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597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5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905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858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81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76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716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669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621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131763"/>
            <a:ext cx="4895850" cy="3873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576263"/>
            <a:ext cx="4895850" cy="2185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625" y="2928938"/>
            <a:ext cx="1020763" cy="242887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3194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 smtClean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2F82D3EB-8BCE-4EAC-A603-547B493A2176}" type="slidenum">
              <a:rPr lang="en-US" altLang="ru-RU" sz="600" smtClean="0">
                <a:solidFill>
                  <a:srgbClr val="9A999B"/>
                </a:solidFill>
                <a:latin typeface="Open Sans Light"/>
              </a:rPr>
              <a:pPr algn="ctr" eaLnBrk="1" hangingPunct="1">
                <a:defRPr/>
              </a:pPr>
              <a:t>‹#›</a:t>
            </a:fld>
            <a:endParaRPr lang="en-US" altLang="ru-RU" sz="600" smtClean="0">
              <a:solidFill>
                <a:srgbClr val="9A999B"/>
              </a:solidFill>
              <a:latin typeface="Open Sans Ligh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2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35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612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4513" y="2971800"/>
            <a:ext cx="158750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2137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6155" name="Freeform 6"/>
          <p:cNvSpPr>
            <a:spLocks/>
          </p:cNvSpPr>
          <p:nvPr/>
        </p:nvSpPr>
        <p:spPr bwMode="auto">
          <a:xfrm>
            <a:off x="5118100" y="3019425"/>
            <a:ext cx="30163" cy="65088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6156" name="Freeform 7"/>
          <p:cNvSpPr>
            <a:spLocks noEditPoints="1"/>
          </p:cNvSpPr>
          <p:nvPr/>
        </p:nvSpPr>
        <p:spPr bwMode="auto">
          <a:xfrm>
            <a:off x="5305425" y="3017838"/>
            <a:ext cx="66675" cy="65087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6157" name="Freeform 8"/>
          <p:cNvSpPr>
            <a:spLocks/>
          </p:cNvSpPr>
          <p:nvPr/>
        </p:nvSpPr>
        <p:spPr bwMode="auto">
          <a:xfrm>
            <a:off x="5508625" y="3024188"/>
            <a:ext cx="73025" cy="58737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2" name="Oval 21"/>
          <p:cNvSpPr/>
          <p:nvPr userDrawn="1"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092" r:id="rId1"/>
    <p:sldLayoutId id="2147492093" r:id="rId2"/>
    <p:sldLayoutId id="2147492094" r:id="rId3"/>
    <p:sldLayoutId id="2147492095" r:id="rId4"/>
    <p:sldLayoutId id="2147492096" r:id="rId5"/>
    <p:sldLayoutId id="2147492097" r:id="rId6"/>
    <p:sldLayoutId id="2147492098" r:id="rId7"/>
    <p:sldLayoutId id="2147492099" r:id="rId8"/>
    <p:sldLayoutId id="2147492100" r:id="rId9"/>
    <p:sldLayoutId id="2147492101" r:id="rId10"/>
    <p:sldLayoutId id="2147492102" r:id="rId11"/>
    <p:sldLayoutId id="2147492103" r:id="rId12"/>
    <p:sldLayoutId id="2147492338" r:id="rId13"/>
    <p:sldLayoutId id="2147492339" r:id="rId14"/>
    <p:sldLayoutId id="2147492340" r:id="rId15"/>
    <p:sldLayoutId id="2147492104" r:id="rId16"/>
    <p:sldLayoutId id="2147492105" r:id="rId17"/>
    <p:sldLayoutId id="2147492106" r:id="rId18"/>
    <p:sldLayoutId id="2147492107" r:id="rId19"/>
    <p:sldLayoutId id="2147492108" r:id="rId20"/>
    <p:sldLayoutId id="2147492109" r:id="rId21"/>
    <p:sldLayoutId id="2147492110" r:id="rId22"/>
    <p:sldLayoutId id="2147492111" r:id="rId23"/>
    <p:sldLayoutId id="2147492112" r:id="rId24"/>
    <p:sldLayoutId id="2147492113" r:id="rId25"/>
    <p:sldLayoutId id="2147492114" r:id="rId26"/>
    <p:sldLayoutId id="2147492115" r:id="rId27"/>
    <p:sldLayoutId id="2147492116" r:id="rId28"/>
    <p:sldLayoutId id="2147492117" r:id="rId29"/>
    <p:sldLayoutId id="2147492118" r:id="rId30"/>
    <p:sldLayoutId id="2147492119" r:id="rId31"/>
    <p:sldLayoutId id="2147492120" r:id="rId32"/>
    <p:sldLayoutId id="2147492121" r:id="rId33"/>
    <p:sldLayoutId id="2147492122" r:id="rId34"/>
    <p:sldLayoutId id="2147492123" r:id="rId35"/>
    <p:sldLayoutId id="2147492124" r:id="rId36"/>
    <p:sldLayoutId id="2147492125" r:id="rId37"/>
    <p:sldLayoutId id="2147492126" r:id="rId38"/>
    <p:sldLayoutId id="2147492127" r:id="rId39"/>
    <p:sldLayoutId id="2147492128" r:id="rId40"/>
    <p:sldLayoutId id="2147492129" r:id="rId41"/>
    <p:sldLayoutId id="2147492130" r:id="rId42"/>
    <p:sldLayoutId id="2147492131" r:id="rId43"/>
    <p:sldLayoutId id="2147492132" r:id="rId44"/>
    <p:sldLayoutId id="2147492133" r:id="rId45"/>
    <p:sldLayoutId id="2147492134" r:id="rId46"/>
    <p:sldLayoutId id="2147492135" r:id="rId47"/>
    <p:sldLayoutId id="2147492136" r:id="rId48"/>
    <p:sldLayoutId id="2147492137" r:id="rId49"/>
    <p:sldLayoutId id="2147492138" r:id="rId50"/>
    <p:sldLayoutId id="2147492139" r:id="rId51"/>
    <p:sldLayoutId id="2147492140" r:id="rId52"/>
    <p:sldLayoutId id="2147492141" r:id="rId53"/>
    <p:sldLayoutId id="2147492142" r:id="rId54"/>
    <p:sldLayoutId id="2147492143" r:id="rId55"/>
    <p:sldLayoutId id="2147492144" r:id="rId56"/>
    <p:sldLayoutId id="2147492145" r:id="rId57"/>
    <p:sldLayoutId id="2147492146" r:id="rId58"/>
  </p:sldLayoutIdLst>
  <p:timing>
    <p:tnLst>
      <p:par>
        <p:cTn id="1" dur="indefinite" restart="never" nodeType="tmRoot"/>
      </p:par>
    </p:tnLst>
  </p:timing>
  <p:txStyles>
    <p:titleStyle>
      <a:lvl1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  <a:lvl2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2pPr>
      <a:lvl3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3pPr>
      <a:lvl4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4pPr>
      <a:lvl5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5pPr>
      <a:lvl6pPr marL="4572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6pPr>
      <a:lvl7pPr marL="9144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7pPr>
      <a:lvl8pPr marL="13716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8pPr>
      <a:lvl9pPr marL="18288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9pPr>
    </p:titleStyle>
    <p:bodyStyle>
      <a:lvl1pPr marL="1079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59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38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3739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692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645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597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5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905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858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81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76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716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669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621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131763"/>
            <a:ext cx="4895850" cy="3873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576263"/>
            <a:ext cx="4895850" cy="2185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625" y="2928938"/>
            <a:ext cx="1020763" cy="242887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3194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 smtClean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4A083E24-69AB-43DE-BED4-C7B92EE0CBC2}" type="slidenum">
              <a:rPr lang="en-US" altLang="ru-RU" sz="600" smtClean="0">
                <a:solidFill>
                  <a:srgbClr val="9A999B"/>
                </a:solidFill>
                <a:latin typeface="Open Sans Light"/>
              </a:rPr>
              <a:pPr algn="ctr" eaLnBrk="1" hangingPunct="1">
                <a:defRPr/>
              </a:pPr>
              <a:t>‹#›</a:t>
            </a:fld>
            <a:endParaRPr lang="en-US" altLang="ru-RU" sz="600" smtClean="0">
              <a:solidFill>
                <a:srgbClr val="9A999B"/>
              </a:solidFill>
              <a:latin typeface="Open Sans Ligh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2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35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612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4513" y="2971800"/>
            <a:ext cx="158750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2137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7179" name="Freeform 6"/>
          <p:cNvSpPr>
            <a:spLocks/>
          </p:cNvSpPr>
          <p:nvPr/>
        </p:nvSpPr>
        <p:spPr bwMode="auto">
          <a:xfrm>
            <a:off x="5118100" y="3019425"/>
            <a:ext cx="30163" cy="65088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7180" name="Freeform 7"/>
          <p:cNvSpPr>
            <a:spLocks noEditPoints="1"/>
          </p:cNvSpPr>
          <p:nvPr/>
        </p:nvSpPr>
        <p:spPr bwMode="auto">
          <a:xfrm>
            <a:off x="5305425" y="3017838"/>
            <a:ext cx="66675" cy="65087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7181" name="Freeform 8"/>
          <p:cNvSpPr>
            <a:spLocks/>
          </p:cNvSpPr>
          <p:nvPr/>
        </p:nvSpPr>
        <p:spPr bwMode="auto">
          <a:xfrm>
            <a:off x="5508625" y="3024188"/>
            <a:ext cx="73025" cy="58737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2" name="Oval 21"/>
          <p:cNvSpPr/>
          <p:nvPr userDrawn="1"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147" r:id="rId1"/>
    <p:sldLayoutId id="2147492148" r:id="rId2"/>
    <p:sldLayoutId id="2147492149" r:id="rId3"/>
    <p:sldLayoutId id="2147492150" r:id="rId4"/>
    <p:sldLayoutId id="2147492151" r:id="rId5"/>
    <p:sldLayoutId id="2147492152" r:id="rId6"/>
    <p:sldLayoutId id="2147492153" r:id="rId7"/>
    <p:sldLayoutId id="2147492154" r:id="rId8"/>
    <p:sldLayoutId id="2147492155" r:id="rId9"/>
    <p:sldLayoutId id="2147492156" r:id="rId10"/>
    <p:sldLayoutId id="2147492157" r:id="rId11"/>
    <p:sldLayoutId id="2147492158" r:id="rId12"/>
    <p:sldLayoutId id="2147492341" r:id="rId13"/>
    <p:sldLayoutId id="2147492342" r:id="rId14"/>
    <p:sldLayoutId id="2147492343" r:id="rId15"/>
    <p:sldLayoutId id="2147492159" r:id="rId16"/>
    <p:sldLayoutId id="2147492160" r:id="rId17"/>
    <p:sldLayoutId id="2147492161" r:id="rId18"/>
    <p:sldLayoutId id="2147492162" r:id="rId19"/>
    <p:sldLayoutId id="2147492163" r:id="rId20"/>
    <p:sldLayoutId id="2147492164" r:id="rId21"/>
    <p:sldLayoutId id="2147492165" r:id="rId22"/>
    <p:sldLayoutId id="2147492166" r:id="rId23"/>
    <p:sldLayoutId id="2147492167" r:id="rId24"/>
    <p:sldLayoutId id="2147492168" r:id="rId25"/>
    <p:sldLayoutId id="2147492169" r:id="rId26"/>
    <p:sldLayoutId id="2147492170" r:id="rId27"/>
    <p:sldLayoutId id="2147492171" r:id="rId28"/>
    <p:sldLayoutId id="2147492172" r:id="rId29"/>
    <p:sldLayoutId id="2147492173" r:id="rId30"/>
    <p:sldLayoutId id="2147492174" r:id="rId31"/>
    <p:sldLayoutId id="2147492175" r:id="rId32"/>
    <p:sldLayoutId id="2147492176" r:id="rId33"/>
    <p:sldLayoutId id="2147492177" r:id="rId34"/>
    <p:sldLayoutId id="2147492178" r:id="rId35"/>
    <p:sldLayoutId id="2147492179" r:id="rId36"/>
    <p:sldLayoutId id="2147492180" r:id="rId37"/>
    <p:sldLayoutId id="2147492181" r:id="rId38"/>
    <p:sldLayoutId id="2147492182" r:id="rId39"/>
    <p:sldLayoutId id="2147492183" r:id="rId40"/>
    <p:sldLayoutId id="2147492184" r:id="rId41"/>
    <p:sldLayoutId id="2147492185" r:id="rId42"/>
    <p:sldLayoutId id="2147492186" r:id="rId43"/>
    <p:sldLayoutId id="2147492187" r:id="rId44"/>
    <p:sldLayoutId id="2147492188" r:id="rId45"/>
    <p:sldLayoutId id="2147492189" r:id="rId46"/>
    <p:sldLayoutId id="2147492190" r:id="rId47"/>
    <p:sldLayoutId id="2147492191" r:id="rId48"/>
    <p:sldLayoutId id="2147492192" r:id="rId49"/>
    <p:sldLayoutId id="2147492193" r:id="rId50"/>
    <p:sldLayoutId id="2147492194" r:id="rId51"/>
    <p:sldLayoutId id="2147492195" r:id="rId52"/>
    <p:sldLayoutId id="2147492196" r:id="rId53"/>
    <p:sldLayoutId id="2147492197" r:id="rId54"/>
    <p:sldLayoutId id="2147492198" r:id="rId55"/>
    <p:sldLayoutId id="2147492199" r:id="rId56"/>
    <p:sldLayoutId id="2147492200" r:id="rId57"/>
    <p:sldLayoutId id="2147492201" r:id="rId58"/>
  </p:sldLayoutIdLst>
  <p:timing>
    <p:tnLst>
      <p:par>
        <p:cTn id="1" dur="indefinite" restart="never" nodeType="tmRoot"/>
      </p:par>
    </p:tnLst>
  </p:timing>
  <p:txStyles>
    <p:titleStyle>
      <a:lvl1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  <a:lvl2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2pPr>
      <a:lvl3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3pPr>
      <a:lvl4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4pPr>
      <a:lvl5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5pPr>
      <a:lvl6pPr marL="4572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6pPr>
      <a:lvl7pPr marL="9144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7pPr>
      <a:lvl8pPr marL="13716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8pPr>
      <a:lvl9pPr marL="18288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9pPr>
    </p:titleStyle>
    <p:bodyStyle>
      <a:lvl1pPr marL="1079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59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38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3739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692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645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597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5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905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858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81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76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716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669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621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131763"/>
            <a:ext cx="4895850" cy="3873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576263"/>
            <a:ext cx="4895850" cy="2185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625" y="2928938"/>
            <a:ext cx="1020763" cy="242887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3194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 smtClean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C69F2795-979A-4F55-BAE9-B824F50BA6D4}" type="slidenum">
              <a:rPr lang="en-US" altLang="ru-RU" sz="600" smtClean="0">
                <a:solidFill>
                  <a:srgbClr val="9A999B"/>
                </a:solidFill>
                <a:latin typeface="Open Sans Light"/>
              </a:rPr>
              <a:pPr algn="ctr" eaLnBrk="1" hangingPunct="1">
                <a:defRPr/>
              </a:pPr>
              <a:t>‹#›</a:t>
            </a:fld>
            <a:endParaRPr lang="en-US" altLang="ru-RU" sz="600" smtClean="0">
              <a:solidFill>
                <a:srgbClr val="9A999B"/>
              </a:solidFill>
              <a:latin typeface="Open Sans Ligh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2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35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612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4513" y="2971800"/>
            <a:ext cx="158750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2137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8203" name="Freeform 6"/>
          <p:cNvSpPr>
            <a:spLocks/>
          </p:cNvSpPr>
          <p:nvPr/>
        </p:nvSpPr>
        <p:spPr bwMode="auto">
          <a:xfrm>
            <a:off x="5118100" y="3019425"/>
            <a:ext cx="30163" cy="65088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8204" name="Freeform 7"/>
          <p:cNvSpPr>
            <a:spLocks noEditPoints="1"/>
          </p:cNvSpPr>
          <p:nvPr/>
        </p:nvSpPr>
        <p:spPr bwMode="auto">
          <a:xfrm>
            <a:off x="5305425" y="3017838"/>
            <a:ext cx="66675" cy="65087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8205" name="Freeform 8"/>
          <p:cNvSpPr>
            <a:spLocks/>
          </p:cNvSpPr>
          <p:nvPr/>
        </p:nvSpPr>
        <p:spPr bwMode="auto">
          <a:xfrm>
            <a:off x="5508625" y="3024188"/>
            <a:ext cx="73025" cy="58737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2" name="Oval 21"/>
          <p:cNvSpPr/>
          <p:nvPr userDrawn="1"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202" r:id="rId1"/>
    <p:sldLayoutId id="2147492203" r:id="rId2"/>
    <p:sldLayoutId id="2147492204" r:id="rId3"/>
    <p:sldLayoutId id="2147492205" r:id="rId4"/>
    <p:sldLayoutId id="2147492206" r:id="rId5"/>
    <p:sldLayoutId id="2147492207" r:id="rId6"/>
    <p:sldLayoutId id="2147492208" r:id="rId7"/>
    <p:sldLayoutId id="2147492209" r:id="rId8"/>
    <p:sldLayoutId id="2147492210" r:id="rId9"/>
    <p:sldLayoutId id="2147492211" r:id="rId10"/>
    <p:sldLayoutId id="2147492212" r:id="rId11"/>
    <p:sldLayoutId id="2147492213" r:id="rId12"/>
    <p:sldLayoutId id="2147492344" r:id="rId13"/>
    <p:sldLayoutId id="2147492345" r:id="rId14"/>
    <p:sldLayoutId id="2147492346" r:id="rId15"/>
    <p:sldLayoutId id="2147492214" r:id="rId16"/>
    <p:sldLayoutId id="2147492215" r:id="rId17"/>
    <p:sldLayoutId id="2147492216" r:id="rId18"/>
    <p:sldLayoutId id="2147492217" r:id="rId19"/>
    <p:sldLayoutId id="2147492218" r:id="rId20"/>
    <p:sldLayoutId id="2147492219" r:id="rId21"/>
    <p:sldLayoutId id="2147492220" r:id="rId22"/>
    <p:sldLayoutId id="2147492221" r:id="rId23"/>
    <p:sldLayoutId id="2147492222" r:id="rId24"/>
    <p:sldLayoutId id="2147492223" r:id="rId25"/>
    <p:sldLayoutId id="2147492224" r:id="rId26"/>
    <p:sldLayoutId id="2147492225" r:id="rId27"/>
    <p:sldLayoutId id="2147492226" r:id="rId28"/>
    <p:sldLayoutId id="2147492227" r:id="rId29"/>
    <p:sldLayoutId id="2147492228" r:id="rId30"/>
    <p:sldLayoutId id="2147492229" r:id="rId31"/>
    <p:sldLayoutId id="2147492230" r:id="rId32"/>
    <p:sldLayoutId id="2147492231" r:id="rId33"/>
    <p:sldLayoutId id="2147492232" r:id="rId34"/>
    <p:sldLayoutId id="2147492233" r:id="rId35"/>
    <p:sldLayoutId id="2147492234" r:id="rId36"/>
    <p:sldLayoutId id="2147492235" r:id="rId37"/>
    <p:sldLayoutId id="2147492236" r:id="rId38"/>
    <p:sldLayoutId id="2147492237" r:id="rId39"/>
    <p:sldLayoutId id="2147492238" r:id="rId40"/>
    <p:sldLayoutId id="2147492239" r:id="rId41"/>
    <p:sldLayoutId id="2147492240" r:id="rId42"/>
    <p:sldLayoutId id="2147492241" r:id="rId43"/>
    <p:sldLayoutId id="2147492242" r:id="rId44"/>
    <p:sldLayoutId id="2147492243" r:id="rId45"/>
    <p:sldLayoutId id="2147492244" r:id="rId46"/>
    <p:sldLayoutId id="2147492245" r:id="rId47"/>
    <p:sldLayoutId id="2147492246" r:id="rId48"/>
    <p:sldLayoutId id="2147492247" r:id="rId49"/>
    <p:sldLayoutId id="2147492248" r:id="rId50"/>
    <p:sldLayoutId id="2147492249" r:id="rId51"/>
    <p:sldLayoutId id="2147492250" r:id="rId52"/>
    <p:sldLayoutId id="2147492251" r:id="rId53"/>
    <p:sldLayoutId id="2147492252" r:id="rId54"/>
    <p:sldLayoutId id="2147492253" r:id="rId55"/>
    <p:sldLayoutId id="2147492254" r:id="rId56"/>
    <p:sldLayoutId id="2147492255" r:id="rId57"/>
    <p:sldLayoutId id="2147492256" r:id="rId58"/>
  </p:sldLayoutIdLst>
  <p:timing>
    <p:tnLst>
      <p:par>
        <p:cTn id="1" dur="indefinite" restart="never" nodeType="tmRoot"/>
      </p:par>
    </p:tnLst>
  </p:timing>
  <p:txStyles>
    <p:titleStyle>
      <a:lvl1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  <a:lvl2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2pPr>
      <a:lvl3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3pPr>
      <a:lvl4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4pPr>
      <a:lvl5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5pPr>
      <a:lvl6pPr marL="4572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6pPr>
      <a:lvl7pPr marL="9144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7pPr>
      <a:lvl8pPr marL="13716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8pPr>
      <a:lvl9pPr marL="18288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9pPr>
    </p:titleStyle>
    <p:bodyStyle>
      <a:lvl1pPr marL="1079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59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38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3739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692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645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597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5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905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858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81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76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716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669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621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131763"/>
            <a:ext cx="4895850" cy="3873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576263"/>
            <a:ext cx="4895850" cy="2185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625" y="2928938"/>
            <a:ext cx="1020763" cy="242887"/>
          </a:xfrm>
          <a:prstGeom prst="rect">
            <a:avLst/>
          </a:prstGeom>
        </p:spPr>
        <p:txBody>
          <a:bodyPr lIns="57592" tIns="28795" rIns="57592" bIns="28795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3194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 smtClean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763" y="2973388"/>
            <a:ext cx="65087" cy="155575"/>
          </a:xfrm>
          <a:prstGeom prst="rect">
            <a:avLst/>
          </a:prstGeom>
        </p:spPr>
        <p:txBody>
          <a:bodyPr wrap="none" lIns="57592" tIns="28795" rIns="57592" bIns="28795" anchor="ctr"/>
          <a:lstStyle>
            <a:lvl1pPr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318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318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994D1755-F766-4971-B709-3CACD297B1E5}" type="slidenum">
              <a:rPr lang="en-US" altLang="ru-RU" sz="600" smtClean="0">
                <a:solidFill>
                  <a:srgbClr val="9A999B"/>
                </a:solidFill>
                <a:latin typeface="Open Sans Light"/>
              </a:rPr>
              <a:pPr algn="ctr" eaLnBrk="1" hangingPunct="1">
                <a:defRPr/>
              </a:pPr>
              <a:t>‹#›</a:t>
            </a:fld>
            <a:endParaRPr lang="en-US" altLang="ru-RU" sz="600" smtClean="0">
              <a:solidFill>
                <a:srgbClr val="9A999B"/>
              </a:solidFill>
              <a:latin typeface="Open Sans Light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72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35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612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4513" y="2971800"/>
            <a:ext cx="158750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2137" y="3028951"/>
            <a:ext cx="42863" cy="42862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600" dirty="0">
              <a:solidFill>
                <a:prstClr val="white"/>
              </a:solidFill>
            </a:endParaRPr>
          </a:p>
        </p:txBody>
      </p:sp>
      <p:sp>
        <p:nvSpPr>
          <p:cNvPr id="9227" name="Freeform 6"/>
          <p:cNvSpPr>
            <a:spLocks/>
          </p:cNvSpPr>
          <p:nvPr/>
        </p:nvSpPr>
        <p:spPr bwMode="auto">
          <a:xfrm>
            <a:off x="5118100" y="3019425"/>
            <a:ext cx="30163" cy="65088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9228" name="Freeform 7"/>
          <p:cNvSpPr>
            <a:spLocks noEditPoints="1"/>
          </p:cNvSpPr>
          <p:nvPr/>
        </p:nvSpPr>
        <p:spPr bwMode="auto">
          <a:xfrm>
            <a:off x="5305425" y="3017838"/>
            <a:ext cx="66675" cy="65087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9229" name="Freeform 8"/>
          <p:cNvSpPr>
            <a:spLocks/>
          </p:cNvSpPr>
          <p:nvPr/>
        </p:nvSpPr>
        <p:spPr bwMode="auto">
          <a:xfrm>
            <a:off x="5508625" y="3024188"/>
            <a:ext cx="73025" cy="58737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57592" tIns="28795" rIns="57592" bIns="28795"/>
          <a:lstStyle/>
          <a:p>
            <a:endParaRPr lang="ru-RU"/>
          </a:p>
        </p:txBody>
      </p:sp>
      <p:sp>
        <p:nvSpPr>
          <p:cNvPr id="22" name="Oval 21"/>
          <p:cNvSpPr/>
          <p:nvPr userDrawn="1"/>
        </p:nvSpPr>
        <p:spPr>
          <a:xfrm>
            <a:off x="5260975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600" y="2971800"/>
            <a:ext cx="157163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5763" y="2971800"/>
            <a:ext cx="157162" cy="15716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00" dirty="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550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33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888" y="2954338"/>
            <a:ext cx="190500" cy="190500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1813" y="2957513"/>
            <a:ext cx="190500" cy="190500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7475" y="2952750"/>
            <a:ext cx="190500" cy="190500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5" tIns="45717" rIns="91435" bIns="45717" anchor="ctr"/>
          <a:lstStyle/>
          <a:p>
            <a:pPr algn="ctr" defTabSz="57590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257" r:id="rId1"/>
    <p:sldLayoutId id="2147492258" r:id="rId2"/>
    <p:sldLayoutId id="2147492259" r:id="rId3"/>
    <p:sldLayoutId id="2147492260" r:id="rId4"/>
    <p:sldLayoutId id="2147492261" r:id="rId5"/>
    <p:sldLayoutId id="2147492262" r:id="rId6"/>
    <p:sldLayoutId id="2147492263" r:id="rId7"/>
    <p:sldLayoutId id="2147492264" r:id="rId8"/>
    <p:sldLayoutId id="2147492265" r:id="rId9"/>
    <p:sldLayoutId id="2147492266" r:id="rId10"/>
    <p:sldLayoutId id="2147492267" r:id="rId11"/>
    <p:sldLayoutId id="2147492268" r:id="rId12"/>
    <p:sldLayoutId id="2147492347" r:id="rId13"/>
    <p:sldLayoutId id="2147492348" r:id="rId14"/>
    <p:sldLayoutId id="2147492349" r:id="rId15"/>
    <p:sldLayoutId id="2147492269" r:id="rId16"/>
    <p:sldLayoutId id="2147492270" r:id="rId17"/>
    <p:sldLayoutId id="2147492271" r:id="rId18"/>
    <p:sldLayoutId id="2147492272" r:id="rId19"/>
    <p:sldLayoutId id="2147492273" r:id="rId20"/>
    <p:sldLayoutId id="2147492274" r:id="rId21"/>
    <p:sldLayoutId id="2147492275" r:id="rId22"/>
    <p:sldLayoutId id="2147492276" r:id="rId23"/>
    <p:sldLayoutId id="2147492277" r:id="rId24"/>
    <p:sldLayoutId id="2147492278" r:id="rId25"/>
    <p:sldLayoutId id="2147492279" r:id="rId26"/>
    <p:sldLayoutId id="2147492280" r:id="rId27"/>
    <p:sldLayoutId id="2147492281" r:id="rId28"/>
    <p:sldLayoutId id="2147492282" r:id="rId29"/>
    <p:sldLayoutId id="2147492283" r:id="rId30"/>
    <p:sldLayoutId id="2147492284" r:id="rId31"/>
    <p:sldLayoutId id="2147492285" r:id="rId32"/>
    <p:sldLayoutId id="2147492286" r:id="rId33"/>
    <p:sldLayoutId id="2147492287" r:id="rId34"/>
    <p:sldLayoutId id="2147492288" r:id="rId35"/>
    <p:sldLayoutId id="2147492289" r:id="rId36"/>
    <p:sldLayoutId id="2147492290" r:id="rId37"/>
    <p:sldLayoutId id="2147492291" r:id="rId38"/>
    <p:sldLayoutId id="2147492292" r:id="rId39"/>
    <p:sldLayoutId id="2147492293" r:id="rId40"/>
    <p:sldLayoutId id="2147492294" r:id="rId41"/>
    <p:sldLayoutId id="2147492295" r:id="rId42"/>
    <p:sldLayoutId id="2147492296" r:id="rId43"/>
    <p:sldLayoutId id="2147492297" r:id="rId44"/>
    <p:sldLayoutId id="2147492298" r:id="rId45"/>
    <p:sldLayoutId id="2147492299" r:id="rId46"/>
    <p:sldLayoutId id="2147492300" r:id="rId47"/>
    <p:sldLayoutId id="2147492301" r:id="rId48"/>
    <p:sldLayoutId id="2147492302" r:id="rId49"/>
    <p:sldLayoutId id="2147492303" r:id="rId50"/>
    <p:sldLayoutId id="2147492304" r:id="rId51"/>
    <p:sldLayoutId id="2147492305" r:id="rId52"/>
    <p:sldLayoutId id="2147492306" r:id="rId53"/>
    <p:sldLayoutId id="2147492307" r:id="rId54"/>
    <p:sldLayoutId id="2147492308" r:id="rId55"/>
    <p:sldLayoutId id="2147492309" r:id="rId56"/>
    <p:sldLayoutId id="2147492310" r:id="rId57"/>
    <p:sldLayoutId id="2147492311" r:id="rId58"/>
  </p:sldLayoutIdLst>
  <p:timing>
    <p:tnLst>
      <p:par>
        <p:cTn id="1" dur="indefinite" restart="never" nodeType="tmRoot"/>
      </p:par>
    </p:tnLst>
  </p:timing>
  <p:txStyles>
    <p:titleStyle>
      <a:lvl1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  <a:lvl2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2pPr>
      <a:lvl3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3pPr>
      <a:lvl4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4pPr>
      <a:lvl5pPr algn="ctr" defTabSz="57467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5pPr>
      <a:lvl6pPr marL="4572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6pPr>
      <a:lvl7pPr marL="9144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7pPr>
      <a:lvl8pPr marL="13716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8pPr>
      <a:lvl9pPr marL="1828800" algn="ctr" defTabSz="574675" rtl="0" fontAlgn="base">
        <a:lnSpc>
          <a:spcPct val="86000"/>
        </a:lnSpc>
        <a:spcBef>
          <a:spcPct val="0"/>
        </a:spcBef>
        <a:spcAft>
          <a:spcPct val="0"/>
        </a:spcAft>
        <a:defRPr sz="1300">
          <a:solidFill>
            <a:schemeClr val="tx1"/>
          </a:solidFill>
          <a:latin typeface="Open Sans Light"/>
        </a:defRPr>
      </a:lvl9pPr>
    </p:titleStyle>
    <p:bodyStyle>
      <a:lvl1pPr marL="1079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59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38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180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750" indent="-107950" algn="l" defTabSz="57467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3739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1692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9645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7597" indent="-143977" algn="l" defTabSz="575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95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905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858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810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763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7716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5669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3621" algn="l" defTabSz="575905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3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3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3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3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3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3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3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3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34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3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3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3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3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3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3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3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3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3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34.xml"/><Relationship Id="rId6" Type="http://schemas.microsoft.com/office/2007/relationships/diagramDrawing" Target="../diagrams/drawing1.xml"/><Relationship Id="rId11" Type="http://schemas.openxmlformats.org/officeDocument/2006/relationships/image" Target="../media/image7.png"/><Relationship Id="rId5" Type="http://schemas.openxmlformats.org/officeDocument/2006/relationships/diagramColors" Target="../diagrams/colors1.xml"/><Relationship Id="rId10" Type="http://schemas.openxmlformats.org/officeDocument/2006/relationships/image" Target="../media/image6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34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34.xml"/><Relationship Id="rId5" Type="http://schemas.microsoft.com/office/2007/relationships/hdphoto" Target="../media/hdphoto2.wdp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34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34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object 2"/>
          <p:cNvSpPr>
            <a:spLocks/>
          </p:cNvSpPr>
          <p:nvPr/>
        </p:nvSpPr>
        <p:spPr bwMode="auto">
          <a:xfrm>
            <a:off x="0" y="0"/>
            <a:ext cx="5751513" cy="1019175"/>
          </a:xfrm>
          <a:custGeom>
            <a:avLst/>
            <a:gdLst>
              <a:gd name="T0" fmla="*/ 5649202 w 5760085"/>
              <a:gd name="T1" fmla="*/ 0 h 1021080"/>
              <a:gd name="T2" fmla="*/ 0 w 5760085"/>
              <a:gd name="T3" fmla="*/ 0 h 1021080"/>
              <a:gd name="T4" fmla="*/ 0 w 5760085"/>
              <a:gd name="T5" fmla="*/ 996464 h 1021080"/>
              <a:gd name="T6" fmla="*/ 5649202 w 5760085"/>
              <a:gd name="T7" fmla="*/ 996464 h 1021080"/>
              <a:gd name="T8" fmla="*/ 5649202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985838" y="31750"/>
            <a:ext cx="3536950" cy="1000125"/>
          </a:xfrm>
        </p:spPr>
        <p:txBody>
          <a:bodyPr lIns="0" tIns="14582" rIns="0" bIns="0" rtlCol="0">
            <a:spAutoFit/>
          </a:bodyPr>
          <a:lstStyle/>
          <a:p>
            <a:pPr marL="12680" defTabSz="514205" eaLnBrk="1" fontAlgn="auto" hangingPunct="1">
              <a:spcBef>
                <a:spcPts val="114"/>
              </a:spcBef>
              <a:spcAft>
                <a:spcPts val="0"/>
              </a:spcAft>
              <a:defRPr/>
            </a:pPr>
            <a:r>
              <a:rPr lang="ru-RU" sz="32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История Узбекистана</a:t>
            </a:r>
            <a:endParaRPr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964" name="object 4"/>
          <p:cNvSpPr txBox="1">
            <a:spLocks noChangeArrowheads="1"/>
          </p:cNvSpPr>
          <p:nvPr/>
        </p:nvSpPr>
        <p:spPr bwMode="auto">
          <a:xfrm>
            <a:off x="782638" y="1115988"/>
            <a:ext cx="4761383" cy="1873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13948" rIns="0" bIns="0">
            <a:spAutoFit/>
          </a:bodyPr>
          <a:lstStyle>
            <a:lvl1pPr marL="17463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ts val="113"/>
              </a:spcBef>
            </a:pPr>
            <a:r>
              <a:rPr lang="ru-RU" sz="2400" b="1" dirty="0" smtClean="0">
                <a:solidFill>
                  <a:srgbClr val="002060"/>
                </a:solidFill>
              </a:rPr>
              <a:t>ТЕМА:</a:t>
            </a:r>
          </a:p>
          <a:p>
            <a:pPr algn="ctr" eaLnBrk="1" hangingPunct="1">
              <a:spcBef>
                <a:spcPts val="113"/>
              </a:spcBef>
            </a:pPr>
            <a:r>
              <a:rPr lang="ru-RU" sz="2400" b="1" dirty="0" smtClean="0">
                <a:solidFill>
                  <a:srgbClr val="002060"/>
                </a:solidFill>
              </a:rPr>
              <a:t>Этнические процессы и формирование узбекского народа</a:t>
            </a:r>
            <a:r>
              <a:rPr lang="ru-RU" sz="2400" b="1" dirty="0" smtClean="0">
                <a:solidFill>
                  <a:srgbClr val="002060"/>
                </a:solidFill>
              </a:rPr>
              <a:t>. Культурная жизнь </a:t>
            </a:r>
            <a:r>
              <a:rPr lang="ru-RU" sz="2400" b="1" dirty="0" err="1" smtClean="0">
                <a:solidFill>
                  <a:srgbClr val="002060"/>
                </a:solidFill>
              </a:rPr>
              <a:t>Мавераннахра</a:t>
            </a:r>
            <a:r>
              <a:rPr lang="ru-RU" sz="2400" b="1" dirty="0" smtClean="0">
                <a:solidFill>
                  <a:srgbClr val="002060"/>
                </a:solidFill>
              </a:rPr>
              <a:t> и Хорезма.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40965" name="object 5"/>
          <p:cNvSpPr>
            <a:spLocks/>
          </p:cNvSpPr>
          <p:nvPr/>
        </p:nvSpPr>
        <p:spPr bwMode="auto">
          <a:xfrm>
            <a:off x="393700" y="1548036"/>
            <a:ext cx="342900" cy="1080120"/>
          </a:xfrm>
          <a:custGeom>
            <a:avLst/>
            <a:gdLst>
              <a:gd name="T0" fmla="*/ 327694 w 344170"/>
              <a:gd name="T1" fmla="*/ 0 h 680719"/>
              <a:gd name="T2" fmla="*/ 0 w 344170"/>
              <a:gd name="T3" fmla="*/ 0 h 680719"/>
              <a:gd name="T4" fmla="*/ 0 w 344170"/>
              <a:gd name="T5" fmla="*/ 2147483647 h 680719"/>
              <a:gd name="T6" fmla="*/ 327694 w 344170"/>
              <a:gd name="T7" fmla="*/ 2147483647 h 680719"/>
              <a:gd name="T8" fmla="*/ 327694 w 344170"/>
              <a:gd name="T9" fmla="*/ 0 h 68071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0966" name="object 9"/>
          <p:cNvSpPr>
            <a:spLocks/>
          </p:cNvSpPr>
          <p:nvPr/>
        </p:nvSpPr>
        <p:spPr bwMode="auto">
          <a:xfrm>
            <a:off x="4695825" y="227013"/>
            <a:ext cx="603250" cy="603250"/>
          </a:xfrm>
          <a:custGeom>
            <a:avLst/>
            <a:gdLst>
              <a:gd name="T0" fmla="*/ 595406 w 603885"/>
              <a:gd name="T1" fmla="*/ 0 h 603885"/>
              <a:gd name="T2" fmla="*/ 0 w 603885"/>
              <a:gd name="T3" fmla="*/ 0 h 603885"/>
              <a:gd name="T4" fmla="*/ 0 w 603885"/>
              <a:gd name="T5" fmla="*/ 595419 h 603885"/>
              <a:gd name="T6" fmla="*/ 595406 w 603885"/>
              <a:gd name="T7" fmla="*/ 595419 h 603885"/>
              <a:gd name="T8" fmla="*/ 59540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0967" name="object 10"/>
          <p:cNvSpPr>
            <a:spLocks/>
          </p:cNvSpPr>
          <p:nvPr/>
        </p:nvSpPr>
        <p:spPr bwMode="auto">
          <a:xfrm>
            <a:off x="4695825" y="227013"/>
            <a:ext cx="603250" cy="603250"/>
          </a:xfrm>
          <a:custGeom>
            <a:avLst/>
            <a:gdLst>
              <a:gd name="T0" fmla="*/ 0 w 603885"/>
              <a:gd name="T1" fmla="*/ 0 h 603885"/>
              <a:gd name="T2" fmla="*/ 595406 w 603885"/>
              <a:gd name="T3" fmla="*/ 0 h 603885"/>
              <a:gd name="T4" fmla="*/ 595406 w 603885"/>
              <a:gd name="T5" fmla="*/ 595419 h 603885"/>
              <a:gd name="T6" fmla="*/ 0 w 603885"/>
              <a:gd name="T7" fmla="*/ 595419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4918075" y="249238"/>
            <a:ext cx="173038" cy="354012"/>
          </a:xfrm>
          <a:prstGeom prst="rect">
            <a:avLst/>
          </a:prstGeom>
        </p:spPr>
        <p:txBody>
          <a:bodyPr lIns="0" tIns="15851" rIns="0" bIns="0">
            <a:spAutoFit/>
          </a:bodyPr>
          <a:lstStyle/>
          <a:p>
            <a:pPr algn="ctr" defTabSz="575864" eaLnBrk="1" fontAlgn="auto" hangingPunct="1">
              <a:spcBef>
                <a:spcPts val="125"/>
              </a:spcBef>
              <a:spcAft>
                <a:spcPts val="0"/>
              </a:spcAft>
              <a:defRPr/>
            </a:pPr>
            <a:r>
              <a:rPr lang="ru-RU" sz="2200" b="1" spc="10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2200" dirty="0"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4751934" y="539924"/>
            <a:ext cx="547142" cy="227608"/>
          </a:xfrm>
          <a:prstGeom prst="rect">
            <a:avLst/>
          </a:prstGeom>
        </p:spPr>
        <p:txBody>
          <a:bodyPr wrap="square" lIns="0" tIns="12047" rIns="0" bIns="0">
            <a:spAutoFit/>
          </a:bodyPr>
          <a:lstStyle/>
          <a:p>
            <a:pPr defTabSz="575864" eaLnBrk="1" fontAlgn="auto" hangingPunct="1">
              <a:spcBef>
                <a:spcPts val="95"/>
              </a:spcBef>
              <a:spcAft>
                <a:spcPts val="0"/>
              </a:spcAft>
              <a:defRPr/>
            </a:pPr>
            <a:r>
              <a:rPr lang="ru-RU" sz="1400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400" b="1" dirty="0">
              <a:latin typeface="Arial"/>
              <a:cs typeface="Arial"/>
            </a:endParaRPr>
          </a:p>
        </p:txBody>
      </p:sp>
      <p:sp>
        <p:nvSpPr>
          <p:cNvPr id="40970" name="object 11"/>
          <p:cNvSpPr>
            <a:spLocks/>
          </p:cNvSpPr>
          <p:nvPr/>
        </p:nvSpPr>
        <p:spPr bwMode="auto">
          <a:xfrm>
            <a:off x="330200" y="311150"/>
            <a:ext cx="406400" cy="365125"/>
          </a:xfrm>
          <a:custGeom>
            <a:avLst/>
            <a:gdLst>
              <a:gd name="T0" fmla="*/ 398710 w 407034"/>
              <a:gd name="T1" fmla="*/ 350026 h 366395"/>
              <a:gd name="T2" fmla="*/ 0 w 407034"/>
              <a:gd name="T3" fmla="*/ 20743 h 366395"/>
              <a:gd name="T4" fmla="*/ 19935 w 407034"/>
              <a:gd name="T5" fmla="*/ 38889 h 366395"/>
              <a:gd name="T6" fmla="*/ 17281 w 407034"/>
              <a:gd name="T7" fmla="*/ 25926 h 366395"/>
              <a:gd name="T8" fmla="*/ 53161 w 407034"/>
              <a:gd name="T9" fmla="*/ 0 h 366395"/>
              <a:gd name="T10" fmla="*/ 46515 w 407034"/>
              <a:gd name="T11" fmla="*/ 337061 h 366395"/>
              <a:gd name="T12" fmla="*/ 46515 w 407034"/>
              <a:gd name="T13" fmla="*/ 175011 h 366395"/>
              <a:gd name="T14" fmla="*/ 99678 w 407034"/>
              <a:gd name="T15" fmla="*/ 337061 h 366395"/>
              <a:gd name="T16" fmla="*/ 154829 w 407034"/>
              <a:gd name="T17" fmla="*/ 119917 h 366395"/>
              <a:gd name="T18" fmla="*/ 139549 w 407034"/>
              <a:gd name="T19" fmla="*/ 337061 h 366395"/>
              <a:gd name="T20" fmla="*/ 139549 w 407034"/>
              <a:gd name="T21" fmla="*/ 194458 h 366395"/>
              <a:gd name="T22" fmla="*/ 222096 w 407034"/>
              <a:gd name="T23" fmla="*/ 105008 h 366395"/>
              <a:gd name="T24" fmla="*/ 166130 w 407034"/>
              <a:gd name="T25" fmla="*/ 258625 h 366395"/>
              <a:gd name="T26" fmla="*/ 182079 w 407034"/>
              <a:gd name="T27" fmla="*/ 248906 h 366395"/>
              <a:gd name="T28" fmla="*/ 223891 w 407034"/>
              <a:gd name="T29" fmla="*/ 239397 h 366395"/>
              <a:gd name="T30" fmla="*/ 199357 w 407034"/>
              <a:gd name="T31" fmla="*/ 241130 h 366395"/>
              <a:gd name="T32" fmla="*/ 219293 w 407034"/>
              <a:gd name="T33" fmla="*/ 337061 h 366395"/>
              <a:gd name="T34" fmla="*/ 228512 w 407034"/>
              <a:gd name="T35" fmla="*/ 244776 h 366395"/>
              <a:gd name="T36" fmla="*/ 259164 w 407034"/>
              <a:gd name="T37" fmla="*/ 337061 h 366395"/>
              <a:gd name="T38" fmla="*/ 285743 w 407034"/>
              <a:gd name="T39" fmla="*/ 77784 h 366395"/>
              <a:gd name="T40" fmla="*/ 365489 w 407034"/>
              <a:gd name="T41" fmla="*/ 187976 h 366395"/>
              <a:gd name="T42" fmla="*/ 312323 w 407034"/>
              <a:gd name="T43" fmla="*/ 156862 h 366395"/>
              <a:gd name="T44" fmla="*/ 299034 w 407034"/>
              <a:gd name="T45" fmla="*/ 149733 h 366395"/>
              <a:gd name="T46" fmla="*/ 352197 w 407034"/>
              <a:gd name="T47" fmla="*/ 337061 h 366395"/>
              <a:gd name="T48" fmla="*/ 378778 w 407034"/>
              <a:gd name="T49" fmla="*/ 38889 h 366395"/>
              <a:gd name="T50" fmla="*/ 222096 w 407034"/>
              <a:gd name="T51" fmla="*/ 105008 h 366395"/>
              <a:gd name="T52" fmla="*/ 253100 w 407034"/>
              <a:gd name="T53" fmla="*/ 148762 h 366395"/>
              <a:gd name="T54" fmla="*/ 272453 w 407034"/>
              <a:gd name="T55" fmla="*/ 194458 h 366395"/>
              <a:gd name="T56" fmla="*/ 255914 w 407034"/>
              <a:gd name="T57" fmla="*/ 130408 h 366395"/>
              <a:gd name="T58" fmla="*/ 68442 w 407034"/>
              <a:gd name="T59" fmla="*/ 152973 h 366395"/>
              <a:gd name="T60" fmla="*/ 73098 w 407034"/>
              <a:gd name="T61" fmla="*/ 175011 h 366395"/>
              <a:gd name="T62" fmla="*/ 86389 w 407034"/>
              <a:gd name="T63" fmla="*/ 157510 h 366395"/>
              <a:gd name="T64" fmla="*/ 86389 w 407034"/>
              <a:gd name="T65" fmla="*/ 141306 h 366395"/>
              <a:gd name="T66" fmla="*/ 99678 w 407034"/>
              <a:gd name="T67" fmla="*/ 175011 h 366395"/>
              <a:gd name="T68" fmla="*/ 312323 w 407034"/>
              <a:gd name="T69" fmla="*/ 156862 h 366395"/>
              <a:gd name="T70" fmla="*/ 325613 w 407034"/>
              <a:gd name="T71" fmla="*/ 175011 h 366395"/>
              <a:gd name="T72" fmla="*/ 398710 w 407034"/>
              <a:gd name="T73" fmla="*/ 0 h 366395"/>
              <a:gd name="T74" fmla="*/ 352197 w 407034"/>
              <a:gd name="T75" fmla="*/ 175011 h 366395"/>
              <a:gd name="T76" fmla="*/ 392068 w 407034"/>
              <a:gd name="T77" fmla="*/ 33705 h 366395"/>
              <a:gd name="T78" fmla="*/ 358841 w 407034"/>
              <a:gd name="T79" fmla="*/ 12962 h 366395"/>
              <a:gd name="T80" fmla="*/ 99678 w 407034"/>
              <a:gd name="T81" fmla="*/ 38889 h 366395"/>
              <a:gd name="T82" fmla="*/ 299034 w 407034"/>
              <a:gd name="T83" fmla="*/ 77784 h 366395"/>
              <a:gd name="T84" fmla="*/ 299034 w 407034"/>
              <a:gd name="T85" fmla="*/ 51854 h 366395"/>
              <a:gd name="T86" fmla="*/ 325286 w 407034"/>
              <a:gd name="T87" fmla="*/ 149733 h 366395"/>
              <a:gd name="T88" fmla="*/ 285743 w 407034"/>
              <a:gd name="T89" fmla="*/ 64820 h 366395"/>
              <a:gd name="T90" fmla="*/ 39871 w 407034"/>
              <a:gd name="T91" fmla="*/ 12962 h 366395"/>
              <a:gd name="T92" fmla="*/ 53161 w 407034"/>
              <a:gd name="T93" fmla="*/ 20743 h 366395"/>
              <a:gd name="T94" fmla="*/ 385422 w 407034"/>
              <a:gd name="T95" fmla="*/ 18148 h 366395"/>
              <a:gd name="T96" fmla="*/ 398710 w 407034"/>
              <a:gd name="T97" fmla="*/ 12962 h 36639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407034" h="366395">
                <a:moveTo>
                  <a:pt x="406874" y="352624"/>
                </a:moveTo>
                <a:lnTo>
                  <a:pt x="0" y="352624"/>
                </a:lnTo>
                <a:lnTo>
                  <a:pt x="0" y="366187"/>
                </a:lnTo>
                <a:lnTo>
                  <a:pt x="406874" y="366187"/>
                </a:lnTo>
                <a:lnTo>
                  <a:pt x="406874" y="352624"/>
                </a:lnTo>
                <a:close/>
              </a:path>
              <a:path w="407034" h="366395">
                <a:moveTo>
                  <a:pt x="54248" y="0"/>
                </a:moveTo>
                <a:lnTo>
                  <a:pt x="0" y="0"/>
                </a:lnTo>
                <a:lnTo>
                  <a:pt x="0" y="21700"/>
                </a:lnTo>
                <a:lnTo>
                  <a:pt x="6781" y="35261"/>
                </a:lnTo>
                <a:lnTo>
                  <a:pt x="6781" y="352624"/>
                </a:lnTo>
                <a:lnTo>
                  <a:pt x="20342" y="352624"/>
                </a:lnTo>
                <a:lnTo>
                  <a:pt x="20342" y="40686"/>
                </a:lnTo>
                <a:lnTo>
                  <a:pt x="47468" y="40686"/>
                </a:lnTo>
                <a:lnTo>
                  <a:pt x="47468" y="35261"/>
                </a:lnTo>
                <a:lnTo>
                  <a:pt x="51537" y="27122"/>
                </a:lnTo>
                <a:lnTo>
                  <a:pt x="17632" y="27122"/>
                </a:lnTo>
                <a:lnTo>
                  <a:pt x="13561" y="18986"/>
                </a:lnTo>
                <a:lnTo>
                  <a:pt x="13561" y="13561"/>
                </a:lnTo>
                <a:lnTo>
                  <a:pt x="54248" y="13561"/>
                </a:lnTo>
                <a:lnTo>
                  <a:pt x="54248" y="0"/>
                </a:lnTo>
                <a:close/>
              </a:path>
              <a:path w="407034" h="366395">
                <a:moveTo>
                  <a:pt x="47468" y="40686"/>
                </a:moveTo>
                <a:lnTo>
                  <a:pt x="33903" y="40686"/>
                </a:lnTo>
                <a:lnTo>
                  <a:pt x="33903" y="352624"/>
                </a:lnTo>
                <a:lnTo>
                  <a:pt x="47468" y="352624"/>
                </a:lnTo>
                <a:lnTo>
                  <a:pt x="47468" y="196656"/>
                </a:lnTo>
                <a:lnTo>
                  <a:pt x="115282" y="196656"/>
                </a:lnTo>
                <a:lnTo>
                  <a:pt x="115282" y="183092"/>
                </a:lnTo>
                <a:lnTo>
                  <a:pt x="47468" y="183092"/>
                </a:lnTo>
                <a:lnTo>
                  <a:pt x="47468" y="40686"/>
                </a:lnTo>
                <a:close/>
              </a:path>
              <a:path w="407034" h="366395">
                <a:moveTo>
                  <a:pt x="115282" y="196656"/>
                </a:moveTo>
                <a:lnTo>
                  <a:pt x="101718" y="196656"/>
                </a:lnTo>
                <a:lnTo>
                  <a:pt x="101718" y="352624"/>
                </a:lnTo>
                <a:lnTo>
                  <a:pt x="115282" y="352624"/>
                </a:lnTo>
                <a:lnTo>
                  <a:pt x="115282" y="196656"/>
                </a:lnTo>
                <a:close/>
              </a:path>
              <a:path w="407034" h="366395">
                <a:moveTo>
                  <a:pt x="203436" y="93578"/>
                </a:moveTo>
                <a:lnTo>
                  <a:pt x="157999" y="125453"/>
                </a:lnTo>
                <a:lnTo>
                  <a:pt x="130820" y="164782"/>
                </a:lnTo>
                <a:lnTo>
                  <a:pt x="128844" y="181062"/>
                </a:lnTo>
                <a:lnTo>
                  <a:pt x="128844" y="352624"/>
                </a:lnTo>
                <a:lnTo>
                  <a:pt x="142405" y="352624"/>
                </a:lnTo>
                <a:lnTo>
                  <a:pt x="142405" y="217001"/>
                </a:lnTo>
                <a:lnTo>
                  <a:pt x="278030" y="217001"/>
                </a:lnTo>
                <a:lnTo>
                  <a:pt x="278030" y="203436"/>
                </a:lnTo>
                <a:lnTo>
                  <a:pt x="142405" y="203436"/>
                </a:lnTo>
                <a:lnTo>
                  <a:pt x="142405" y="181062"/>
                </a:lnTo>
                <a:lnTo>
                  <a:pt x="155852" y="145109"/>
                </a:lnTo>
                <a:lnTo>
                  <a:pt x="203436" y="109857"/>
                </a:lnTo>
                <a:lnTo>
                  <a:pt x="226642" y="109857"/>
                </a:lnTo>
                <a:lnTo>
                  <a:pt x="203436" y="93578"/>
                </a:lnTo>
                <a:close/>
              </a:path>
              <a:path w="407034" h="366395">
                <a:moveTo>
                  <a:pt x="203436" y="236664"/>
                </a:moveTo>
                <a:lnTo>
                  <a:pt x="170622" y="262844"/>
                </a:lnTo>
                <a:lnTo>
                  <a:pt x="169531" y="270568"/>
                </a:lnTo>
                <a:lnTo>
                  <a:pt x="169531" y="352624"/>
                </a:lnTo>
                <a:lnTo>
                  <a:pt x="183092" y="352624"/>
                </a:lnTo>
                <a:lnTo>
                  <a:pt x="183092" y="265146"/>
                </a:lnTo>
                <a:lnTo>
                  <a:pt x="185806" y="260399"/>
                </a:lnTo>
                <a:lnTo>
                  <a:pt x="190554" y="258364"/>
                </a:lnTo>
                <a:lnTo>
                  <a:pt x="203436" y="252262"/>
                </a:lnTo>
                <a:lnTo>
                  <a:pt x="229994" y="252262"/>
                </a:lnTo>
                <a:lnTo>
                  <a:pt x="228474" y="250449"/>
                </a:lnTo>
                <a:lnTo>
                  <a:pt x="222421" y="246157"/>
                </a:lnTo>
                <a:lnTo>
                  <a:pt x="203436" y="236664"/>
                </a:lnTo>
                <a:close/>
              </a:path>
              <a:path w="407034" h="366395">
                <a:moveTo>
                  <a:pt x="229994" y="252262"/>
                </a:moveTo>
                <a:lnTo>
                  <a:pt x="203436" y="252262"/>
                </a:lnTo>
                <a:lnTo>
                  <a:pt x="216320" y="258364"/>
                </a:lnTo>
                <a:lnTo>
                  <a:pt x="221068" y="260399"/>
                </a:lnTo>
                <a:lnTo>
                  <a:pt x="223782" y="265146"/>
                </a:lnTo>
                <a:lnTo>
                  <a:pt x="223782" y="352624"/>
                </a:lnTo>
                <a:lnTo>
                  <a:pt x="237343" y="352624"/>
                </a:lnTo>
                <a:lnTo>
                  <a:pt x="237343" y="270568"/>
                </a:lnTo>
                <a:lnTo>
                  <a:pt x="236252" y="262844"/>
                </a:lnTo>
                <a:lnTo>
                  <a:pt x="233190" y="256075"/>
                </a:lnTo>
                <a:lnTo>
                  <a:pt x="229994" y="252262"/>
                </a:lnTo>
                <a:close/>
              </a:path>
              <a:path w="407034" h="366395">
                <a:moveTo>
                  <a:pt x="278030" y="217001"/>
                </a:moveTo>
                <a:lnTo>
                  <a:pt x="264469" y="217001"/>
                </a:lnTo>
                <a:lnTo>
                  <a:pt x="264469" y="352624"/>
                </a:lnTo>
                <a:lnTo>
                  <a:pt x="278030" y="352624"/>
                </a:lnTo>
                <a:lnTo>
                  <a:pt x="278030" y="217001"/>
                </a:lnTo>
                <a:close/>
              </a:path>
              <a:path w="407034" h="366395">
                <a:moveTo>
                  <a:pt x="305156" y="81373"/>
                </a:moveTo>
                <a:lnTo>
                  <a:pt x="291592" y="81373"/>
                </a:lnTo>
                <a:lnTo>
                  <a:pt x="291592" y="352624"/>
                </a:lnTo>
                <a:lnTo>
                  <a:pt x="305156" y="352624"/>
                </a:lnTo>
                <a:lnTo>
                  <a:pt x="305156" y="196656"/>
                </a:lnTo>
                <a:lnTo>
                  <a:pt x="372971" y="196656"/>
                </a:lnTo>
                <a:lnTo>
                  <a:pt x="372971" y="183092"/>
                </a:lnTo>
                <a:lnTo>
                  <a:pt x="305156" y="183092"/>
                </a:lnTo>
                <a:lnTo>
                  <a:pt x="305156" y="172923"/>
                </a:lnTo>
                <a:lnTo>
                  <a:pt x="318717" y="164105"/>
                </a:lnTo>
                <a:lnTo>
                  <a:pt x="342452" y="164105"/>
                </a:lnTo>
                <a:lnTo>
                  <a:pt x="337031" y="160037"/>
                </a:lnTo>
                <a:lnTo>
                  <a:pt x="331944" y="156646"/>
                </a:lnTo>
                <a:lnTo>
                  <a:pt x="305156" y="156646"/>
                </a:lnTo>
                <a:lnTo>
                  <a:pt x="305156" y="81373"/>
                </a:lnTo>
                <a:close/>
              </a:path>
              <a:path w="407034" h="366395">
                <a:moveTo>
                  <a:pt x="372971" y="196656"/>
                </a:moveTo>
                <a:lnTo>
                  <a:pt x="359406" y="196656"/>
                </a:lnTo>
                <a:lnTo>
                  <a:pt x="359406" y="352624"/>
                </a:lnTo>
                <a:lnTo>
                  <a:pt x="372971" y="352624"/>
                </a:lnTo>
                <a:lnTo>
                  <a:pt x="372971" y="196656"/>
                </a:lnTo>
                <a:close/>
              </a:path>
              <a:path w="407034" h="366395">
                <a:moveTo>
                  <a:pt x="400093" y="40686"/>
                </a:moveTo>
                <a:lnTo>
                  <a:pt x="386532" y="40686"/>
                </a:lnTo>
                <a:lnTo>
                  <a:pt x="386532" y="352624"/>
                </a:lnTo>
                <a:lnTo>
                  <a:pt x="400093" y="352624"/>
                </a:lnTo>
                <a:lnTo>
                  <a:pt x="400093" y="40686"/>
                </a:lnTo>
                <a:close/>
              </a:path>
              <a:path w="407034" h="366395">
                <a:moveTo>
                  <a:pt x="226642" y="109857"/>
                </a:moveTo>
                <a:lnTo>
                  <a:pt x="203436" y="109857"/>
                </a:lnTo>
                <a:lnTo>
                  <a:pt x="241411" y="136302"/>
                </a:lnTo>
                <a:lnTo>
                  <a:pt x="251022" y="145013"/>
                </a:lnTo>
                <a:lnTo>
                  <a:pt x="258281" y="155630"/>
                </a:lnTo>
                <a:lnTo>
                  <a:pt x="262869" y="167773"/>
                </a:lnTo>
                <a:lnTo>
                  <a:pt x="264469" y="181062"/>
                </a:lnTo>
                <a:lnTo>
                  <a:pt x="264469" y="203436"/>
                </a:lnTo>
                <a:lnTo>
                  <a:pt x="278030" y="203436"/>
                </a:lnTo>
                <a:lnTo>
                  <a:pt x="278030" y="181062"/>
                </a:lnTo>
                <a:lnTo>
                  <a:pt x="276049" y="164743"/>
                </a:lnTo>
                <a:lnTo>
                  <a:pt x="270317" y="149696"/>
                </a:lnTo>
                <a:lnTo>
                  <a:pt x="261153" y="136430"/>
                </a:lnTo>
                <a:lnTo>
                  <a:pt x="248874" y="125453"/>
                </a:lnTo>
                <a:lnTo>
                  <a:pt x="226642" y="109857"/>
                </a:lnTo>
                <a:close/>
              </a:path>
              <a:path w="407034" h="366395">
                <a:moveTo>
                  <a:pt x="88157" y="147830"/>
                </a:moveTo>
                <a:lnTo>
                  <a:pt x="69843" y="160037"/>
                </a:lnTo>
                <a:lnTo>
                  <a:pt x="64422" y="164105"/>
                </a:lnTo>
                <a:lnTo>
                  <a:pt x="61029" y="170207"/>
                </a:lnTo>
                <a:lnTo>
                  <a:pt x="61029" y="183092"/>
                </a:lnTo>
                <a:lnTo>
                  <a:pt x="74594" y="183092"/>
                </a:lnTo>
                <a:lnTo>
                  <a:pt x="74594" y="174952"/>
                </a:lnTo>
                <a:lnTo>
                  <a:pt x="75952" y="172923"/>
                </a:lnTo>
                <a:lnTo>
                  <a:pt x="77306" y="171561"/>
                </a:lnTo>
                <a:lnTo>
                  <a:pt x="88157" y="164782"/>
                </a:lnTo>
                <a:lnTo>
                  <a:pt x="115282" y="164782"/>
                </a:lnTo>
                <a:lnTo>
                  <a:pt x="115282" y="156646"/>
                </a:lnTo>
                <a:lnTo>
                  <a:pt x="101718" y="156646"/>
                </a:lnTo>
                <a:lnTo>
                  <a:pt x="88157" y="147830"/>
                </a:lnTo>
                <a:close/>
              </a:path>
              <a:path w="407034" h="366395">
                <a:moveTo>
                  <a:pt x="115282" y="164782"/>
                </a:moveTo>
                <a:lnTo>
                  <a:pt x="88157" y="164782"/>
                </a:lnTo>
                <a:lnTo>
                  <a:pt x="101718" y="173598"/>
                </a:lnTo>
                <a:lnTo>
                  <a:pt x="101718" y="183092"/>
                </a:lnTo>
                <a:lnTo>
                  <a:pt x="115282" y="183092"/>
                </a:lnTo>
                <a:lnTo>
                  <a:pt x="115282" y="164782"/>
                </a:lnTo>
                <a:close/>
              </a:path>
              <a:path w="407034" h="366395">
                <a:moveTo>
                  <a:pt x="342452" y="164105"/>
                </a:moveTo>
                <a:lnTo>
                  <a:pt x="318717" y="164105"/>
                </a:lnTo>
                <a:lnTo>
                  <a:pt x="329568" y="170888"/>
                </a:lnTo>
                <a:lnTo>
                  <a:pt x="331603" y="172242"/>
                </a:lnTo>
                <a:lnTo>
                  <a:pt x="332280" y="174279"/>
                </a:lnTo>
                <a:lnTo>
                  <a:pt x="332280" y="183092"/>
                </a:lnTo>
                <a:lnTo>
                  <a:pt x="345843" y="183092"/>
                </a:lnTo>
                <a:lnTo>
                  <a:pt x="345843" y="170207"/>
                </a:lnTo>
                <a:lnTo>
                  <a:pt x="342452" y="164105"/>
                </a:lnTo>
                <a:close/>
              </a:path>
              <a:path w="407034" h="366395">
                <a:moveTo>
                  <a:pt x="406874" y="0"/>
                </a:moveTo>
                <a:lnTo>
                  <a:pt x="352626" y="0"/>
                </a:lnTo>
                <a:lnTo>
                  <a:pt x="352626" y="21700"/>
                </a:lnTo>
                <a:lnTo>
                  <a:pt x="359406" y="35261"/>
                </a:lnTo>
                <a:lnTo>
                  <a:pt x="359406" y="183092"/>
                </a:lnTo>
                <a:lnTo>
                  <a:pt x="372971" y="183092"/>
                </a:lnTo>
                <a:lnTo>
                  <a:pt x="372971" y="40686"/>
                </a:lnTo>
                <a:lnTo>
                  <a:pt x="400093" y="40686"/>
                </a:lnTo>
                <a:lnTo>
                  <a:pt x="400093" y="35261"/>
                </a:lnTo>
                <a:lnTo>
                  <a:pt x="404163" y="27122"/>
                </a:lnTo>
                <a:lnTo>
                  <a:pt x="370255" y="27122"/>
                </a:lnTo>
                <a:lnTo>
                  <a:pt x="366187" y="18986"/>
                </a:lnTo>
                <a:lnTo>
                  <a:pt x="366187" y="13561"/>
                </a:lnTo>
                <a:lnTo>
                  <a:pt x="406874" y="13561"/>
                </a:lnTo>
                <a:lnTo>
                  <a:pt x="406874" y="0"/>
                </a:lnTo>
                <a:close/>
              </a:path>
              <a:path w="407034" h="366395">
                <a:moveTo>
                  <a:pt x="305156" y="40686"/>
                </a:moveTo>
                <a:lnTo>
                  <a:pt x="101718" y="40686"/>
                </a:lnTo>
                <a:lnTo>
                  <a:pt x="101718" y="156646"/>
                </a:lnTo>
                <a:lnTo>
                  <a:pt x="115282" y="156646"/>
                </a:lnTo>
                <a:lnTo>
                  <a:pt x="115282" y="81373"/>
                </a:lnTo>
                <a:lnTo>
                  <a:pt x="305156" y="81373"/>
                </a:lnTo>
                <a:lnTo>
                  <a:pt x="305156" y="67812"/>
                </a:lnTo>
                <a:lnTo>
                  <a:pt x="115282" y="67812"/>
                </a:lnTo>
                <a:lnTo>
                  <a:pt x="115282" y="54248"/>
                </a:lnTo>
                <a:lnTo>
                  <a:pt x="305156" y="54248"/>
                </a:lnTo>
                <a:lnTo>
                  <a:pt x="305156" y="40686"/>
                </a:lnTo>
                <a:close/>
              </a:path>
              <a:path w="407034" h="366395">
                <a:moveTo>
                  <a:pt x="318717" y="147830"/>
                </a:moveTo>
                <a:lnTo>
                  <a:pt x="305156" y="156646"/>
                </a:lnTo>
                <a:lnTo>
                  <a:pt x="331944" y="156646"/>
                </a:lnTo>
                <a:lnTo>
                  <a:pt x="318717" y="147830"/>
                </a:lnTo>
                <a:close/>
              </a:path>
              <a:path w="407034" h="366395">
                <a:moveTo>
                  <a:pt x="305156" y="54248"/>
                </a:moveTo>
                <a:lnTo>
                  <a:pt x="291592" y="54248"/>
                </a:lnTo>
                <a:lnTo>
                  <a:pt x="291592" y="67812"/>
                </a:lnTo>
                <a:lnTo>
                  <a:pt x="305156" y="67812"/>
                </a:lnTo>
                <a:lnTo>
                  <a:pt x="305156" y="54248"/>
                </a:lnTo>
                <a:close/>
              </a:path>
              <a:path w="407034" h="366395">
                <a:moveTo>
                  <a:pt x="54248" y="13561"/>
                </a:moveTo>
                <a:lnTo>
                  <a:pt x="40686" y="13561"/>
                </a:lnTo>
                <a:lnTo>
                  <a:pt x="40686" y="18986"/>
                </a:lnTo>
                <a:lnTo>
                  <a:pt x="36619" y="27122"/>
                </a:lnTo>
                <a:lnTo>
                  <a:pt x="51537" y="27122"/>
                </a:lnTo>
                <a:lnTo>
                  <a:pt x="54248" y="21700"/>
                </a:lnTo>
                <a:lnTo>
                  <a:pt x="54248" y="13561"/>
                </a:lnTo>
                <a:close/>
              </a:path>
              <a:path w="407034" h="366395">
                <a:moveTo>
                  <a:pt x="406874" y="13561"/>
                </a:moveTo>
                <a:lnTo>
                  <a:pt x="393313" y="13561"/>
                </a:lnTo>
                <a:lnTo>
                  <a:pt x="393313" y="18986"/>
                </a:lnTo>
                <a:lnTo>
                  <a:pt x="389242" y="27122"/>
                </a:lnTo>
                <a:lnTo>
                  <a:pt x="404163" y="27122"/>
                </a:lnTo>
                <a:lnTo>
                  <a:pt x="406874" y="21700"/>
                </a:lnTo>
                <a:lnTo>
                  <a:pt x="406874" y="13561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ФОРМИРОВАНИЕ УЗБЕКСКОГО НАРОДА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142875" y="611932"/>
            <a:ext cx="3240906" cy="252028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С </a:t>
            </a:r>
            <a:r>
              <a:rPr lang="ru-RU" altLang="ru-RU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формированием в IX в. в </a:t>
            </a:r>
            <a:r>
              <a:rPr lang="ru-RU" altLang="ru-RU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Мавераннахре</a:t>
            </a:r>
            <a:r>
              <a:rPr lang="ru-RU" altLang="ru-RU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узбекского народа создавался цельный тюркский слой и среда живого тюркского </a:t>
            </a: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языка, </a:t>
            </a:r>
            <a:r>
              <a:rPr lang="ru-RU" altLang="ru-RU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начался стремительный процесс </a:t>
            </a:r>
            <a:r>
              <a:rPr lang="ru-RU" altLang="ru-RU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тюркизации</a:t>
            </a:r>
            <a:r>
              <a:rPr lang="ru-RU" altLang="ru-RU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согдийцев</a:t>
            </a:r>
            <a:r>
              <a:rPr lang="ru-RU" altLang="ru-RU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и других местных </a:t>
            </a: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народов.</a:t>
            </a: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479633525"/>
              </p:ext>
            </p:extLst>
          </p:nvPr>
        </p:nvGraphicFramePr>
        <p:xfrm>
          <a:off x="3527797" y="611932"/>
          <a:ext cx="2088232" cy="22159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28665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ПРИХОД К ВЛАСТИ КАРАХАНИДОВ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142874" y="611932"/>
            <a:ext cx="3462057" cy="244827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При </a:t>
            </a:r>
            <a:r>
              <a:rPr lang="ru-RU" altLang="ru-RU" sz="12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Караханидах</a:t>
            </a:r>
            <a:r>
              <a:rPr lang="ru-RU" altLang="ru-RU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en-US" altLang="ru-RU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IX-XII</a:t>
            </a:r>
            <a:r>
              <a:rPr lang="ru-RU" altLang="ru-RU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веках политическая власть  переходит к </a:t>
            </a:r>
            <a:r>
              <a:rPr lang="ru-RU" altLang="ru-RU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тюркским </a:t>
            </a:r>
            <a:r>
              <a:rPr lang="ru-RU" altLang="ru-RU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династиям. </a:t>
            </a:r>
            <a:r>
              <a:rPr lang="ru-RU" altLang="ru-RU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Именно в этот период </a:t>
            </a:r>
            <a:r>
              <a:rPr lang="ru-RU" altLang="ru-RU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формируются основные черты, </a:t>
            </a:r>
            <a:r>
              <a:rPr lang="ru-RU" altLang="ru-RU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присущие узбекскому народу. </a:t>
            </a:r>
            <a:r>
              <a:rPr lang="ru-RU" altLang="ru-RU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Складывается языковая, территориальная, экономическая и культурная, религиозная общность народа, получившего </a:t>
            </a:r>
            <a:r>
              <a:rPr lang="ru-RU" altLang="ru-RU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впоследствии название </a:t>
            </a:r>
            <a:r>
              <a:rPr lang="ru-RU" altLang="ru-RU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узбеки.   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Политические, социально-экономические изменения </a:t>
            </a:r>
            <a:r>
              <a:rPr lang="en-US" altLang="ru-RU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IX-XII</a:t>
            </a:r>
            <a:r>
              <a:rPr lang="ru-RU" altLang="ru-RU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оказали большое влияние на культурную жизнь страны.</a:t>
            </a:r>
            <a:endParaRPr lang="ru-RU" altLang="ru-RU" sz="12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3821" y="683940"/>
            <a:ext cx="1944216" cy="2114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463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«БАЙТ АЛЬ-ХИКМА» - КРУПНЕЙШИЙ ЦЕНТР КУЛЬТУРЫ И НАУКИ ВОСТОКА</a:t>
            </a:r>
            <a:endParaRPr lang="ru-RU" altLang="ru-RU" sz="1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8611" name="Содержимое 10"/>
          <p:cNvSpPr>
            <a:spLocks noGrp="1"/>
          </p:cNvSpPr>
          <p:nvPr>
            <p:ph idx="1"/>
          </p:nvPr>
        </p:nvSpPr>
        <p:spPr>
          <a:xfrm>
            <a:off x="71412" y="539924"/>
            <a:ext cx="3956853" cy="266429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sz="1400" dirty="0" smtClean="0">
                <a:latin typeface="Arial" pitchFamily="34" charset="0"/>
                <a:ea typeface="Calibri"/>
                <a:cs typeface="Arial" panose="020B0604020202020204" pitchFamily="34" charset="0"/>
              </a:rPr>
              <a:t>     Дом </a:t>
            </a:r>
            <a:r>
              <a:rPr lang="ru-RU" sz="14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мудрости </a:t>
            </a:r>
            <a:r>
              <a:rPr lang="ru-RU" sz="14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(«Байт аль-</a:t>
            </a:r>
            <a:r>
              <a:rPr lang="ru-RU" sz="1400" dirty="0" err="1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Хикма</a:t>
            </a:r>
            <a:r>
              <a:rPr lang="ru-RU" sz="14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») </a:t>
            </a:r>
            <a:r>
              <a:rPr lang="ru-RU" sz="14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— исламская академия, основанная в 20-е годы IX века халифом ал-</a:t>
            </a:r>
            <a:r>
              <a:rPr lang="ru-RU" sz="14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Мамуном</a:t>
            </a:r>
            <a:r>
              <a:rPr lang="ru-RU" sz="14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в Багдаде. </a:t>
            </a:r>
            <a:r>
              <a:rPr lang="ru-RU" sz="14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В Багдаде </a:t>
            </a:r>
            <a:r>
              <a:rPr lang="ru-RU" sz="14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изо всех областей халифата были собраны выдающиеся учёные, многие из которых являлись уроженцами Средней </a:t>
            </a:r>
            <a:r>
              <a:rPr lang="ru-RU" sz="14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Азии. 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sz="14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ru-RU" sz="14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   При </a:t>
            </a:r>
            <a:r>
              <a:rPr lang="ru-RU" sz="14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Доме мудрости существовала библиотека «</a:t>
            </a:r>
            <a:r>
              <a:rPr lang="ru-RU" sz="14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Хизанат</a:t>
            </a:r>
            <a:r>
              <a:rPr lang="ru-RU" sz="14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аль-</a:t>
            </a:r>
            <a:r>
              <a:rPr lang="ru-RU" sz="14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хикма</a:t>
            </a:r>
            <a:r>
              <a:rPr lang="ru-RU" sz="14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». Одной из важнейших задач академии был перевод на арабский язык индийских и древнегреческих трудов по астрономии, математике, </a:t>
            </a:r>
            <a:r>
              <a:rPr lang="ru-RU" sz="14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медицине, философии.</a:t>
            </a:r>
            <a:endParaRPr lang="ru-RU" altLang="ru-RU" sz="12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8266" y="611932"/>
            <a:ext cx="1681912" cy="1261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8265" y="1908076"/>
            <a:ext cx="1681913" cy="1232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3279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МУХАММАД  </a:t>
            </a:r>
            <a:b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ИБН МУСА АЛЬ-ХОРЕЗМИ</a:t>
            </a:r>
            <a:endParaRPr lang="ru-RU" altLang="ru-RU" sz="1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8611" name="Содержимое 10"/>
          <p:cNvSpPr>
            <a:spLocks noGrp="1"/>
          </p:cNvSpPr>
          <p:nvPr>
            <p:ph idx="1"/>
          </p:nvPr>
        </p:nvSpPr>
        <p:spPr>
          <a:xfrm>
            <a:off x="143421" y="611932"/>
            <a:ext cx="3816425" cy="252028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vi-VN" sz="1050" b="1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ru-RU" sz="1050" b="1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      </a:t>
            </a:r>
            <a:r>
              <a:rPr lang="vi-VN" sz="14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Мухаммад </a:t>
            </a:r>
            <a:r>
              <a:rPr lang="vi-VN" sz="14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ибн </a:t>
            </a:r>
            <a:r>
              <a:rPr lang="vi-VN" sz="14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Муса аль-Хорезми</a:t>
            </a:r>
            <a:r>
              <a:rPr lang="ru-RU" sz="14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(</a:t>
            </a:r>
            <a:r>
              <a:rPr lang="vi-VN" sz="14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vi-VN" sz="14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783 — ок. 850) </a:t>
            </a:r>
            <a:r>
              <a:rPr lang="vi-VN" sz="14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—один </a:t>
            </a:r>
            <a:r>
              <a:rPr lang="vi-VN" sz="14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из крупнейших среднеазиатских учёных </a:t>
            </a:r>
            <a:r>
              <a:rPr lang="en-US" sz="14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IX </a:t>
            </a:r>
            <a:r>
              <a:rPr lang="vi-VN" sz="14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века, математик, астроном, географ и историк. Сведений о жизни учёного сохранилось крайне мало. Родился предположительно в Хиве в 783 году. 819 году аль-Хорезми переехал в пригород Багдада. В Багдаде он провёл значительный период своей жизни, возглавляя при халифе аль-Мамуне (813—833) «Дом Мудрости» </a:t>
            </a:r>
            <a:r>
              <a:rPr lang="ru-RU" sz="14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</a:t>
            </a:r>
            <a:r>
              <a:rPr lang="vi-VN" sz="14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endParaRPr lang="ru-RU" altLang="ru-RU" sz="1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043935" y="755948"/>
            <a:ext cx="1662792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3065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НАУЧНЫЕ ТРУДЫ АЛЬ-ХОРЕЗМИ</a:t>
            </a:r>
          </a:p>
        </p:txBody>
      </p:sp>
      <p:sp>
        <p:nvSpPr>
          <p:cNvPr id="68611" name="Содержимое 10"/>
          <p:cNvSpPr>
            <a:spLocks noGrp="1"/>
          </p:cNvSpPr>
          <p:nvPr>
            <p:ph idx="1"/>
          </p:nvPr>
        </p:nvSpPr>
        <p:spPr>
          <a:xfrm>
            <a:off x="143421" y="539924"/>
            <a:ext cx="3456384" cy="262815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sz="14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    Аль-Хорезми </a:t>
            </a:r>
            <a:r>
              <a:rPr lang="ru-RU" sz="14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был автором 20 научных трудов, </a:t>
            </a:r>
            <a:r>
              <a:rPr lang="ru-RU" sz="14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10 </a:t>
            </a:r>
            <a:r>
              <a:rPr lang="ru-RU" sz="14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из которых </a:t>
            </a:r>
            <a:r>
              <a:rPr lang="ru-RU" sz="14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дошли до наших дней: </a:t>
            </a:r>
            <a:r>
              <a:rPr lang="ru-RU" sz="14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«Книга об индийском счете», «Краткая книга об исчислении алгебры и </a:t>
            </a:r>
            <a:r>
              <a:rPr lang="ru-RU" sz="14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алмукабалы</a:t>
            </a:r>
            <a:r>
              <a:rPr lang="ru-RU" sz="14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», «Астрономические таблицы» (</a:t>
            </a:r>
            <a:r>
              <a:rPr lang="ru-RU" sz="14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зидж</a:t>
            </a:r>
            <a:r>
              <a:rPr lang="ru-RU" sz="14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), «Книга о построении астролябии», «Книга картины Земли», «Книга о действиях с помощью астролябии», «Книга о солнечных часах», «Книга истории», «Трактат об определении эры евреев и их праздниках».</a:t>
            </a:r>
          </a:p>
          <a:p>
            <a:pPr marL="0" indent="0" eaLnBrk="1" hangingPunct="1">
              <a:spcBef>
                <a:spcPts val="563"/>
              </a:spcBef>
              <a:buNone/>
            </a:pPr>
            <a:endParaRPr lang="ru-RU" altLang="ru-RU" sz="24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1813" y="899963"/>
            <a:ext cx="2003026" cy="17504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6570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ВКЛАД АЛЬ-ХОРЕЗМИ В МИРОВУЮ НАУКУ</a:t>
            </a:r>
          </a:p>
        </p:txBody>
      </p:sp>
      <p:sp>
        <p:nvSpPr>
          <p:cNvPr id="68611" name="Содержимое 10"/>
          <p:cNvSpPr>
            <a:spLocks noGrp="1"/>
          </p:cNvSpPr>
          <p:nvPr>
            <p:ph idx="1"/>
          </p:nvPr>
        </p:nvSpPr>
        <p:spPr>
          <a:xfrm>
            <a:off x="143422" y="611932"/>
            <a:ext cx="3744415" cy="252028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sz="12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  Труды Аль-Хорезми </a:t>
            </a:r>
            <a:r>
              <a:rPr lang="ru-RU" sz="12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по арифметике, изложенные в «Книге об индийском счете» привели к грандиозным последствиям в </a:t>
            </a:r>
            <a:r>
              <a:rPr lang="ru-RU" sz="12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науке. </a:t>
            </a:r>
            <a:r>
              <a:rPr lang="ru-RU" sz="12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Индийская десятичная позиционная система </a:t>
            </a:r>
            <a:r>
              <a:rPr lang="ru-RU" sz="12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счисления </a:t>
            </a:r>
            <a:r>
              <a:rPr lang="ru-RU" sz="12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стала известна во всем </a:t>
            </a:r>
            <a:r>
              <a:rPr lang="ru-RU" sz="12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мире. Очень </a:t>
            </a:r>
            <a:r>
              <a:rPr lang="ru-RU" sz="12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скоро имя автора становится нарицательным, </a:t>
            </a:r>
            <a:r>
              <a:rPr lang="ru-RU" sz="12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перейдя в термин «алгоритм», обозначающий любую </a:t>
            </a:r>
            <a:r>
              <a:rPr lang="ru-RU" sz="12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систему вычислений, подчиненную определенному </a:t>
            </a:r>
            <a:r>
              <a:rPr lang="ru-RU" sz="12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правилу. 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sz="12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ru-RU" sz="12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   Особенно велика значимость его книги «Ал-</a:t>
            </a:r>
            <a:r>
              <a:rPr lang="ru-RU" sz="1200" dirty="0" err="1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джабр</a:t>
            </a:r>
            <a:r>
              <a:rPr lang="ru-RU" sz="12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вал-</a:t>
            </a:r>
            <a:r>
              <a:rPr lang="ru-RU" sz="1200" dirty="0" err="1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мукабала</a:t>
            </a:r>
            <a:r>
              <a:rPr lang="ru-RU" sz="12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»,которая дала название такой науке как алгебра. </a:t>
            </a:r>
            <a:endParaRPr lang="ru-RU" sz="12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0" indent="0" eaLnBrk="1" hangingPunct="1">
              <a:spcBef>
                <a:spcPts val="563"/>
              </a:spcBef>
              <a:buNone/>
            </a:pPr>
            <a:endParaRPr lang="ru-RU" altLang="ru-RU" sz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3861" y="539924"/>
            <a:ext cx="1502619" cy="108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3901" y="1654199"/>
            <a:ext cx="1002965" cy="1586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8176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АХМАД </a:t>
            </a:r>
            <a:r>
              <a:rPr lang="ru-RU" altLang="ru-RU" sz="1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АЛЬ </a:t>
            </a:r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 ФЕРГАНИ</a:t>
            </a:r>
            <a:r>
              <a:rPr lang="ru-RU" altLang="ru-RU" sz="1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altLang="ru-RU" sz="1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endParaRPr lang="ru-RU" altLang="ru-RU" sz="1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8611" name="Содержимое 10"/>
          <p:cNvSpPr>
            <a:spLocks noGrp="1"/>
          </p:cNvSpPr>
          <p:nvPr>
            <p:ph idx="1"/>
          </p:nvPr>
        </p:nvSpPr>
        <p:spPr>
          <a:xfrm>
            <a:off x="71413" y="564639"/>
            <a:ext cx="3384375" cy="266429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sz="12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    </a:t>
            </a:r>
            <a:r>
              <a:rPr lang="vi-VN" sz="12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Аб</a:t>
            </a:r>
            <a:r>
              <a:rPr lang="ru-RU" sz="1200" dirty="0" err="1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ул</a:t>
            </a:r>
            <a:r>
              <a:rPr lang="ru-RU" sz="12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vi-VN" sz="12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Абб</a:t>
            </a:r>
            <a:r>
              <a:rPr lang="ru-RU" sz="12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а</a:t>
            </a:r>
            <a:r>
              <a:rPr lang="vi-VN" sz="12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с </a:t>
            </a:r>
            <a:r>
              <a:rPr lang="ru-RU" sz="12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А</a:t>
            </a:r>
            <a:r>
              <a:rPr lang="vi-VN" sz="12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хмад </a:t>
            </a:r>
            <a:r>
              <a:rPr lang="vi-VN" sz="12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ибн </a:t>
            </a:r>
            <a:r>
              <a:rPr lang="vi-VN" sz="12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Мухаммад </a:t>
            </a:r>
            <a:r>
              <a:rPr lang="ru-RU" sz="12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ибн </a:t>
            </a:r>
            <a:r>
              <a:rPr lang="ru-RU" sz="1200" dirty="0" err="1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Касир</a:t>
            </a:r>
            <a:r>
              <a:rPr lang="ru-RU" sz="12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vi-VN" sz="12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аль-Фергани около </a:t>
            </a:r>
            <a:r>
              <a:rPr lang="ru-RU" sz="12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(</a:t>
            </a:r>
            <a:r>
              <a:rPr lang="vi-VN" sz="12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797—865</a:t>
            </a:r>
            <a:r>
              <a:rPr lang="vi-VN" sz="12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) — один из крупнейших учёных </a:t>
            </a:r>
            <a:r>
              <a:rPr lang="en-US" sz="12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IX </a:t>
            </a:r>
            <a:r>
              <a:rPr lang="vi-VN" sz="12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века, среднеазиатский астроном, математик и географ. Уроженец Ферганской долины. В Западной Европе был известен под </a:t>
            </a:r>
            <a:r>
              <a:rPr lang="vi-VN" sz="12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именем </a:t>
            </a:r>
            <a:r>
              <a:rPr lang="ru-RU" sz="1200" dirty="0" err="1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Альфраганус</a:t>
            </a:r>
            <a:r>
              <a:rPr lang="en-US" sz="12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 </a:t>
            </a:r>
            <a:endParaRPr lang="ru-RU" sz="1200" dirty="0" smtClean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sz="12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ru-RU" sz="12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  </a:t>
            </a:r>
            <a:r>
              <a:rPr lang="vi-VN" sz="12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Ахмад </a:t>
            </a:r>
            <a:r>
              <a:rPr lang="vi-VN" sz="12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Аль-Фергани </a:t>
            </a:r>
            <a:r>
              <a:rPr lang="ru-RU" sz="12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относился к</a:t>
            </a:r>
            <a:r>
              <a:rPr lang="vi-VN" sz="12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ru-RU" sz="12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числу</a:t>
            </a:r>
            <a:r>
              <a:rPr lang="vi-VN" sz="12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vi-VN" sz="12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ученых </a:t>
            </a:r>
            <a:r>
              <a:rPr lang="ru-RU" sz="12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работавших в </a:t>
            </a:r>
            <a:r>
              <a:rPr lang="ru-RU" sz="12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Б</a:t>
            </a:r>
            <a:r>
              <a:rPr lang="ru-RU" sz="12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агдаде в</a:t>
            </a:r>
            <a:r>
              <a:rPr lang="vi-VN" sz="12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«Дом</a:t>
            </a:r>
            <a:r>
              <a:rPr lang="ru-RU" sz="12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е</a:t>
            </a:r>
            <a:r>
              <a:rPr lang="vi-VN" sz="12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Мудрости</a:t>
            </a:r>
            <a:r>
              <a:rPr lang="ru-RU" sz="12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»</a:t>
            </a:r>
            <a:r>
              <a:rPr lang="vi-VN" sz="12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</a:t>
            </a:r>
            <a:endParaRPr lang="uz-Cyrl-UZ" sz="1200" dirty="0" smtClean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uz-Cyrl-UZ" sz="12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uz-Cyrl-UZ" sz="12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  </a:t>
            </a:r>
            <a:r>
              <a:rPr lang="vi-VN" sz="12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Научные </a:t>
            </a:r>
            <a:r>
              <a:rPr lang="vi-VN" sz="12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работы Аль-Фергани навсегда увековечили его имя, и принесли мировую известность.</a:t>
            </a:r>
          </a:p>
          <a:p>
            <a:pPr marL="0" indent="0" eaLnBrk="1" hangingPunct="1">
              <a:spcBef>
                <a:spcPts val="563"/>
              </a:spcBef>
              <a:buNone/>
            </a:pPr>
            <a:endParaRPr lang="ru-RU" altLang="ru-RU" sz="24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7797" y="604848"/>
            <a:ext cx="2092791" cy="24586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2182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НАУЧНАЯ ДЕЯТЕЛЬНОСТЬ АЛЬ-ФЕРГАНИ</a:t>
            </a:r>
          </a:p>
        </p:txBody>
      </p:sp>
      <p:sp>
        <p:nvSpPr>
          <p:cNvPr id="68611" name="Содержимое 10"/>
          <p:cNvSpPr>
            <a:spLocks noGrp="1"/>
          </p:cNvSpPr>
          <p:nvPr>
            <p:ph idx="1"/>
          </p:nvPr>
        </p:nvSpPr>
        <p:spPr>
          <a:xfrm>
            <a:off x="143421" y="611932"/>
            <a:ext cx="3312368" cy="252028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sz="11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ru-RU" sz="11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   Научная деятельность аль-</a:t>
            </a:r>
            <a:r>
              <a:rPr lang="ru-RU" sz="1100" dirty="0" err="1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Фергани</a:t>
            </a:r>
            <a:r>
              <a:rPr lang="ru-RU" sz="11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тесно связана с </a:t>
            </a:r>
            <a:r>
              <a:rPr lang="ru-RU" sz="11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дамасской </a:t>
            </a:r>
            <a:r>
              <a:rPr lang="ru-RU" sz="11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обсерваторией. Здесь он руководил наблюдениями за расположением и движением небесных тел.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sz="11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   </a:t>
            </a:r>
            <a:r>
              <a:rPr lang="ru-RU" sz="11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Аль-</a:t>
            </a:r>
            <a:r>
              <a:rPr lang="ru-RU" sz="11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Фергани</a:t>
            </a:r>
            <a:r>
              <a:rPr lang="ru-RU" sz="11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в 832-833 годах участвовал в экспедиции по измерению длины меридиана </a:t>
            </a:r>
            <a:r>
              <a:rPr lang="ru-RU" sz="11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земли</a:t>
            </a:r>
            <a:r>
              <a:rPr lang="ru-RU" sz="11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ru-RU" sz="11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в Сирии. 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sz="11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   Работа </a:t>
            </a:r>
            <a:r>
              <a:rPr lang="ru-RU" sz="11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Ахмада аль-</a:t>
            </a:r>
            <a:r>
              <a:rPr lang="ru-RU" sz="11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Фергани</a:t>
            </a:r>
            <a:r>
              <a:rPr lang="ru-RU" sz="11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, </a:t>
            </a:r>
            <a:r>
              <a:rPr lang="ru-RU" sz="11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«Движение небесных тел и общая астрология» является одной </a:t>
            </a:r>
            <a:r>
              <a:rPr lang="ru-RU" sz="11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из первых работ на арабском языке по астрономии. </a:t>
            </a:r>
            <a:r>
              <a:rPr lang="ru-RU" sz="11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Этот трактат в </a:t>
            </a:r>
            <a:r>
              <a:rPr lang="en-US" sz="11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XII</a:t>
            </a:r>
            <a:r>
              <a:rPr lang="ru-RU" sz="11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веке перевели на латинский язык и изучали в странах Европы в качестве энциклопедии и учебного пособия. </a:t>
            </a:r>
            <a:endParaRPr lang="ru-RU" altLang="ru-RU" sz="11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129"/>
          <a:stretch/>
        </p:blipFill>
        <p:spPr bwMode="auto">
          <a:xfrm>
            <a:off x="3641310" y="827956"/>
            <a:ext cx="1813631" cy="212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2840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ГОДЫ ЖИЗНИ В ЕГИПТЕ</a:t>
            </a:r>
          </a:p>
        </p:txBody>
      </p:sp>
      <p:sp>
        <p:nvSpPr>
          <p:cNvPr id="68611" name="Содержимое 10"/>
          <p:cNvSpPr>
            <a:spLocks noGrp="1"/>
          </p:cNvSpPr>
          <p:nvPr>
            <p:ph idx="1"/>
          </p:nvPr>
        </p:nvSpPr>
        <p:spPr>
          <a:xfrm>
            <a:off x="71414" y="539924"/>
            <a:ext cx="3456383" cy="259228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200" dirty="0" smtClean="0">
                <a:solidFill>
                  <a:srgbClr val="000000"/>
                </a:solidFill>
                <a:latin typeface="Arial" pitchFamily="34" charset="0"/>
                <a:cs typeface="Arial" panose="020B0604020202020204" pitchFamily="34" charset="0"/>
              </a:rPr>
              <a:t>     </a:t>
            </a:r>
            <a:r>
              <a:rPr lang="ru-RU" altLang="ru-RU" sz="1300" dirty="0" smtClean="0">
                <a:solidFill>
                  <a:srgbClr val="000000"/>
                </a:solidFill>
                <a:latin typeface="Arial" pitchFamily="34" charset="0"/>
                <a:cs typeface="Arial" panose="020B0604020202020204" pitchFamily="34" charset="0"/>
              </a:rPr>
              <a:t>Последние </a:t>
            </a:r>
            <a:r>
              <a:rPr lang="ru-RU" altLang="ru-RU" sz="1300" dirty="0">
                <a:solidFill>
                  <a:srgbClr val="000000"/>
                </a:solidFill>
                <a:latin typeface="Arial" pitchFamily="34" charset="0"/>
                <a:cs typeface="Arial" panose="020B0604020202020204" pitchFamily="34" charset="0"/>
              </a:rPr>
              <a:t>годы жизни ученый провел в Каире. </a:t>
            </a:r>
            <a:r>
              <a:rPr lang="ru-RU" altLang="ru-RU" sz="1300" dirty="0" smtClean="0">
                <a:solidFill>
                  <a:srgbClr val="000000"/>
                </a:solidFill>
                <a:latin typeface="Arial" pitchFamily="34" charset="0"/>
                <a:cs typeface="Arial" panose="020B0604020202020204" pitchFamily="34" charset="0"/>
              </a:rPr>
              <a:t>Плодом </a:t>
            </a:r>
            <a:r>
              <a:rPr lang="ru-RU" altLang="ru-RU" sz="1300" dirty="0">
                <a:solidFill>
                  <a:srgbClr val="000000"/>
                </a:solidFill>
                <a:latin typeface="Arial" pitchFamily="34" charset="0"/>
                <a:cs typeface="Arial" panose="020B0604020202020204" pitchFamily="34" charset="0"/>
              </a:rPr>
              <a:t>его деятельности в Каире стало сооружение им </a:t>
            </a:r>
            <a:r>
              <a:rPr lang="ru-RU" altLang="ru-RU" sz="1300" dirty="0" smtClean="0">
                <a:solidFill>
                  <a:srgbClr val="000000"/>
                </a:solidFill>
                <a:latin typeface="Arial" pitchFamily="34" charset="0"/>
                <a:cs typeface="Arial" panose="020B0604020202020204" pitchFamily="34" charset="0"/>
              </a:rPr>
              <a:t> </a:t>
            </a:r>
            <a:r>
              <a:rPr lang="ru-RU" altLang="ru-RU" sz="13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Ниломера</a:t>
            </a:r>
            <a:r>
              <a:rPr lang="ru-RU" altLang="ru-RU" sz="13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или </a:t>
            </a:r>
            <a:r>
              <a:rPr lang="ru-RU" altLang="ru-RU" sz="13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Нилометра</a:t>
            </a:r>
            <a:r>
              <a:rPr lang="ru-RU" altLang="ru-RU" sz="13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Он был возведен под руководством аль-</a:t>
            </a:r>
            <a:r>
              <a:rPr lang="ru-RU" altLang="ru-RU" sz="13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Фергани</a:t>
            </a:r>
            <a:r>
              <a:rPr lang="ru-RU" altLang="ru-RU" sz="13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861 году для измерения уровня воды в </a:t>
            </a:r>
            <a:r>
              <a:rPr lang="ru-RU" altLang="ru-RU" sz="13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Ниле. Эти </a:t>
            </a:r>
            <a:r>
              <a:rPr lang="ru-RU" altLang="ru-RU" sz="13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измерения были очень важны для жизни Египта. Слишком большой подъем воды в Ниле мог привести к заболачиванию земель и неурожаю в годы сильного </a:t>
            </a:r>
            <a:r>
              <a:rPr lang="ru-RU" altLang="ru-RU" sz="13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разлива. Это </a:t>
            </a:r>
            <a:r>
              <a:rPr lang="ru-RU" altLang="ru-RU" sz="13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сооружение до сих пор остается одной из столичных </a:t>
            </a:r>
            <a:r>
              <a:rPr lang="ru-RU" altLang="ru-RU" sz="13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достопримечательностей.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9804" y="680502"/>
            <a:ext cx="1075531" cy="1024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336" y="683940"/>
            <a:ext cx="1012675" cy="1020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1168" y="1713247"/>
            <a:ext cx="1064168" cy="116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8507" y="1713247"/>
            <a:ext cx="1070943" cy="116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1147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АБУ НАСР ФАРАБИ</a:t>
            </a:r>
          </a:p>
        </p:txBody>
      </p:sp>
      <p:sp>
        <p:nvSpPr>
          <p:cNvPr id="68611" name="Содержимое 10"/>
          <p:cNvSpPr>
            <a:spLocks noGrp="1"/>
          </p:cNvSpPr>
          <p:nvPr>
            <p:ph idx="1"/>
          </p:nvPr>
        </p:nvSpPr>
        <p:spPr>
          <a:xfrm>
            <a:off x="71413" y="549690"/>
            <a:ext cx="3816424" cy="252028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sz="12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     Абу </a:t>
            </a:r>
            <a:r>
              <a:rPr lang="ru-RU" sz="12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Наср</a:t>
            </a:r>
            <a:r>
              <a:rPr lang="ru-RU" sz="12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ru-RU" sz="1200" dirty="0" err="1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Фараби</a:t>
            </a:r>
            <a:r>
              <a:rPr lang="ru-RU" sz="12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(873 - 950 </a:t>
            </a:r>
            <a:r>
              <a:rPr lang="ru-RU" sz="12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гг</a:t>
            </a:r>
            <a:r>
              <a:rPr lang="ru-RU" sz="12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.). Родился </a:t>
            </a:r>
            <a:r>
              <a:rPr lang="ru-RU" sz="12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в </a:t>
            </a:r>
            <a:r>
              <a:rPr lang="ru-RU" sz="12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городе Фараб. Философ</a:t>
            </a:r>
            <a:r>
              <a:rPr lang="ru-RU" sz="12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, математик, теоретик музыки, </a:t>
            </a:r>
            <a:r>
              <a:rPr lang="ru-RU" sz="12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работал в области астрономии, языкознания, педагогики, литературы. </a:t>
            </a:r>
            <a:r>
              <a:rPr lang="ru-RU" sz="12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Один из крупнейших представителей средневековой восточной философии. Аль-</a:t>
            </a:r>
            <a:r>
              <a:rPr lang="ru-RU" sz="12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Фараби</a:t>
            </a:r>
            <a:r>
              <a:rPr lang="ru-RU" sz="12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— автор комментариев к сочинениям Аристотеля (отсюда его почётное прозвище «Второй учитель</a:t>
            </a:r>
            <a:r>
              <a:rPr lang="ru-RU" sz="12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»).</a:t>
            </a:r>
            <a:endParaRPr lang="ru-RU" sz="12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sz="12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     Автор </a:t>
            </a:r>
            <a:r>
              <a:rPr lang="ru-RU" sz="12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160 научных работ, таких как</a:t>
            </a:r>
            <a:r>
              <a:rPr lang="ru-RU" sz="12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: комментарии к «Метафизике  Аристотеля», «</a:t>
            </a:r>
            <a:r>
              <a:rPr lang="ru-RU" sz="12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О </a:t>
            </a:r>
            <a:r>
              <a:rPr lang="ru-RU" sz="12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достижении </a:t>
            </a:r>
            <a:r>
              <a:rPr lang="ru-RU" sz="12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счастья</a:t>
            </a:r>
            <a:r>
              <a:rPr lang="ru-RU" sz="12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», «</a:t>
            </a:r>
            <a:r>
              <a:rPr lang="ru-RU" sz="12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О сущности всего живого</a:t>
            </a:r>
            <a:r>
              <a:rPr lang="ru-RU" sz="12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», «</a:t>
            </a:r>
            <a:r>
              <a:rPr lang="ru-RU" sz="12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О взглядах жителей добродетельного города</a:t>
            </a:r>
            <a:r>
              <a:rPr lang="ru-RU" sz="12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».</a:t>
            </a:r>
            <a:endParaRPr lang="ru-RU" sz="12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0" indent="0" eaLnBrk="1" hangingPunct="1">
              <a:spcBef>
                <a:spcPts val="563"/>
              </a:spcBef>
              <a:buNone/>
            </a:pPr>
            <a:endParaRPr lang="ru-RU" altLang="ru-RU" sz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9885" y="610882"/>
            <a:ext cx="990476" cy="1263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1074" y="1980084"/>
            <a:ext cx="1533469" cy="102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0448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4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 УРОКА</a:t>
            </a:r>
          </a:p>
        </p:txBody>
      </p:sp>
      <p:sp>
        <p:nvSpPr>
          <p:cNvPr id="41987" name="Содержимое 10"/>
          <p:cNvSpPr>
            <a:spLocks noGrp="1"/>
          </p:cNvSpPr>
          <p:nvPr>
            <p:ph idx="1"/>
          </p:nvPr>
        </p:nvSpPr>
        <p:spPr>
          <a:xfrm>
            <a:off x="719286" y="755650"/>
            <a:ext cx="5184775" cy="2138363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Font typeface="Arial" pitchFamily="34" charset="0"/>
              <a:buNone/>
            </a:pPr>
            <a:endParaRPr lang="ru-RU" altLang="ru-RU" sz="2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indent="0" eaLnBrk="1" hangingPunct="1">
              <a:spcBef>
                <a:spcPts val="563"/>
              </a:spcBef>
              <a:buFont typeface="Arial" pitchFamily="34" charset="0"/>
              <a:buNone/>
            </a:pPr>
            <a:endParaRPr lang="ru-RU" altLang="ru-RU" sz="2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3421" y="683940"/>
            <a:ext cx="4104456" cy="230832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1. Этнический процесс.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2. Формирование узбекского народа.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3. «Байт аль-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Хикма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» (Дом мудрости).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4. Мухаммад ибн Муса аль-Хорезми.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5. Ахмад аль-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Фергани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6. Культурное и духовное возрождение.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7. Абу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Наср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Фараби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8. Абу Али ибн Сина.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9. Абу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Рейхан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Беруни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7877" y="662831"/>
            <a:ext cx="1401903" cy="2207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НАУЧНАЯ ДЕЯТЕЛЬНОСТЬ</a:t>
            </a:r>
          </a:p>
        </p:txBody>
      </p:sp>
      <p:sp>
        <p:nvSpPr>
          <p:cNvPr id="68611" name="Содержимое 10"/>
          <p:cNvSpPr>
            <a:spLocks noGrp="1"/>
          </p:cNvSpPr>
          <p:nvPr>
            <p:ph idx="1"/>
          </p:nvPr>
        </p:nvSpPr>
        <p:spPr>
          <a:xfrm>
            <a:off x="71413" y="539924"/>
            <a:ext cx="3816424" cy="266429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alt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Основу </a:t>
            </a:r>
            <a:r>
              <a:rPr lang="ru-RU" alt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научных знаний Абу </a:t>
            </a:r>
            <a:r>
              <a:rPr lang="ru-RU" altLang="ru-RU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Наср</a:t>
            </a:r>
            <a:r>
              <a:rPr lang="ru-RU" alt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Фараби</a:t>
            </a:r>
            <a:r>
              <a:rPr lang="ru-RU" alt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получил </a:t>
            </a:r>
            <a:r>
              <a:rPr lang="ru-RU" alt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altLang="ru-RU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Отраре</a:t>
            </a:r>
            <a:r>
              <a:rPr lang="ru-RU" alt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где он жил </a:t>
            </a:r>
            <a:endParaRPr lang="ru-RU" altLang="ru-RU" sz="1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</a:t>
            </a:r>
            <a:r>
              <a:rPr lang="ru-RU" alt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20-ти лет. Затем он учился и работал в Бухаре, Самарканде, многие годы он прожил в Багдаде</a:t>
            </a:r>
            <a:r>
              <a:rPr lang="ru-RU" alt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Ученый  овладел различными языками и диалектами </a:t>
            </a:r>
            <a:r>
              <a:rPr lang="ru-RU" alt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(в совершенстве владел тюркским, арабским, греческим, персидским </a:t>
            </a:r>
            <a:r>
              <a:rPr lang="ru-RU" alt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языками.   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Последние </a:t>
            </a:r>
            <a:r>
              <a:rPr lang="ru-RU" alt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годы своей жизни он провел в </a:t>
            </a:r>
            <a:r>
              <a:rPr lang="ru-RU" altLang="ru-RU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Халебе</a:t>
            </a:r>
            <a:r>
              <a:rPr lang="ru-RU" alt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alt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Дамаске.    В 950 </a:t>
            </a:r>
            <a:r>
              <a:rPr lang="ru-RU" alt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</a:t>
            </a:r>
            <a:r>
              <a:rPr lang="ru-RU" alt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Аль-</a:t>
            </a:r>
            <a:r>
              <a:rPr lang="ru-RU" altLang="ru-RU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Фараби</a:t>
            </a:r>
            <a:r>
              <a:rPr lang="ru-RU" alt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скончался в Дамаске</a:t>
            </a:r>
            <a:r>
              <a:rPr lang="ru-RU" alt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91"/>
          <a:stretch/>
        </p:blipFill>
        <p:spPr bwMode="auto">
          <a:xfrm>
            <a:off x="3959845" y="879396"/>
            <a:ext cx="1727240" cy="1604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4818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АКАДЕМИЯ МАЪМУНА В ХОРЕЗМЕ</a:t>
            </a:r>
            <a:endParaRPr lang="ru-RU" altLang="ru-RU" sz="1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8611" name="Содержимое 10"/>
          <p:cNvSpPr>
            <a:spLocks noGrp="1"/>
          </p:cNvSpPr>
          <p:nvPr>
            <p:ph idx="1"/>
          </p:nvPr>
        </p:nvSpPr>
        <p:spPr>
          <a:xfrm>
            <a:off x="143422" y="611932"/>
            <a:ext cx="3600399" cy="252028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Хорезме в 1004 году  была </a:t>
            </a:r>
            <a:r>
              <a:rPr lang="ru-RU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образована «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Дорул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хикма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маориф</a:t>
            </a:r>
            <a:r>
              <a:rPr lang="ru-RU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(«Дом мудрости и просвещения») - 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Академия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Маъмуна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ее основателями были крупные ученые Абу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Наср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ибн Ирак</a:t>
            </a:r>
            <a:r>
              <a:rPr lang="ru-RU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Абулхайр</a:t>
            </a:r>
            <a:r>
              <a:rPr lang="ru-RU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ибн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Хаммор</a:t>
            </a:r>
            <a:r>
              <a:rPr lang="ru-RU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Абу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Сахл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Масихи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Абу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Райхон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Беруни</a:t>
            </a: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Абу Али ибн Сино и др.</a:t>
            </a:r>
            <a:endParaRPr lang="ru-RU" altLang="ru-RU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4312" y="2124100"/>
            <a:ext cx="1694774" cy="1103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3607" y="600181"/>
            <a:ext cx="1656184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9317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АБУ АЛИ ИБН СИНА</a:t>
            </a:r>
          </a:p>
        </p:txBody>
      </p:sp>
      <p:sp>
        <p:nvSpPr>
          <p:cNvPr id="68611" name="Содержимое 10"/>
          <p:cNvSpPr>
            <a:spLocks noGrp="1"/>
          </p:cNvSpPr>
          <p:nvPr>
            <p:ph idx="1"/>
          </p:nvPr>
        </p:nvSpPr>
        <p:spPr>
          <a:xfrm>
            <a:off x="143422" y="611932"/>
            <a:ext cx="3672408" cy="252028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vi-VN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Аб</a:t>
            </a:r>
            <a:r>
              <a:rPr lang="ru-RU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vi-VN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Ал</a:t>
            </a:r>
            <a:r>
              <a:rPr lang="ru-RU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vi-VN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ибн С</a:t>
            </a:r>
            <a:r>
              <a:rPr lang="ru-RU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vi-VN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</a:t>
            </a:r>
            <a:r>
              <a:rPr lang="ru-RU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известный </a:t>
            </a:r>
            <a:r>
              <a:rPr lang="vi-VN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Западе как </a:t>
            </a:r>
            <a:r>
              <a:rPr lang="vi-VN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Авиценна </a:t>
            </a:r>
            <a:r>
              <a:rPr lang="ru-RU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родился в селении </a:t>
            </a:r>
            <a:r>
              <a:rPr lang="vi-VN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Афш</a:t>
            </a:r>
            <a:r>
              <a:rPr lang="ru-RU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vi-VN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vi-VN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близ </a:t>
            </a:r>
            <a:r>
              <a:rPr lang="vi-VN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Бухары</a:t>
            </a:r>
            <a:r>
              <a:rPr lang="ru-RU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vi-VN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980 </a:t>
            </a:r>
            <a:r>
              <a:rPr lang="vi-VN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</a:t>
            </a:r>
            <a:r>
              <a:rPr lang="ru-RU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vi-VN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средневековый </a:t>
            </a:r>
            <a:r>
              <a:rPr lang="vi-VN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учёный, философ и врач, представитель восточного аристотелизма. </a:t>
            </a:r>
            <a:r>
              <a:rPr lang="ru-RU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vi-VN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аписал </a:t>
            </a:r>
            <a:r>
              <a:rPr lang="vi-VN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более 450 трудов в 29 областях </a:t>
            </a:r>
            <a:r>
              <a:rPr lang="vi-VN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науки</a:t>
            </a:r>
            <a:r>
              <a:rPr lang="ru-RU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3236" y="611932"/>
            <a:ext cx="1800201" cy="1512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9845" y="2124100"/>
            <a:ext cx="1533973" cy="1022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1208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НАУЧНАЯ ДЕЯТЕЛЬНОСТЬ ИБН СИНЫ</a:t>
            </a:r>
          </a:p>
        </p:txBody>
      </p:sp>
      <p:sp>
        <p:nvSpPr>
          <p:cNvPr id="68611" name="Содержимое 10"/>
          <p:cNvSpPr>
            <a:spLocks noGrp="1"/>
          </p:cNvSpPr>
          <p:nvPr>
            <p:ph idx="1"/>
          </p:nvPr>
        </p:nvSpPr>
        <p:spPr>
          <a:xfrm>
            <a:off x="71413" y="539924"/>
            <a:ext cx="3767173" cy="266429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altLang="ru-RU" sz="13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altLang="ru-RU" sz="13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18-ти лет Авиценна абсолютно осознанно посвятил свою жизнь занятию наукой. Он много писал, и слава о нем крепла. В 20 лет его приглашают </a:t>
            </a:r>
            <a:r>
              <a:rPr lang="ru-RU" altLang="ru-RU" sz="13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хорезмшаху </a:t>
            </a:r>
            <a:r>
              <a:rPr lang="ru-RU" altLang="ru-RU" sz="13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Маъмуну</a:t>
            </a:r>
            <a:r>
              <a:rPr lang="ru-RU" altLang="ru-RU" sz="13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3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 в </a:t>
            </a:r>
            <a:r>
              <a:rPr lang="ru-RU" altLang="ru-RU" sz="13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Хорезм. В 1017 г. с приходом Махмуда </a:t>
            </a:r>
            <a:r>
              <a:rPr lang="ru-RU" altLang="ru-RU" sz="13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Газневи</a:t>
            </a:r>
            <a:r>
              <a:rPr lang="ru-RU" altLang="ru-RU" sz="13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3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Авиценна </a:t>
            </a:r>
            <a:r>
              <a:rPr lang="ru-RU" altLang="ru-RU" sz="13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уходит </a:t>
            </a:r>
            <a:r>
              <a:rPr lang="ru-RU" altLang="ru-RU" sz="13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</a:t>
            </a:r>
            <a:r>
              <a:rPr lang="ru-RU" altLang="ru-RU" sz="13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Хорезма в </a:t>
            </a:r>
            <a:r>
              <a:rPr lang="ru-RU" altLang="ru-RU" sz="13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Иран. </a:t>
            </a:r>
            <a:endParaRPr lang="ru-RU" altLang="ru-RU" sz="13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3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3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На </a:t>
            </a:r>
            <a:r>
              <a:rPr lang="ru-RU" altLang="ru-RU" sz="13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новом месте Авиценна стал писать свой величайший труд «Канон врачебной науки</a:t>
            </a:r>
            <a:r>
              <a:rPr lang="ru-RU" altLang="ru-RU" sz="13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состоящий из 5 томов. В </a:t>
            </a:r>
            <a:r>
              <a:rPr lang="en-US" altLang="ru-RU" sz="13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XII </a:t>
            </a:r>
            <a:r>
              <a:rPr lang="ru-RU" altLang="ru-RU" sz="13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веке этот уникальный труд был переведен на латинский язык и до </a:t>
            </a:r>
            <a:r>
              <a:rPr lang="en-US" altLang="ru-RU" sz="13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XVII</a:t>
            </a:r>
            <a:r>
              <a:rPr lang="ru-RU" altLang="ru-RU" sz="13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века служил руководством и учебным пособием. 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857" y="683940"/>
            <a:ext cx="1620180" cy="108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8586" y="1836067"/>
            <a:ext cx="1802413" cy="1201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12761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АБУ РЕЙХАН БЕРУНИ</a:t>
            </a:r>
          </a:p>
        </p:txBody>
      </p:sp>
      <p:sp>
        <p:nvSpPr>
          <p:cNvPr id="68611" name="Содержимое 10"/>
          <p:cNvSpPr>
            <a:spLocks noGrp="1"/>
          </p:cNvSpPr>
          <p:nvPr>
            <p:ph idx="1"/>
          </p:nvPr>
        </p:nvSpPr>
        <p:spPr>
          <a:xfrm>
            <a:off x="153918" y="519113"/>
            <a:ext cx="3805927" cy="2613099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vi-VN" altLang="ru-RU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Абу Рейхан аль-Бируни </a:t>
            </a:r>
            <a:r>
              <a:rPr lang="ru-RU" altLang="ru-RU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(973-1048) родился в</a:t>
            </a:r>
            <a:r>
              <a:rPr lang="ar-AE" altLang="ru-RU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altLang="ru-RU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город</a:t>
            </a:r>
            <a:r>
              <a:rPr lang="ru-RU" altLang="ru-RU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vi-VN" altLang="ru-RU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Кят</a:t>
            </a:r>
            <a:r>
              <a:rPr lang="ru-RU" altLang="ru-RU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</a:t>
            </a:r>
            <a:r>
              <a:rPr lang="vi-VN" altLang="ru-RU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Хорезм</a:t>
            </a:r>
            <a:r>
              <a:rPr lang="ru-RU" altLang="ru-RU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е.</a:t>
            </a:r>
            <a:r>
              <a:rPr lang="vi-VN" altLang="ru-RU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vi-VN" altLang="ru-RU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редневековый </a:t>
            </a:r>
            <a:r>
              <a:rPr lang="vi-VN" altLang="ru-RU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учёный-энциклопедист и мыслитель, </a:t>
            </a:r>
            <a:r>
              <a:rPr lang="vi-VN" altLang="ru-RU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автор</a:t>
            </a:r>
            <a:r>
              <a:rPr lang="uz-Cyrl-UZ" altLang="ru-RU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altLang="ru-RU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многочисленных </a:t>
            </a:r>
            <a:r>
              <a:rPr lang="vi-VN" altLang="ru-RU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капитальных трудов по истории, географии, филологии, астрономии, математике, механике, геодезии, минералогии, фармакологии, геологии и др. Бируни владел почти всеми науками своего времени. Перечень работ Бируни</a:t>
            </a:r>
            <a:r>
              <a:rPr lang="vi-VN" altLang="ru-RU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z-Cyrl-UZ" altLang="ru-RU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altLang="ru-RU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составленный </a:t>
            </a:r>
            <a:r>
              <a:rPr lang="vi-VN" altLang="ru-RU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 самим около 1036 года, содержит более ста названий. Свои научные труды писал на арабском и персидском </a:t>
            </a:r>
            <a:r>
              <a:rPr lang="vi-VN" altLang="ru-RU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языках</a:t>
            </a:r>
            <a:r>
              <a:rPr lang="ru-RU" altLang="ru-RU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.Он разработал новый математический метод измерения окружности Земли. Первым придумал макет Земли глобус.</a:t>
            </a:r>
            <a:r>
              <a:rPr lang="vi-VN" altLang="ru-RU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vi-VN" altLang="ru-RU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spcBef>
                <a:spcPts val="563"/>
              </a:spcBef>
              <a:buNone/>
            </a:pPr>
            <a:endParaRPr lang="ru-RU" altLang="ru-RU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1853" y="827956"/>
            <a:ext cx="1631479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0843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683940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«Важнейшее украшение человека- знание</a:t>
            </a:r>
            <a:r>
              <a:rPr lang="ru-RU" alt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»</a:t>
            </a:r>
          </a:p>
        </p:txBody>
      </p:sp>
      <p:sp>
        <p:nvSpPr>
          <p:cNvPr id="68611" name="Содержимое 10"/>
          <p:cNvSpPr>
            <a:spLocks noGrp="1"/>
          </p:cNvSpPr>
          <p:nvPr>
            <p:ph idx="1"/>
          </p:nvPr>
        </p:nvSpPr>
        <p:spPr>
          <a:xfrm>
            <a:off x="143421" y="683940"/>
            <a:ext cx="3779586" cy="244827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Основные </a:t>
            </a:r>
            <a:r>
              <a:rPr lang="ru-RU" alt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труды</a:t>
            </a:r>
            <a:r>
              <a:rPr lang="ru-RU" alt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«</a:t>
            </a:r>
            <a:r>
              <a:rPr lang="ru-RU" alt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Памятники минувших </a:t>
            </a:r>
            <a:r>
              <a:rPr lang="ru-RU" alt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поколений», «</a:t>
            </a:r>
            <a:r>
              <a:rPr lang="ru-RU" alt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Индия</a:t>
            </a:r>
            <a:r>
              <a:rPr lang="ru-RU" alt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«</a:t>
            </a:r>
            <a:r>
              <a:rPr lang="ru-RU" alt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Минералогия</a:t>
            </a:r>
            <a:r>
              <a:rPr lang="ru-RU" alt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«</a:t>
            </a:r>
            <a:r>
              <a:rPr lang="ru-RU" alt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Геодезия</a:t>
            </a:r>
            <a:r>
              <a:rPr lang="ru-RU" alt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 Ученый выдвинул </a:t>
            </a:r>
            <a:r>
              <a:rPr lang="ru-RU" alt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мысль о вращении Земли вокруг Солнца и ее шарообразной </a:t>
            </a:r>
            <a:r>
              <a:rPr lang="ru-RU" alt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форме. Определил </a:t>
            </a:r>
            <a:r>
              <a:rPr lang="ru-RU" alt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координаты 1029 звезд и </a:t>
            </a:r>
            <a:r>
              <a:rPr lang="ru-RU" alt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составил географическую </a:t>
            </a:r>
            <a:r>
              <a:rPr lang="ru-RU" alt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карту </a:t>
            </a:r>
            <a:r>
              <a:rPr lang="ru-RU" alt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мира - </a:t>
            </a:r>
            <a:r>
              <a:rPr lang="ru-RU" alt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одну из самых точных  в истории мировой картографии. </a:t>
            </a:r>
            <a:r>
              <a:rPr lang="ru-RU" alt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Огромное научное и философское наследие </a:t>
            </a:r>
            <a:r>
              <a:rPr lang="ru-RU" altLang="ru-RU" sz="1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Беруни</a:t>
            </a:r>
            <a:r>
              <a:rPr lang="ru-RU" altLang="ru-RU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внесло весомый вклад в сокровищницу мировой науки и культуры.</a:t>
            </a:r>
            <a:endParaRPr lang="ru-RU" altLang="ru-RU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007" y="683940"/>
            <a:ext cx="1757067" cy="23039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1450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САМОСТОЯТЕЛЬНАЯ РАБОТА</a:t>
            </a:r>
          </a:p>
        </p:txBody>
      </p:sp>
      <p:sp>
        <p:nvSpPr>
          <p:cNvPr id="68611" name="Содержимое 10"/>
          <p:cNvSpPr>
            <a:spLocks noGrp="1"/>
          </p:cNvSpPr>
          <p:nvPr>
            <p:ph idx="1"/>
          </p:nvPr>
        </p:nvSpPr>
        <p:spPr>
          <a:xfrm>
            <a:off x="143421" y="611932"/>
            <a:ext cx="5400599" cy="2520280"/>
          </a:xfrm>
        </p:spPr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sz="200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1. Прочитать </a:t>
            </a:r>
            <a:r>
              <a:rPr lang="ru-RU" sz="20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§ 25 стр. 88-90,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sz="20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                        § 26 стр. 91-97.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Устно ответить на вопросы.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Заполнить таблицу сведениями о великих мыслителях </a:t>
            </a:r>
            <a:r>
              <a:rPr lang="ru-RU" altLang="ru-RU" sz="2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Мавераннахра</a:t>
            </a:r>
            <a:r>
              <a:rPr lang="ru-RU" altLang="ru-RU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Хорезма.</a:t>
            </a:r>
          </a:p>
        </p:txBody>
      </p:sp>
    </p:spTree>
    <p:extLst>
      <p:ext uri="{BB962C8B-B14F-4D97-AF65-F5344CB8AC3E}">
        <p14:creationId xmlns:p14="http://schemas.microsoft.com/office/powerpoint/2010/main" val="2198915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ТЕРРИТОРИЯ ФОРМИРОВАНИЯ УЗБЕКСКОГО НАРОДА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143421" y="539924"/>
            <a:ext cx="3528392" cy="252028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Формирование узбекского народа происходило длительное </a:t>
            </a:r>
            <a:r>
              <a:rPr lang="ru-RU" altLang="ru-RU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время. Историческими предками современного узбекского народа являлось население </a:t>
            </a:r>
            <a:r>
              <a:rPr lang="ru-RU" altLang="ru-RU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Мавераннахра</a:t>
            </a:r>
            <a:r>
              <a:rPr lang="ru-RU" altLang="ru-RU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Хорезма, Согда</a:t>
            </a: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Семиречья </a:t>
            </a:r>
            <a:r>
              <a:rPr lang="ru-RU" altLang="ru-RU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 частично Восточного </a:t>
            </a: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Туркестана.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3821" y="683940"/>
            <a:ext cx="2004772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ДРЕВНИЕ ПРЕДКИ УЗБЕКСКОГО НАРОДА</a:t>
            </a: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995455342"/>
              </p:ext>
            </p:extLst>
          </p:nvPr>
        </p:nvGraphicFramePr>
        <p:xfrm>
          <a:off x="71413" y="595930"/>
          <a:ext cx="5688632" cy="23039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2750" y="1332012"/>
            <a:ext cx="616165" cy="719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7834" y="539514"/>
            <a:ext cx="609957" cy="792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421" y="519113"/>
            <a:ext cx="648072" cy="845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4726" y="2086942"/>
            <a:ext cx="692211" cy="8469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825" y="2133929"/>
            <a:ext cx="692234" cy="809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825" y="1445814"/>
            <a:ext cx="692234" cy="6418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9638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«КУЛЬТУРА КОВУНЧИ»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142875" y="611932"/>
            <a:ext cx="3744962" cy="244827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2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эпоху государства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Канг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ru-RU" altLang="ru-RU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Кангха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Кангюй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период с </a:t>
            </a:r>
            <a:r>
              <a:rPr lang="en-US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III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века до н.э. в среднем течении Сырдарьи и по ее истокам сформировалась «Культура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Ковунчи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»( Межгорье). Основу   государства составил союз тюрков и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согдийцев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сложившийся в результате  развития экономических, политических и культурных связей.</a:t>
            </a:r>
            <a:endParaRPr lang="ru-RU" altLang="ru-RU" sz="16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9843" y="636918"/>
            <a:ext cx="1686409" cy="1008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4374" y="1717406"/>
            <a:ext cx="1577345" cy="11987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7559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ПРИЗНАКИ ФОРМИРОВАНИЯ ЕДИНОГО НАРОДА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142875" y="611932"/>
            <a:ext cx="3456930" cy="252028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В центральных районах </a:t>
            </a:r>
            <a:r>
              <a:rPr lang="ru-RU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государства  </a:t>
            </a:r>
            <a:r>
              <a:rPr lang="ru-RU" altLang="ru-RU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Канг</a:t>
            </a:r>
            <a:r>
              <a:rPr lang="ru-RU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образуется  территориальная  общность из проживавших здесь длительное время народов. 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На этих землях археологи обнаружили  остатки городов и городскую культуру. </a:t>
            </a:r>
          </a:p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В </a:t>
            </a:r>
            <a:r>
              <a:rPr lang="ru-RU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пределах  этой  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территориальной  </a:t>
            </a:r>
            <a:r>
              <a:rPr lang="ru-RU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общности  возникает  хозяйственно-экономическое  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единство , проживавших здесь народов.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5829" y="516920"/>
            <a:ext cx="1047750" cy="1607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37" t="3169" r="5526" b="3430"/>
          <a:stretch/>
        </p:blipFill>
        <p:spPr bwMode="auto">
          <a:xfrm>
            <a:off x="3815829" y="2124100"/>
            <a:ext cx="1649740" cy="948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7957" y="519113"/>
            <a:ext cx="576064" cy="1482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5490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ФОРМИРОВАНИЕ ОБЛИКА УЗБЕКСКОГО НАРОДА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142875" y="611932"/>
            <a:ext cx="3672954" cy="259228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Ученые-антропологи считают, что именно в это время формируется 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характерный для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современного узбекского народа (облик) «тип 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Среднеазиатского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междуречья».                           Влияния данной культуры распространилось 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 востоке до Семиречья и Северной Ферганы, на западе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– до 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Бухарского оазиса, на юге 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– до </a:t>
            </a:r>
            <a:r>
              <a:rPr lang="ru-RU" altLang="ru-RU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бассейна реки </a:t>
            </a:r>
            <a:r>
              <a:rPr lang="ru-RU" altLang="ru-RU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Кашкадарьи</a:t>
            </a:r>
            <a:r>
              <a:rPr lang="ru-RU" alt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7837" y="1969290"/>
            <a:ext cx="1584176" cy="12062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7877" y="586133"/>
            <a:ext cx="936104" cy="1393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6924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ВЛИЯНИЕ ТЮРКСКИХ ПЛЕМЕН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143422" y="607366"/>
            <a:ext cx="3371182" cy="252484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Тюркские народы проникли в </a:t>
            </a:r>
            <a:r>
              <a:rPr lang="ru-RU" altLang="ru-RU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Мавераннахр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из Южной Сибири, Алтая, Семиречья, Восточного </a:t>
            </a:r>
            <a:r>
              <a:rPr lang="ru-RU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уркестана, Поволжья и Урала. В результате смешения племен и родовых общин между Амударьей и Сырдарьей формируется тюркское территориальное пространство. </a:t>
            </a:r>
            <a:r>
              <a:rPr lang="ru-RU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Перечисленные </a:t>
            </a:r>
            <a:r>
              <a:rPr lang="ru-RU" altLang="ru-RU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народы </a:t>
            </a:r>
            <a:r>
              <a:rPr lang="ru-RU" altLang="ru-RU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основном говорили на тюркском и восточно-иранском языках.</a:t>
            </a:r>
            <a:endParaRPr lang="ru-RU" altLang="ru-RU" sz="1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1370" y="607366"/>
            <a:ext cx="947868" cy="8311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781805" y="2536437"/>
            <a:ext cx="807742" cy="2616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хиониты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3186" y="1476029"/>
            <a:ext cx="960726" cy="99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805304" y="2476859"/>
            <a:ext cx="872355" cy="2616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кидариты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303750" y="2836352"/>
            <a:ext cx="938871" cy="22923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эфталиты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7412" y="1470860"/>
            <a:ext cx="1276529" cy="1005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3756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9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9113"/>
          </a:xfrm>
          <a:solidFill>
            <a:srgbClr val="0070C0"/>
          </a:solidFill>
        </p:spPr>
        <p:txBody>
          <a:bodyPr/>
          <a:lstStyle/>
          <a:p>
            <a:pPr eaLnBrk="1" hangingPunct="1"/>
            <a:r>
              <a:rPr lang="ru-RU" alt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ТЮРКСКИЙ КАГАНАТ </a:t>
            </a:r>
          </a:p>
        </p:txBody>
      </p:sp>
      <p:sp>
        <p:nvSpPr>
          <p:cNvPr id="43011" name="Содержимое 10"/>
          <p:cNvSpPr>
            <a:spLocks noGrp="1"/>
          </p:cNvSpPr>
          <p:nvPr>
            <p:ph idx="1"/>
          </p:nvPr>
        </p:nvSpPr>
        <p:spPr>
          <a:xfrm>
            <a:off x="142875" y="611932"/>
            <a:ext cx="3672954" cy="259228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 eaLnBrk="1" hangingPunct="1">
              <a:spcBef>
                <a:spcPts val="563"/>
              </a:spcBef>
              <a:buNone/>
            </a:pP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В </a:t>
            </a:r>
            <a:r>
              <a:rPr lang="ru-RU" altLang="ru-RU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эпоху Тюркского </a:t>
            </a: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каганата с середины </a:t>
            </a:r>
            <a:r>
              <a:rPr lang="en-US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VI </a:t>
            </a: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века активное влияние на формирование узбекского народа оказали  тюркские этнические племена, осевшие в центральных областях Средней Азии. Начиная с </a:t>
            </a:r>
            <a:r>
              <a:rPr lang="en-US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VII</a:t>
            </a:r>
            <a:r>
              <a:rPr lang="ru-RU" alt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века наш край стал называться «Туркестан».</a:t>
            </a:r>
            <a:endParaRPr lang="ru-RU" altLang="ru-RU" sz="2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0159" y="611932"/>
            <a:ext cx="929291" cy="1449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7837" y="2124100"/>
            <a:ext cx="1728192" cy="780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0847" y="624716"/>
            <a:ext cx="959312" cy="142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3635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154165</TotalTime>
  <Words>1628</Words>
  <Application>Microsoft Office PowerPoint</Application>
  <PresentationFormat>Произвольный</PresentationFormat>
  <Paragraphs>97</Paragraphs>
  <Slides>26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26</vt:i4>
      </vt:variant>
    </vt:vector>
  </HeadingPairs>
  <TitlesOfParts>
    <vt:vector size="40" baseType="lpstr">
      <vt:lpstr>Arial</vt:lpstr>
      <vt:lpstr>Calibri</vt:lpstr>
      <vt:lpstr>Open Sans</vt:lpstr>
      <vt:lpstr>Open Sans Light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Тема Office</vt:lpstr>
      <vt:lpstr>История Узбекистана</vt:lpstr>
      <vt:lpstr>ПЛАН УРОКА</vt:lpstr>
      <vt:lpstr>ТЕРРИТОРИЯ ФОРМИРОВАНИЯ УЗБЕКСКОГО НАРОДА</vt:lpstr>
      <vt:lpstr>ДРЕВНИЕ ПРЕДКИ УЗБЕКСКОГО НАРОДА</vt:lpstr>
      <vt:lpstr>«КУЛЬТУРА КОВУНЧИ»</vt:lpstr>
      <vt:lpstr>ПРИЗНАКИ ФОРМИРОВАНИЯ ЕДИНОГО НАРОДА</vt:lpstr>
      <vt:lpstr>ФОРМИРОВАНИЕ ОБЛИКА УЗБЕКСКОГО НАРОДА</vt:lpstr>
      <vt:lpstr>ВЛИЯНИЕ ТЮРКСКИХ ПЛЕМЕН</vt:lpstr>
      <vt:lpstr> ТЮРКСКИЙ КАГАНАТ </vt:lpstr>
      <vt:lpstr>ФОРМИРОВАНИЕ УЗБЕКСКОГО НАРОДА</vt:lpstr>
      <vt:lpstr>ПРИХОД К ВЛАСТИ КАРАХАНИДОВ</vt:lpstr>
      <vt:lpstr>«БАЙТ АЛЬ-ХИКМА» - КРУПНЕЙШИЙ ЦЕНТР КУЛЬТУРЫ И НАУКИ ВОСТОКА</vt:lpstr>
      <vt:lpstr>МУХАММАД   ИБН МУСА АЛЬ-ХОРЕЗМИ</vt:lpstr>
      <vt:lpstr>НАУЧНЫЕ ТРУДЫ АЛЬ-ХОРЕЗМИ</vt:lpstr>
      <vt:lpstr>ВКЛАД АЛЬ-ХОРЕЗМИ В МИРОВУЮ НАУКУ</vt:lpstr>
      <vt:lpstr> АХМАД АЛЬ - ФЕРГАНИ </vt:lpstr>
      <vt:lpstr>НАУЧНАЯ ДЕЯТЕЛЬНОСТЬ АЛЬ-ФЕРГАНИ</vt:lpstr>
      <vt:lpstr>ГОДЫ ЖИЗНИ В ЕГИПТЕ</vt:lpstr>
      <vt:lpstr>АБУ НАСР ФАРАБИ</vt:lpstr>
      <vt:lpstr>НАУЧНАЯ ДЕЯТЕЛЬНОСТЬ</vt:lpstr>
      <vt:lpstr>АКАДЕМИЯ МАЪМУНА В ХОРЕЗМЕ</vt:lpstr>
      <vt:lpstr>АБУ АЛИ ИБН СИНА</vt:lpstr>
      <vt:lpstr>НАУЧНАЯ ДЕЯТЕЛЬНОСТЬ ИБН СИНЫ</vt:lpstr>
      <vt:lpstr>АБУ РЕЙХАН БЕРУНИ</vt:lpstr>
      <vt:lpstr>«Важнейшее украшение человека- знание»</vt:lpstr>
      <vt:lpstr>САМОСТОЯТЕЛЬНАЯ РАБОТА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Sergey</dc:creator>
  <cp:lastModifiedBy>Lenova 330 pro A6</cp:lastModifiedBy>
  <cp:revision>1741</cp:revision>
  <dcterms:created xsi:type="dcterms:W3CDTF">2014-10-08T23:03:32Z</dcterms:created>
  <dcterms:modified xsi:type="dcterms:W3CDTF">2020-12-03T05:06:57Z</dcterms:modified>
</cp:coreProperties>
</file>