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  <p:sldMasterId id="2147484452" r:id="rId10"/>
  </p:sldMasterIdLst>
  <p:notesMasterIdLst>
    <p:notesMasterId r:id="rId40"/>
  </p:notesMasterIdLst>
  <p:sldIdLst>
    <p:sldId id="1356" r:id="rId11"/>
    <p:sldId id="1563" r:id="rId12"/>
    <p:sldId id="1537" r:id="rId13"/>
    <p:sldId id="1547" r:id="rId14"/>
    <p:sldId id="1533" r:id="rId15"/>
    <p:sldId id="1534" r:id="rId16"/>
    <p:sldId id="1535" r:id="rId17"/>
    <p:sldId id="1538" r:id="rId18"/>
    <p:sldId id="1539" r:id="rId19"/>
    <p:sldId id="1540" r:id="rId20"/>
    <p:sldId id="1541" r:id="rId21"/>
    <p:sldId id="1542" r:id="rId22"/>
    <p:sldId id="1543" r:id="rId23"/>
    <p:sldId id="1548" r:id="rId24"/>
    <p:sldId id="1553" r:id="rId25"/>
    <p:sldId id="1549" r:id="rId26"/>
    <p:sldId id="1556" r:id="rId27"/>
    <p:sldId id="1551" r:id="rId28"/>
    <p:sldId id="1552" r:id="rId29"/>
    <p:sldId id="1554" r:id="rId30"/>
    <p:sldId id="1555" r:id="rId31"/>
    <p:sldId id="1550" r:id="rId32"/>
    <p:sldId id="1558" r:id="rId33"/>
    <p:sldId id="1544" r:id="rId34"/>
    <p:sldId id="1559" r:id="rId35"/>
    <p:sldId id="1560" r:id="rId36"/>
    <p:sldId id="1562" r:id="rId37"/>
    <p:sldId id="1561" r:id="rId38"/>
    <p:sldId id="1532" r:id="rId39"/>
  </p:sldIdLst>
  <p:sldSz cx="5759450" cy="3240088"/>
  <p:notesSz cx="6858000" cy="9144000"/>
  <p:defaultTextStyle>
    <a:defPPr>
      <a:defRPr lang="en-US"/>
    </a:defPPr>
    <a:lvl1pPr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287338" indent="169863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574675" indent="339725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863600" indent="508000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150938" indent="677863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42">
          <p15:clr>
            <a:srgbClr val="A4A3A4"/>
          </p15:clr>
        </p15:guide>
        <p15:guide id="2" orient="horz" pos="517">
          <p15:clr>
            <a:srgbClr val="A4A3A4"/>
          </p15:clr>
        </p15:guide>
        <p15:guide id="3" pos="1882">
          <p15:clr>
            <a:srgbClr val="A4A3A4"/>
          </p15:clr>
        </p15:guide>
        <p15:guide id="4" pos="15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000000"/>
    <a:srgbClr val="DDDDDD"/>
    <a:srgbClr val="B2B2B2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64" autoAdjust="0"/>
    <p:restoredTop sz="95491" autoAdjust="0"/>
  </p:normalViewPr>
  <p:slideViewPr>
    <p:cSldViewPr snapToObjects="1">
      <p:cViewPr varScale="1">
        <p:scale>
          <a:sx n="151" d="100"/>
          <a:sy n="151" d="100"/>
        </p:scale>
        <p:origin x="678" y="108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image" Target="../media/image44.png"/><Relationship Id="rId4" Type="http://schemas.openxmlformats.org/officeDocument/2006/relationships/image" Target="../media/image4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image" Target="../media/image44.png"/><Relationship Id="rId4" Type="http://schemas.openxmlformats.org/officeDocument/2006/relationships/image" Target="../media/image4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B8A63B-8C8D-4719-9CF7-4338AD351987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2DE8DD6-6CBA-4524-9356-AB4A935B5950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ДЖУЧИ – </a:t>
          </a:r>
        </a:p>
        <a:p>
          <a:r>
            <a:rPr lang="ru-RU" sz="1100" b="1" dirty="0" smtClean="0">
              <a:latin typeface="Arial" pitchFamily="34" charset="0"/>
              <a:cs typeface="Arial" pitchFamily="34" charset="0"/>
            </a:rPr>
            <a:t>   ЮЖНАЯ СИБИРЬ, ПОЛОВЕЦКАЯ СТЕПЬ, ПОВОЛЖЬЕ, СЕВЕРНЫЕ РАЙОНЫ ХОРЕЗМА И ЗЕМЛИ ДО ДЕРБЕНДА</a:t>
          </a:r>
          <a:endParaRPr lang="ru-RU" sz="1100" b="1" dirty="0">
            <a:latin typeface="Arial" pitchFamily="34" charset="0"/>
            <a:cs typeface="Arial" pitchFamily="34" charset="0"/>
          </a:endParaRPr>
        </a:p>
      </dgm:t>
    </dgm:pt>
    <dgm:pt modelId="{654CF220-CA93-4741-8FD2-81CA29D71F8B}" type="parTrans" cxnId="{759F38AE-7902-4BEB-8AA1-D7864549E4EA}">
      <dgm:prSet/>
      <dgm:spPr/>
      <dgm:t>
        <a:bodyPr/>
        <a:lstStyle/>
        <a:p>
          <a:endParaRPr lang="ru-RU"/>
        </a:p>
      </dgm:t>
    </dgm:pt>
    <dgm:pt modelId="{1DA4AFEA-D45A-461D-BAFB-F722DB9AE3F8}" type="sibTrans" cxnId="{759F38AE-7902-4BEB-8AA1-D7864549E4EA}">
      <dgm:prSet/>
      <dgm:spPr/>
      <dgm:t>
        <a:bodyPr/>
        <a:lstStyle/>
        <a:p>
          <a:endParaRPr lang="ru-RU"/>
        </a:p>
      </dgm:t>
    </dgm:pt>
    <dgm:pt modelId="{547118C7-0766-4945-B731-757034693096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800" b="1" dirty="0" smtClean="0"/>
            <a:t>    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ЧАГАТАЙ -  </a:t>
          </a:r>
          <a:endParaRPr lang="ru-RU" sz="12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r>
            <a:rPr lang="ru-RU" sz="1200" b="1" dirty="0" smtClean="0">
              <a:latin typeface="Arial" pitchFamily="34" charset="0"/>
              <a:cs typeface="Arial" pitchFamily="34" charset="0"/>
            </a:rPr>
            <a:t>ЗЕМЛИ ВОСТОЧНОГО ТУРКЕСТАНА, СЕМИРЕЧЬЯ И МАВЕРАННАХРА</a:t>
          </a:r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FE7DCF68-A678-4359-B5D3-2591A7CCBAE2}" type="parTrans" cxnId="{0067A2C5-3AF1-4EE3-9AFB-1CD29CF51051}">
      <dgm:prSet/>
      <dgm:spPr/>
      <dgm:t>
        <a:bodyPr/>
        <a:lstStyle/>
        <a:p>
          <a:endParaRPr lang="ru-RU"/>
        </a:p>
      </dgm:t>
    </dgm:pt>
    <dgm:pt modelId="{01827756-7D83-4A6F-A463-B496DABA31D4}" type="sibTrans" cxnId="{0067A2C5-3AF1-4EE3-9AFB-1CD29CF51051}">
      <dgm:prSet/>
      <dgm:spPr/>
      <dgm:t>
        <a:bodyPr/>
        <a:lstStyle/>
        <a:p>
          <a:endParaRPr lang="ru-RU"/>
        </a:p>
      </dgm:t>
    </dgm:pt>
    <dgm:pt modelId="{8DFECD9F-F64E-4C5A-AC74-F240E84E637B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УГЭДЭЙ - </a:t>
          </a:r>
          <a:endParaRPr lang="ru-RU" sz="11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r>
            <a:rPr lang="ru-RU" sz="1100" b="1" dirty="0" smtClean="0">
              <a:latin typeface="Arial" pitchFamily="34" charset="0"/>
              <a:cs typeface="Arial" pitchFamily="34" charset="0"/>
            </a:rPr>
            <a:t>     ТЕРРИТОРИЯ ЗАПАДНОЙ МОНГОЛИИ,АЛТАЯ,ВЕРХНЕЕ ТЕЧЕНИЕ РЕКИ ИРТЫШ</a:t>
          </a:r>
          <a:endParaRPr lang="ru-RU" sz="1100" b="1" dirty="0">
            <a:latin typeface="Arial" pitchFamily="34" charset="0"/>
            <a:cs typeface="Arial" pitchFamily="34" charset="0"/>
          </a:endParaRPr>
        </a:p>
      </dgm:t>
    </dgm:pt>
    <dgm:pt modelId="{C9FB1AC9-E52C-4094-B45A-16176705DF6B}" type="parTrans" cxnId="{9D11FCDC-5059-4A5F-938D-8C9E88D805A6}">
      <dgm:prSet/>
      <dgm:spPr/>
      <dgm:t>
        <a:bodyPr/>
        <a:lstStyle/>
        <a:p>
          <a:endParaRPr lang="ru-RU"/>
        </a:p>
      </dgm:t>
    </dgm:pt>
    <dgm:pt modelId="{F316B981-6294-45AC-BF36-401FB6B931C8}" type="sibTrans" cxnId="{9D11FCDC-5059-4A5F-938D-8C9E88D805A6}">
      <dgm:prSet/>
      <dgm:spPr/>
      <dgm:t>
        <a:bodyPr/>
        <a:lstStyle/>
        <a:p>
          <a:endParaRPr lang="ru-RU"/>
        </a:p>
      </dgm:t>
    </dgm:pt>
    <dgm:pt modelId="{BCABFB1F-7903-4024-B3FF-1FCEE70AF91A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ТУЛУЙ-</a:t>
          </a:r>
        </a:p>
        <a:p>
          <a:r>
            <a:rPr lang="ru-RU" sz="1200" b="1" dirty="0" smtClean="0">
              <a:latin typeface="Arial" pitchFamily="34" charset="0"/>
              <a:cs typeface="Arial" pitchFamily="34" charset="0"/>
            </a:rPr>
            <a:t>МОНГОЛИЯ СО СТОЛИЦЕЙ В КАРОКАРУМЕ </a:t>
          </a:r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431FB880-EA68-4852-BFB9-B4E57D768016}" type="parTrans" cxnId="{4C157717-20A4-4FD5-8A6B-249EFC59156E}">
      <dgm:prSet/>
      <dgm:spPr/>
      <dgm:t>
        <a:bodyPr/>
        <a:lstStyle/>
        <a:p>
          <a:endParaRPr lang="ru-RU"/>
        </a:p>
      </dgm:t>
    </dgm:pt>
    <dgm:pt modelId="{A45A42B5-23F9-4CA5-B56D-C26B4A3743AB}" type="sibTrans" cxnId="{4C157717-20A4-4FD5-8A6B-249EFC59156E}">
      <dgm:prSet/>
      <dgm:spPr/>
      <dgm:t>
        <a:bodyPr/>
        <a:lstStyle/>
        <a:p>
          <a:endParaRPr lang="ru-RU"/>
        </a:p>
      </dgm:t>
    </dgm:pt>
    <dgm:pt modelId="{02955B94-FDE7-4599-A35B-FCB557E08724}" type="pres">
      <dgm:prSet presAssocID="{0AB8A63B-8C8D-4719-9CF7-4338AD351987}" presName="linearFlow" presStyleCnt="0">
        <dgm:presLayoutVars>
          <dgm:dir/>
          <dgm:resizeHandles val="exact"/>
        </dgm:presLayoutVars>
      </dgm:prSet>
      <dgm:spPr/>
    </dgm:pt>
    <dgm:pt modelId="{2D43FA43-B1B4-4DA6-A84E-A0C1520E1A49}" type="pres">
      <dgm:prSet presAssocID="{82DE8DD6-6CBA-4524-9356-AB4A935B5950}" presName="composite" presStyleCnt="0"/>
      <dgm:spPr/>
    </dgm:pt>
    <dgm:pt modelId="{70A78B14-9FDD-4870-B238-3FCF02CAC2C0}" type="pres">
      <dgm:prSet presAssocID="{82DE8DD6-6CBA-4524-9356-AB4A935B5950}" presName="imgShp" presStyleLbl="fgImgPlace1" presStyleIdx="0" presStyleCnt="4" custLinFactX="-26464" custLinFactNeighborX="-100000" custLinFactNeighborY="-26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B12DF58-0A75-446C-BD1B-53158F7E9B71}" type="pres">
      <dgm:prSet presAssocID="{82DE8DD6-6CBA-4524-9356-AB4A935B5950}" presName="txShp" presStyleLbl="node1" presStyleIdx="0" presStyleCnt="4" custScaleX="150376" custLinFactNeighborX="-5284" custLinFactNeighborY="-2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4ADB5B-9058-4128-993C-9C4A93F97BD7}" type="pres">
      <dgm:prSet presAssocID="{1DA4AFEA-D45A-461D-BAFB-F722DB9AE3F8}" presName="spacing" presStyleCnt="0"/>
      <dgm:spPr/>
    </dgm:pt>
    <dgm:pt modelId="{FD18858E-A5AA-4F05-BBCC-2ED45AC3296E}" type="pres">
      <dgm:prSet presAssocID="{547118C7-0766-4945-B731-757034693096}" presName="composite" presStyleCnt="0"/>
      <dgm:spPr/>
    </dgm:pt>
    <dgm:pt modelId="{CAF31A60-72C2-42E7-985E-C9999C91717C}" type="pres">
      <dgm:prSet presAssocID="{547118C7-0766-4945-B731-757034693096}" presName="imgShp" presStyleLbl="fgImgPlace1" presStyleIdx="1" presStyleCnt="4" custScaleY="99470" custLinFactX="-29877" custLinFactNeighborX="-100000" custLinFactNeighborY="242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D15A3A1D-9345-48A0-8588-3E785FF2F312}" type="pres">
      <dgm:prSet presAssocID="{547118C7-0766-4945-B731-757034693096}" presName="txShp" presStyleLbl="node1" presStyleIdx="1" presStyleCnt="4" custScaleX="150376" custScaleY="131974" custLinFactNeighborX="11567" custLinFactNeighborY="-66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9434B2-00CA-4300-9089-688CFDA1EE28}" type="pres">
      <dgm:prSet presAssocID="{01827756-7D83-4A6F-A463-B496DABA31D4}" presName="spacing" presStyleCnt="0"/>
      <dgm:spPr/>
    </dgm:pt>
    <dgm:pt modelId="{CC82585D-C651-4669-8622-50532ED66ADE}" type="pres">
      <dgm:prSet presAssocID="{8DFECD9F-F64E-4C5A-AC74-F240E84E637B}" presName="composite" presStyleCnt="0"/>
      <dgm:spPr/>
    </dgm:pt>
    <dgm:pt modelId="{DA68C9A9-DB56-44ED-97AA-E92A87F01C35}" type="pres">
      <dgm:prSet presAssocID="{8DFECD9F-F64E-4C5A-AC74-F240E84E637B}" presName="imgShp" presStyleLbl="fgImgPlace1" presStyleIdx="2" presStyleCnt="4" custScaleX="114290" custScaleY="106911" custLinFactX="-39239" custLinFactNeighborX="-100000" custLinFactNeighborY="-480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D8F5A6C-0949-45FD-BBC5-3FEDE8D77D8C}" type="pres">
      <dgm:prSet presAssocID="{8DFECD9F-F64E-4C5A-AC74-F240E84E637B}" presName="txShp" presStyleLbl="node1" presStyleIdx="2" presStyleCnt="4" custScaleX="150376" custScaleY="127327" custLinFactNeighborX="-17372" custLinFactNeighborY="-131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F9EA57-803D-432B-90D7-A47D9AE7AA46}" type="pres">
      <dgm:prSet presAssocID="{F316B981-6294-45AC-BF36-401FB6B931C8}" presName="spacing" presStyleCnt="0"/>
      <dgm:spPr/>
    </dgm:pt>
    <dgm:pt modelId="{035DE2B2-1746-43D2-B552-E8D2A47C08D1}" type="pres">
      <dgm:prSet presAssocID="{BCABFB1F-7903-4024-B3FF-1FCEE70AF91A}" presName="composite" presStyleCnt="0"/>
      <dgm:spPr/>
    </dgm:pt>
    <dgm:pt modelId="{CFA63E0E-DE93-4131-8B6D-749608381E8D}" type="pres">
      <dgm:prSet presAssocID="{BCABFB1F-7903-4024-B3FF-1FCEE70AF91A}" presName="imgShp" presStyleLbl="fgImgPlace1" presStyleIdx="3" presStyleCnt="4" custScaleX="116058" custScaleY="101548" custLinFactX="-35222" custLinFactNeighborX="-100000" custLinFactNeighborY="-19668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A64C7964-B19C-4453-969C-A3213EF0037A}" type="pres">
      <dgm:prSet presAssocID="{BCABFB1F-7903-4024-B3FF-1FCEE70AF91A}" presName="txShp" presStyleLbl="node1" presStyleIdx="3" presStyleCnt="4" custScaleX="150376" custLinFactNeighborX="-15505" custLinFactNeighborY="-196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606EA6-6998-4E4C-9301-E048F9309FDC}" type="presOf" srcId="{82DE8DD6-6CBA-4524-9356-AB4A935B5950}" destId="{6B12DF58-0A75-446C-BD1B-53158F7E9B71}" srcOrd="0" destOrd="0" presId="urn:microsoft.com/office/officeart/2005/8/layout/vList3"/>
    <dgm:cxn modelId="{759F38AE-7902-4BEB-8AA1-D7864549E4EA}" srcId="{0AB8A63B-8C8D-4719-9CF7-4338AD351987}" destId="{82DE8DD6-6CBA-4524-9356-AB4A935B5950}" srcOrd="0" destOrd="0" parTransId="{654CF220-CA93-4741-8FD2-81CA29D71F8B}" sibTransId="{1DA4AFEA-D45A-461D-BAFB-F722DB9AE3F8}"/>
    <dgm:cxn modelId="{21764C0C-E27C-43F8-B71D-4D8A22474627}" type="presOf" srcId="{0AB8A63B-8C8D-4719-9CF7-4338AD351987}" destId="{02955B94-FDE7-4599-A35B-FCB557E08724}" srcOrd="0" destOrd="0" presId="urn:microsoft.com/office/officeart/2005/8/layout/vList3"/>
    <dgm:cxn modelId="{0067A2C5-3AF1-4EE3-9AFB-1CD29CF51051}" srcId="{0AB8A63B-8C8D-4719-9CF7-4338AD351987}" destId="{547118C7-0766-4945-B731-757034693096}" srcOrd="1" destOrd="0" parTransId="{FE7DCF68-A678-4359-B5D3-2591A7CCBAE2}" sibTransId="{01827756-7D83-4A6F-A463-B496DABA31D4}"/>
    <dgm:cxn modelId="{9D11FCDC-5059-4A5F-938D-8C9E88D805A6}" srcId="{0AB8A63B-8C8D-4719-9CF7-4338AD351987}" destId="{8DFECD9F-F64E-4C5A-AC74-F240E84E637B}" srcOrd="2" destOrd="0" parTransId="{C9FB1AC9-E52C-4094-B45A-16176705DF6B}" sibTransId="{F316B981-6294-45AC-BF36-401FB6B931C8}"/>
    <dgm:cxn modelId="{999116CD-5DBF-45D3-B445-B861AAA52B74}" type="presOf" srcId="{8DFECD9F-F64E-4C5A-AC74-F240E84E637B}" destId="{1D8F5A6C-0949-45FD-BBC5-3FEDE8D77D8C}" srcOrd="0" destOrd="0" presId="urn:microsoft.com/office/officeart/2005/8/layout/vList3"/>
    <dgm:cxn modelId="{0A36961B-AAE1-44C0-AF49-8737E93DA8D0}" type="presOf" srcId="{BCABFB1F-7903-4024-B3FF-1FCEE70AF91A}" destId="{A64C7964-B19C-4453-969C-A3213EF0037A}" srcOrd="0" destOrd="0" presId="urn:microsoft.com/office/officeart/2005/8/layout/vList3"/>
    <dgm:cxn modelId="{4C157717-20A4-4FD5-8A6B-249EFC59156E}" srcId="{0AB8A63B-8C8D-4719-9CF7-4338AD351987}" destId="{BCABFB1F-7903-4024-B3FF-1FCEE70AF91A}" srcOrd="3" destOrd="0" parTransId="{431FB880-EA68-4852-BFB9-B4E57D768016}" sibTransId="{A45A42B5-23F9-4CA5-B56D-C26B4A3743AB}"/>
    <dgm:cxn modelId="{4D520A2B-83DA-4EF9-842E-5E0F63E495ED}" type="presOf" srcId="{547118C7-0766-4945-B731-757034693096}" destId="{D15A3A1D-9345-48A0-8588-3E785FF2F312}" srcOrd="0" destOrd="0" presId="urn:microsoft.com/office/officeart/2005/8/layout/vList3"/>
    <dgm:cxn modelId="{2259643C-F83D-42EC-BADD-C252B75EB0EA}" type="presParOf" srcId="{02955B94-FDE7-4599-A35B-FCB557E08724}" destId="{2D43FA43-B1B4-4DA6-A84E-A0C1520E1A49}" srcOrd="0" destOrd="0" presId="urn:microsoft.com/office/officeart/2005/8/layout/vList3"/>
    <dgm:cxn modelId="{79D36A1F-C241-41C7-A637-10E4E263B8BE}" type="presParOf" srcId="{2D43FA43-B1B4-4DA6-A84E-A0C1520E1A49}" destId="{70A78B14-9FDD-4870-B238-3FCF02CAC2C0}" srcOrd="0" destOrd="0" presId="urn:microsoft.com/office/officeart/2005/8/layout/vList3"/>
    <dgm:cxn modelId="{A34AF4A8-AB74-4D38-B1E4-14CC780F2908}" type="presParOf" srcId="{2D43FA43-B1B4-4DA6-A84E-A0C1520E1A49}" destId="{6B12DF58-0A75-446C-BD1B-53158F7E9B71}" srcOrd="1" destOrd="0" presId="urn:microsoft.com/office/officeart/2005/8/layout/vList3"/>
    <dgm:cxn modelId="{209D2FF1-A75F-4B4B-960F-98D82AA5CB54}" type="presParOf" srcId="{02955B94-FDE7-4599-A35B-FCB557E08724}" destId="{354ADB5B-9058-4128-993C-9C4A93F97BD7}" srcOrd="1" destOrd="0" presId="urn:microsoft.com/office/officeart/2005/8/layout/vList3"/>
    <dgm:cxn modelId="{DB8F14CC-FA77-45BC-895F-E71ABDC0A6E1}" type="presParOf" srcId="{02955B94-FDE7-4599-A35B-FCB557E08724}" destId="{FD18858E-A5AA-4F05-BBCC-2ED45AC3296E}" srcOrd="2" destOrd="0" presId="urn:microsoft.com/office/officeart/2005/8/layout/vList3"/>
    <dgm:cxn modelId="{50AC5888-2A70-41DF-87C3-50FE0C28D544}" type="presParOf" srcId="{FD18858E-A5AA-4F05-BBCC-2ED45AC3296E}" destId="{CAF31A60-72C2-42E7-985E-C9999C91717C}" srcOrd="0" destOrd="0" presId="urn:microsoft.com/office/officeart/2005/8/layout/vList3"/>
    <dgm:cxn modelId="{BC91D92F-17F2-4738-9AAC-219F996DCAB6}" type="presParOf" srcId="{FD18858E-A5AA-4F05-BBCC-2ED45AC3296E}" destId="{D15A3A1D-9345-48A0-8588-3E785FF2F312}" srcOrd="1" destOrd="0" presId="urn:microsoft.com/office/officeart/2005/8/layout/vList3"/>
    <dgm:cxn modelId="{37D8F151-243E-47C9-8F24-3318F285D4BA}" type="presParOf" srcId="{02955B94-FDE7-4599-A35B-FCB557E08724}" destId="{6E9434B2-00CA-4300-9089-688CFDA1EE28}" srcOrd="3" destOrd="0" presId="urn:microsoft.com/office/officeart/2005/8/layout/vList3"/>
    <dgm:cxn modelId="{1BE13852-8E48-422E-97AE-0846AF298975}" type="presParOf" srcId="{02955B94-FDE7-4599-A35B-FCB557E08724}" destId="{CC82585D-C651-4669-8622-50532ED66ADE}" srcOrd="4" destOrd="0" presId="urn:microsoft.com/office/officeart/2005/8/layout/vList3"/>
    <dgm:cxn modelId="{45D171FD-2FB2-43CF-9612-B0023A37C5BE}" type="presParOf" srcId="{CC82585D-C651-4669-8622-50532ED66ADE}" destId="{DA68C9A9-DB56-44ED-97AA-E92A87F01C35}" srcOrd="0" destOrd="0" presId="urn:microsoft.com/office/officeart/2005/8/layout/vList3"/>
    <dgm:cxn modelId="{24219DC0-EFEA-4E23-98C9-44F021ED6E24}" type="presParOf" srcId="{CC82585D-C651-4669-8622-50532ED66ADE}" destId="{1D8F5A6C-0949-45FD-BBC5-3FEDE8D77D8C}" srcOrd="1" destOrd="0" presId="urn:microsoft.com/office/officeart/2005/8/layout/vList3"/>
    <dgm:cxn modelId="{D06A2D6F-C665-4D8B-9FCB-557B8BA16F68}" type="presParOf" srcId="{02955B94-FDE7-4599-A35B-FCB557E08724}" destId="{49F9EA57-803D-432B-90D7-A47D9AE7AA46}" srcOrd="5" destOrd="0" presId="urn:microsoft.com/office/officeart/2005/8/layout/vList3"/>
    <dgm:cxn modelId="{ADA5FBB8-6823-43A0-A1FC-930F79BC6549}" type="presParOf" srcId="{02955B94-FDE7-4599-A35B-FCB557E08724}" destId="{035DE2B2-1746-43D2-B552-E8D2A47C08D1}" srcOrd="6" destOrd="0" presId="urn:microsoft.com/office/officeart/2005/8/layout/vList3"/>
    <dgm:cxn modelId="{E2DE89EA-7859-4CE3-BD96-D3E1233EADFD}" type="presParOf" srcId="{035DE2B2-1746-43D2-B552-E8D2A47C08D1}" destId="{CFA63E0E-DE93-4131-8B6D-749608381E8D}" srcOrd="0" destOrd="0" presId="urn:microsoft.com/office/officeart/2005/8/layout/vList3"/>
    <dgm:cxn modelId="{D131C9B9-69C6-4936-8BC4-966100C9F626}" type="presParOf" srcId="{035DE2B2-1746-43D2-B552-E8D2A47C08D1}" destId="{A64C7964-B19C-4453-969C-A3213EF0037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B8C0DA-2405-434E-BDC1-E26AC6738F2D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254ED46-A205-482B-B428-6AA259CE550F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ДОРУГАЧИ И</a:t>
          </a:r>
        </a:p>
        <a:p>
          <a:r>
            <a:rPr lang="ru-RU" b="1" dirty="0" smtClean="0">
              <a:latin typeface="Arial" pitchFamily="34" charset="0"/>
              <a:cs typeface="Arial" pitchFamily="34" charset="0"/>
            </a:rPr>
            <a:t>ТАМГАЧ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2E50DF66-9B42-4D92-82BD-0D4BA559ACAD}" type="parTrans" cxnId="{E35FF5C6-C098-4A77-8750-A97C82CAE874}">
      <dgm:prSet/>
      <dgm:spPr/>
      <dgm:t>
        <a:bodyPr/>
        <a:lstStyle/>
        <a:p>
          <a:endParaRPr lang="ru-RU"/>
        </a:p>
      </dgm:t>
    </dgm:pt>
    <dgm:pt modelId="{286CA557-AD5E-41D2-9358-9F7C1553375E}" type="sibTrans" cxnId="{E35FF5C6-C098-4A77-8750-A97C82CAE874}">
      <dgm:prSet/>
      <dgm:spPr/>
      <dgm:t>
        <a:bodyPr/>
        <a:lstStyle/>
        <a:p>
          <a:endParaRPr lang="ru-RU"/>
        </a:p>
      </dgm:t>
    </dgm:pt>
    <dgm:pt modelId="{C2C4D741-50C3-4C6D-AD73-D04012D112E3}">
      <dgm:prSet phldrT="[Текст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УПРАВЛЕНИЕ ВОЙСКАМИ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C1F7DC1E-1874-4191-8D6C-9434701FFD4D}" type="parTrans" cxnId="{09B202FE-2E83-426E-B7D6-6E8C53F236FB}">
      <dgm:prSet/>
      <dgm:spPr/>
      <dgm:t>
        <a:bodyPr/>
        <a:lstStyle/>
        <a:p>
          <a:endParaRPr lang="ru-RU"/>
        </a:p>
      </dgm:t>
    </dgm:pt>
    <dgm:pt modelId="{AC311D98-797E-439B-9806-2D69AC945774}" type="sibTrans" cxnId="{09B202FE-2E83-426E-B7D6-6E8C53F236FB}">
      <dgm:prSet/>
      <dgm:spPr/>
      <dgm:t>
        <a:bodyPr/>
        <a:lstStyle/>
        <a:p>
          <a:endParaRPr lang="ru-RU"/>
        </a:p>
      </dgm:t>
    </dgm:pt>
    <dgm:pt modelId="{37B4E283-C3A1-43B6-BD6C-394C173C23D5}">
      <dgm:prSet phldrT="[Текст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ПЕРЕПИСЬ НАСЕЛЕНИЯ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AD396E52-AA7C-4F7B-BB9B-113A059964DF}" type="parTrans" cxnId="{A7FB3E46-73BA-49D3-8AD5-7527A79A4BB3}">
      <dgm:prSet/>
      <dgm:spPr/>
      <dgm:t>
        <a:bodyPr/>
        <a:lstStyle/>
        <a:p>
          <a:endParaRPr lang="ru-RU"/>
        </a:p>
      </dgm:t>
    </dgm:pt>
    <dgm:pt modelId="{2010F46D-5F92-4D96-86E0-4AD6F372A602}" type="sibTrans" cxnId="{A7FB3E46-73BA-49D3-8AD5-7527A79A4BB3}">
      <dgm:prSet/>
      <dgm:spPr/>
      <dgm:t>
        <a:bodyPr/>
        <a:lstStyle/>
        <a:p>
          <a:endParaRPr lang="ru-RU"/>
        </a:p>
      </dgm:t>
    </dgm:pt>
    <dgm:pt modelId="{AB390A2B-725D-4E15-AB95-0901FBC0C155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БАСКАК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AC033E87-4F90-43C7-9180-01116334C3AC}" type="parTrans" cxnId="{918E1FB0-20A2-4A2E-8138-878CBC06E228}">
      <dgm:prSet/>
      <dgm:spPr/>
      <dgm:t>
        <a:bodyPr/>
        <a:lstStyle/>
        <a:p>
          <a:endParaRPr lang="ru-RU"/>
        </a:p>
      </dgm:t>
    </dgm:pt>
    <dgm:pt modelId="{A2A1F251-6B28-4CB4-A1DB-855C40981A6D}" type="sibTrans" cxnId="{918E1FB0-20A2-4A2E-8138-878CBC06E228}">
      <dgm:prSet/>
      <dgm:spPr/>
      <dgm:t>
        <a:bodyPr/>
        <a:lstStyle/>
        <a:p>
          <a:endParaRPr lang="ru-RU"/>
        </a:p>
      </dgm:t>
    </dgm:pt>
    <dgm:pt modelId="{FF8C88AA-6626-4A6A-A140-594337E24B7D}">
      <dgm:prSet phldrT="[Текст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dirty="0">
            <a:latin typeface="Arial" pitchFamily="34" charset="0"/>
            <a:cs typeface="Arial" pitchFamily="34" charset="0"/>
          </a:endParaRPr>
        </a:p>
      </dgm:t>
    </dgm:pt>
    <dgm:pt modelId="{4CBF7B11-2EEF-47D2-A078-74BA0683FC06}" type="parTrans" cxnId="{2767F92B-C23E-4C80-AC5B-B70E7EC1EB51}">
      <dgm:prSet/>
      <dgm:spPr/>
      <dgm:t>
        <a:bodyPr/>
        <a:lstStyle/>
        <a:p>
          <a:endParaRPr lang="ru-RU"/>
        </a:p>
      </dgm:t>
    </dgm:pt>
    <dgm:pt modelId="{AADBE1A0-96C8-48D4-8317-668E8BB0C5FB}" type="sibTrans" cxnId="{2767F92B-C23E-4C80-AC5B-B70E7EC1EB51}">
      <dgm:prSet/>
      <dgm:spPr/>
      <dgm:t>
        <a:bodyPr/>
        <a:lstStyle/>
        <a:p>
          <a:endParaRPr lang="ru-RU"/>
        </a:p>
      </dgm:t>
    </dgm:pt>
    <dgm:pt modelId="{A7E4657D-0599-4701-8443-A36411CE8D23}">
      <dgm:prSet phldrT="[Текст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ПРЕДСТАВИТЕЛЬ МОНГОЛЬСКОГО ХАНА В ЗАВОЁВАННЫХ ЗЕМЛЯХ, СБОРЩИК НАЛОГОВ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083BBDB1-8AD2-4A33-BDA2-38B2BD986A65}" type="parTrans" cxnId="{5CD56F09-476E-4479-9A6E-C04F2D4A2A07}">
      <dgm:prSet/>
      <dgm:spPr/>
      <dgm:t>
        <a:bodyPr/>
        <a:lstStyle/>
        <a:p>
          <a:endParaRPr lang="ru-RU"/>
        </a:p>
      </dgm:t>
    </dgm:pt>
    <dgm:pt modelId="{EA49E9B5-B82A-42F2-9714-32DB76BA371E}" type="sibTrans" cxnId="{5CD56F09-476E-4479-9A6E-C04F2D4A2A07}">
      <dgm:prSet/>
      <dgm:spPr/>
      <dgm:t>
        <a:bodyPr/>
        <a:lstStyle/>
        <a:p>
          <a:endParaRPr lang="ru-RU"/>
        </a:p>
      </dgm:t>
    </dgm:pt>
    <dgm:pt modelId="{9DD5E60C-38B7-4FE5-A0DC-F906802C9598}">
      <dgm:prSet phldrT="[Текст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ВЗИМАНИЕ НАЛОГОВ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EA2D8A30-30A7-48B9-A54D-95E06B88CF7B}" type="parTrans" cxnId="{A25D615E-E6F3-4666-ABE1-13AA399740C1}">
      <dgm:prSet/>
      <dgm:spPr/>
      <dgm:t>
        <a:bodyPr/>
        <a:lstStyle/>
        <a:p>
          <a:endParaRPr lang="ru-RU"/>
        </a:p>
      </dgm:t>
    </dgm:pt>
    <dgm:pt modelId="{E0108338-BF31-408A-881A-9159C361AA24}" type="sibTrans" cxnId="{A25D615E-E6F3-4666-ABE1-13AA399740C1}">
      <dgm:prSet/>
      <dgm:spPr/>
      <dgm:t>
        <a:bodyPr/>
        <a:lstStyle/>
        <a:p>
          <a:endParaRPr lang="ru-RU"/>
        </a:p>
      </dgm:t>
    </dgm:pt>
    <dgm:pt modelId="{0EF15231-DE4A-43E2-A833-397627BCA2B4}" type="pres">
      <dgm:prSet presAssocID="{50B8C0DA-2405-434E-BDC1-E26AC6738F2D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9E0E078-6550-4C1E-BFEB-F7F4A2E50FE8}" type="pres">
      <dgm:prSet presAssocID="{6254ED46-A205-482B-B428-6AA259CE550F}" presName="linNode" presStyleCnt="0"/>
      <dgm:spPr/>
    </dgm:pt>
    <dgm:pt modelId="{28126558-5442-4805-9A57-C1D4F1BF75F0}" type="pres">
      <dgm:prSet presAssocID="{6254ED46-A205-482B-B428-6AA259CE550F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544690-BDFC-4D32-90E9-A9A0BD826F57}" type="pres">
      <dgm:prSet presAssocID="{6254ED46-A205-482B-B428-6AA259CE550F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3525D8-AB09-4510-83E5-7631D6E3E03A}" type="pres">
      <dgm:prSet presAssocID="{286CA557-AD5E-41D2-9358-9F7C1553375E}" presName="spacing" presStyleCnt="0"/>
      <dgm:spPr/>
    </dgm:pt>
    <dgm:pt modelId="{E47F3698-F648-4DA4-A07E-E0D153F92768}" type="pres">
      <dgm:prSet presAssocID="{AB390A2B-725D-4E15-AB95-0901FBC0C155}" presName="linNode" presStyleCnt="0"/>
      <dgm:spPr/>
    </dgm:pt>
    <dgm:pt modelId="{AAB3ED9B-5D6D-41AB-91DE-0058F779FA28}" type="pres">
      <dgm:prSet presAssocID="{AB390A2B-725D-4E15-AB95-0901FBC0C155}" presName="parentShp" presStyleLbl="node1" presStyleIdx="1" presStyleCnt="2" custLinFactNeighborY="15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42C163-A0B6-490C-9F86-E626001D0A42}" type="pres">
      <dgm:prSet presAssocID="{AB390A2B-725D-4E15-AB95-0901FBC0C155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5FF5C6-C098-4A77-8750-A97C82CAE874}" srcId="{50B8C0DA-2405-434E-BDC1-E26AC6738F2D}" destId="{6254ED46-A205-482B-B428-6AA259CE550F}" srcOrd="0" destOrd="0" parTransId="{2E50DF66-9B42-4D92-82BD-0D4BA559ACAD}" sibTransId="{286CA557-AD5E-41D2-9358-9F7C1553375E}"/>
    <dgm:cxn modelId="{09B202FE-2E83-426E-B7D6-6E8C53F236FB}" srcId="{6254ED46-A205-482B-B428-6AA259CE550F}" destId="{C2C4D741-50C3-4C6D-AD73-D04012D112E3}" srcOrd="0" destOrd="0" parTransId="{C1F7DC1E-1874-4191-8D6C-9434701FFD4D}" sibTransId="{AC311D98-797E-439B-9806-2D69AC945774}"/>
    <dgm:cxn modelId="{5DC12D45-F733-439F-8EBE-41AF183CE355}" type="presOf" srcId="{A7E4657D-0599-4701-8443-A36411CE8D23}" destId="{2B42C163-A0B6-490C-9F86-E626001D0A42}" srcOrd="0" destOrd="1" presId="urn:microsoft.com/office/officeart/2005/8/layout/vList6"/>
    <dgm:cxn modelId="{918E1FB0-20A2-4A2E-8138-878CBC06E228}" srcId="{50B8C0DA-2405-434E-BDC1-E26AC6738F2D}" destId="{AB390A2B-725D-4E15-AB95-0901FBC0C155}" srcOrd="1" destOrd="0" parTransId="{AC033E87-4F90-43C7-9180-01116334C3AC}" sibTransId="{A2A1F251-6B28-4CB4-A1DB-855C40981A6D}"/>
    <dgm:cxn modelId="{2767F92B-C23E-4C80-AC5B-B70E7EC1EB51}" srcId="{AB390A2B-725D-4E15-AB95-0901FBC0C155}" destId="{FF8C88AA-6626-4A6A-A140-594337E24B7D}" srcOrd="0" destOrd="0" parTransId="{4CBF7B11-2EEF-47D2-A078-74BA0683FC06}" sibTransId="{AADBE1A0-96C8-48D4-8317-668E8BB0C5FB}"/>
    <dgm:cxn modelId="{5CD56F09-476E-4479-9A6E-C04F2D4A2A07}" srcId="{AB390A2B-725D-4E15-AB95-0901FBC0C155}" destId="{A7E4657D-0599-4701-8443-A36411CE8D23}" srcOrd="1" destOrd="0" parTransId="{083BBDB1-8AD2-4A33-BDA2-38B2BD986A65}" sibTransId="{EA49E9B5-B82A-42F2-9714-32DB76BA371E}"/>
    <dgm:cxn modelId="{A7FB3E46-73BA-49D3-8AD5-7527A79A4BB3}" srcId="{6254ED46-A205-482B-B428-6AA259CE550F}" destId="{37B4E283-C3A1-43B6-BD6C-394C173C23D5}" srcOrd="1" destOrd="0" parTransId="{AD396E52-AA7C-4F7B-BB9B-113A059964DF}" sibTransId="{2010F46D-5F92-4D96-86E0-4AD6F372A602}"/>
    <dgm:cxn modelId="{ACA4B76F-2118-4622-B476-9C13F1B81BC2}" type="presOf" srcId="{6254ED46-A205-482B-B428-6AA259CE550F}" destId="{28126558-5442-4805-9A57-C1D4F1BF75F0}" srcOrd="0" destOrd="0" presId="urn:microsoft.com/office/officeart/2005/8/layout/vList6"/>
    <dgm:cxn modelId="{550EF968-48E8-40F6-91F4-D613FFB2D633}" type="presOf" srcId="{50B8C0DA-2405-434E-BDC1-E26AC6738F2D}" destId="{0EF15231-DE4A-43E2-A833-397627BCA2B4}" srcOrd="0" destOrd="0" presId="urn:microsoft.com/office/officeart/2005/8/layout/vList6"/>
    <dgm:cxn modelId="{A25D615E-E6F3-4666-ABE1-13AA399740C1}" srcId="{6254ED46-A205-482B-B428-6AA259CE550F}" destId="{9DD5E60C-38B7-4FE5-A0DC-F906802C9598}" srcOrd="2" destOrd="0" parTransId="{EA2D8A30-30A7-48B9-A54D-95E06B88CF7B}" sibTransId="{E0108338-BF31-408A-881A-9159C361AA24}"/>
    <dgm:cxn modelId="{E06320CF-7304-4F48-9794-A5DD0EC49205}" type="presOf" srcId="{FF8C88AA-6626-4A6A-A140-594337E24B7D}" destId="{2B42C163-A0B6-490C-9F86-E626001D0A42}" srcOrd="0" destOrd="0" presId="urn:microsoft.com/office/officeart/2005/8/layout/vList6"/>
    <dgm:cxn modelId="{D73F79AE-30DF-47C4-8586-C61F8B4D3AFD}" type="presOf" srcId="{C2C4D741-50C3-4C6D-AD73-D04012D112E3}" destId="{80544690-BDFC-4D32-90E9-A9A0BD826F57}" srcOrd="0" destOrd="0" presId="urn:microsoft.com/office/officeart/2005/8/layout/vList6"/>
    <dgm:cxn modelId="{E3951E56-3DA9-46B1-BE09-921E92FA3A91}" type="presOf" srcId="{37B4E283-C3A1-43B6-BD6C-394C173C23D5}" destId="{80544690-BDFC-4D32-90E9-A9A0BD826F57}" srcOrd="0" destOrd="1" presId="urn:microsoft.com/office/officeart/2005/8/layout/vList6"/>
    <dgm:cxn modelId="{31575E40-1B00-422A-8F0D-900D9709FCBD}" type="presOf" srcId="{AB390A2B-725D-4E15-AB95-0901FBC0C155}" destId="{AAB3ED9B-5D6D-41AB-91DE-0058F779FA28}" srcOrd="0" destOrd="0" presId="urn:microsoft.com/office/officeart/2005/8/layout/vList6"/>
    <dgm:cxn modelId="{F378CDED-941F-436C-844F-7FFA15B77FDB}" type="presOf" srcId="{9DD5E60C-38B7-4FE5-A0DC-F906802C9598}" destId="{80544690-BDFC-4D32-90E9-A9A0BD826F57}" srcOrd="0" destOrd="2" presId="urn:microsoft.com/office/officeart/2005/8/layout/vList6"/>
    <dgm:cxn modelId="{DAA007C2-2421-470D-AC83-9729B9BC6B6B}" type="presParOf" srcId="{0EF15231-DE4A-43E2-A833-397627BCA2B4}" destId="{B9E0E078-6550-4C1E-BFEB-F7F4A2E50FE8}" srcOrd="0" destOrd="0" presId="urn:microsoft.com/office/officeart/2005/8/layout/vList6"/>
    <dgm:cxn modelId="{3F8ACCC2-F088-4662-9E04-20A9B1AF15BD}" type="presParOf" srcId="{B9E0E078-6550-4C1E-BFEB-F7F4A2E50FE8}" destId="{28126558-5442-4805-9A57-C1D4F1BF75F0}" srcOrd="0" destOrd="0" presId="urn:microsoft.com/office/officeart/2005/8/layout/vList6"/>
    <dgm:cxn modelId="{4670C093-E9A2-4102-8822-7917305BB303}" type="presParOf" srcId="{B9E0E078-6550-4C1E-BFEB-F7F4A2E50FE8}" destId="{80544690-BDFC-4D32-90E9-A9A0BD826F57}" srcOrd="1" destOrd="0" presId="urn:microsoft.com/office/officeart/2005/8/layout/vList6"/>
    <dgm:cxn modelId="{43BAA9A8-FFD5-42E8-B350-915718A1F091}" type="presParOf" srcId="{0EF15231-DE4A-43E2-A833-397627BCA2B4}" destId="{313525D8-AB09-4510-83E5-7631D6E3E03A}" srcOrd="1" destOrd="0" presId="urn:microsoft.com/office/officeart/2005/8/layout/vList6"/>
    <dgm:cxn modelId="{B43F8D5D-5A2E-4AE5-AE70-59CF4A1B3F90}" type="presParOf" srcId="{0EF15231-DE4A-43E2-A833-397627BCA2B4}" destId="{E47F3698-F648-4DA4-A07E-E0D153F92768}" srcOrd="2" destOrd="0" presId="urn:microsoft.com/office/officeart/2005/8/layout/vList6"/>
    <dgm:cxn modelId="{ACA4328A-2AFE-4F9B-921B-43C80E1D2479}" type="presParOf" srcId="{E47F3698-F648-4DA4-A07E-E0D153F92768}" destId="{AAB3ED9B-5D6D-41AB-91DE-0058F779FA28}" srcOrd="0" destOrd="0" presId="urn:microsoft.com/office/officeart/2005/8/layout/vList6"/>
    <dgm:cxn modelId="{8AA3389E-92B2-4901-9B0F-A6FBCFC8FE65}" type="presParOf" srcId="{E47F3698-F648-4DA4-A07E-E0D153F92768}" destId="{2B42C163-A0B6-490C-9F86-E626001D0A4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B792EE-3794-48CC-82F1-80D5DDF3E821}" type="doc">
      <dgm:prSet loTypeId="urn:microsoft.com/office/officeart/2005/8/layout/bProcess4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878A3D-4A89-4F6E-917F-112107214C9A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КАЛОН- ЗЕМЕЛЬНЫЙ НАЛОГ ПРЕИМУЩЕСТВЕННО В ФОРМЕ ДОЛИ УРОЖАЯ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7CE568E0-77B7-4EC3-B785-C7C8464EA46A}" type="parTrans" cxnId="{BD776E4E-E37C-463C-BBAE-80D39A5A7C2C}">
      <dgm:prSet/>
      <dgm:spPr/>
      <dgm:t>
        <a:bodyPr/>
        <a:lstStyle/>
        <a:p>
          <a:endParaRPr lang="ru-RU"/>
        </a:p>
      </dgm:t>
    </dgm:pt>
    <dgm:pt modelId="{309481CA-B3E4-45F7-8823-151F63449577}" type="sibTrans" cxnId="{BD776E4E-E37C-463C-BBAE-80D39A5A7C2C}">
      <dgm:prSet/>
      <dgm:spPr/>
      <dgm:t>
        <a:bodyPr/>
        <a:lstStyle/>
        <a:p>
          <a:endParaRPr lang="ru-RU"/>
        </a:p>
      </dgm:t>
    </dgm:pt>
    <dgm:pt modelId="{FD3F5C90-8FC3-4B28-A010-4EEB747BF8E4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ШУЛЕН- ПРОДОВОЛЬСТВЕННЫЙ НАЛОГ  ДЛЯ НУЖД ГОСУДАРСТВЕННОЙ КАЗНЫ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9E7D5D1C-F5EF-439E-AE46-BF4C6E6F9188}" type="parTrans" cxnId="{5B8FCC88-2C7B-46DC-A560-916C2F6DC33C}">
      <dgm:prSet/>
      <dgm:spPr/>
      <dgm:t>
        <a:bodyPr/>
        <a:lstStyle/>
        <a:p>
          <a:endParaRPr lang="ru-RU"/>
        </a:p>
      </dgm:t>
    </dgm:pt>
    <dgm:pt modelId="{4B3AF05E-5F98-421E-9113-1D6BE575F534}" type="sibTrans" cxnId="{5B8FCC88-2C7B-46DC-A560-916C2F6DC33C}">
      <dgm:prSet/>
      <dgm:spPr/>
      <dgm:t>
        <a:bodyPr/>
        <a:lstStyle/>
        <a:p>
          <a:endParaRPr lang="ru-RU"/>
        </a:p>
      </dgm:t>
    </dgm:pt>
    <dgm:pt modelId="{08DE7767-D106-4496-8C70-CD6B5A054883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ТАРГУ</a:t>
          </a:r>
        </a:p>
        <a:p>
          <a:r>
            <a:rPr lang="ru-RU" b="1" dirty="0" smtClean="0">
              <a:latin typeface="Arial" pitchFamily="34" charset="0"/>
              <a:cs typeface="Arial" pitchFamily="34" charset="0"/>
            </a:rPr>
            <a:t>НАЛОГ, ВЗИМАЕМЫЙ С РЕМЕСЛЕННИКОВ И ТОРГОВЦЕВ 1/30 ЧАСТЬ ГОТОВОЙ ИЛИ ПРОДАННОЙ ПРОДУКЦИИ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599A7B3B-4413-46E9-B1FF-7B091C9B9744}" type="parTrans" cxnId="{FA62260B-FD1E-42CB-8416-B584FEA49BCA}">
      <dgm:prSet/>
      <dgm:spPr/>
      <dgm:t>
        <a:bodyPr/>
        <a:lstStyle/>
        <a:p>
          <a:endParaRPr lang="ru-RU"/>
        </a:p>
      </dgm:t>
    </dgm:pt>
    <dgm:pt modelId="{F5ED94D5-9C9C-466A-885F-EBEE891355AB}" type="sibTrans" cxnId="{FA62260B-FD1E-42CB-8416-B584FEA49BCA}">
      <dgm:prSet/>
      <dgm:spPr/>
      <dgm:t>
        <a:bodyPr/>
        <a:lstStyle/>
        <a:p>
          <a:endParaRPr lang="ru-RU"/>
        </a:p>
      </dgm:t>
    </dgm:pt>
    <dgm:pt modelId="{E95121B1-9632-4B99-B4A7-6BE29FF91A74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КОПЧУР- НАЛОГ СО</a:t>
          </a:r>
        </a:p>
        <a:p>
          <a:r>
            <a:rPr lang="ru-RU" b="1" dirty="0" smtClean="0">
              <a:latin typeface="Arial" pitchFamily="34" charset="0"/>
              <a:cs typeface="Arial" pitchFamily="34" charset="0"/>
            </a:rPr>
            <a:t>СКОТОВОДОВ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32889537-BADF-48F7-AB88-3C85037405B8}" type="parTrans" cxnId="{F539BD2E-28D2-4533-BB23-95DD8CDB679F}">
      <dgm:prSet/>
      <dgm:spPr/>
      <dgm:t>
        <a:bodyPr/>
        <a:lstStyle/>
        <a:p>
          <a:endParaRPr lang="ru-RU"/>
        </a:p>
      </dgm:t>
    </dgm:pt>
    <dgm:pt modelId="{FCEEEBE1-0AEE-4431-BFBD-B7BB9ACA2E31}" type="sibTrans" cxnId="{F539BD2E-28D2-4533-BB23-95DD8CDB679F}">
      <dgm:prSet/>
      <dgm:spPr/>
      <dgm:t>
        <a:bodyPr/>
        <a:lstStyle/>
        <a:p>
          <a:endParaRPr lang="ru-RU"/>
        </a:p>
      </dgm:t>
    </dgm:pt>
    <dgm:pt modelId="{36F5C061-ED0A-4A12-A765-F6D93B4C584A}" type="pres">
      <dgm:prSet presAssocID="{7CB792EE-3794-48CC-82F1-80D5DDF3E821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51E5FD22-55FB-4212-A5D5-70086B6BCB7D}" type="pres">
      <dgm:prSet presAssocID="{0F878A3D-4A89-4F6E-917F-112107214C9A}" presName="compNode" presStyleCnt="0"/>
      <dgm:spPr/>
    </dgm:pt>
    <dgm:pt modelId="{FE6068CB-AB39-480E-BC23-BF46B6ACE67E}" type="pres">
      <dgm:prSet presAssocID="{0F878A3D-4A89-4F6E-917F-112107214C9A}" presName="dummyConnPt" presStyleCnt="0"/>
      <dgm:spPr/>
    </dgm:pt>
    <dgm:pt modelId="{3718572A-0DF8-49C8-9922-3E229325A3A8}" type="pres">
      <dgm:prSet presAssocID="{0F878A3D-4A89-4F6E-917F-112107214C9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B38B97-DBF4-41AF-92C7-D81ABFBC67E5}" type="pres">
      <dgm:prSet presAssocID="{309481CA-B3E4-45F7-8823-151F63449577}" presName="sibTrans" presStyleLbl="bgSibTrans2D1" presStyleIdx="0" presStyleCnt="3"/>
      <dgm:spPr/>
      <dgm:t>
        <a:bodyPr/>
        <a:lstStyle/>
        <a:p>
          <a:endParaRPr lang="ru-RU"/>
        </a:p>
      </dgm:t>
    </dgm:pt>
    <dgm:pt modelId="{A47B11AF-F584-4235-B7E7-4534DF34074E}" type="pres">
      <dgm:prSet presAssocID="{FD3F5C90-8FC3-4B28-A010-4EEB747BF8E4}" presName="compNode" presStyleCnt="0"/>
      <dgm:spPr/>
    </dgm:pt>
    <dgm:pt modelId="{79E827B9-FF68-4C4A-A4B3-DD65AFD76D69}" type="pres">
      <dgm:prSet presAssocID="{FD3F5C90-8FC3-4B28-A010-4EEB747BF8E4}" presName="dummyConnPt" presStyleCnt="0"/>
      <dgm:spPr/>
    </dgm:pt>
    <dgm:pt modelId="{0CE8453C-634B-4FFD-9C04-D76328749320}" type="pres">
      <dgm:prSet presAssocID="{FD3F5C90-8FC3-4B28-A010-4EEB747BF8E4}" presName="node" presStyleLbl="node1" presStyleIdx="1" presStyleCnt="4" custLinFactNeighborX="271" custLinFactNeighborY="-4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F4BDA0-FCF8-4194-AFB0-B623F9197405}" type="pres">
      <dgm:prSet presAssocID="{4B3AF05E-5F98-421E-9113-1D6BE575F534}" presName="sibTrans" presStyleLbl="bgSibTrans2D1" presStyleIdx="1" presStyleCnt="3"/>
      <dgm:spPr/>
      <dgm:t>
        <a:bodyPr/>
        <a:lstStyle/>
        <a:p>
          <a:endParaRPr lang="ru-RU"/>
        </a:p>
      </dgm:t>
    </dgm:pt>
    <dgm:pt modelId="{7F074825-AEE6-48A3-924C-8BF1FB23C3EE}" type="pres">
      <dgm:prSet presAssocID="{08DE7767-D106-4496-8C70-CD6B5A054883}" presName="compNode" presStyleCnt="0"/>
      <dgm:spPr/>
    </dgm:pt>
    <dgm:pt modelId="{CC1C5078-B2BE-4A36-B17A-ABE2F81FAD59}" type="pres">
      <dgm:prSet presAssocID="{08DE7767-D106-4496-8C70-CD6B5A054883}" presName="dummyConnPt" presStyleCnt="0"/>
      <dgm:spPr/>
    </dgm:pt>
    <dgm:pt modelId="{785B1178-93F7-4C94-8E82-E22283DEAED5}" type="pres">
      <dgm:prSet presAssocID="{08DE7767-D106-4496-8C70-CD6B5A05488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3D70CE-CF65-43F1-B6F2-D68037760794}" type="pres">
      <dgm:prSet presAssocID="{F5ED94D5-9C9C-466A-885F-EBEE891355AB}" presName="sibTrans" presStyleLbl="bgSibTrans2D1" presStyleIdx="2" presStyleCnt="3"/>
      <dgm:spPr/>
      <dgm:t>
        <a:bodyPr/>
        <a:lstStyle/>
        <a:p>
          <a:endParaRPr lang="ru-RU"/>
        </a:p>
      </dgm:t>
    </dgm:pt>
    <dgm:pt modelId="{0B5505F5-220F-469D-AFF1-A8C2BA3D5DC6}" type="pres">
      <dgm:prSet presAssocID="{E95121B1-9632-4B99-B4A7-6BE29FF91A74}" presName="compNode" presStyleCnt="0"/>
      <dgm:spPr/>
    </dgm:pt>
    <dgm:pt modelId="{E8E4419D-FA89-4706-A266-402B8D6D6999}" type="pres">
      <dgm:prSet presAssocID="{E95121B1-9632-4B99-B4A7-6BE29FF91A74}" presName="dummyConnPt" presStyleCnt="0"/>
      <dgm:spPr/>
    </dgm:pt>
    <dgm:pt modelId="{C12445A8-5F8F-41C7-80BF-1EBABC0007AD}" type="pres">
      <dgm:prSet presAssocID="{E95121B1-9632-4B99-B4A7-6BE29FF91A7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39BD2E-28D2-4533-BB23-95DD8CDB679F}" srcId="{7CB792EE-3794-48CC-82F1-80D5DDF3E821}" destId="{E95121B1-9632-4B99-B4A7-6BE29FF91A74}" srcOrd="3" destOrd="0" parTransId="{32889537-BADF-48F7-AB88-3C85037405B8}" sibTransId="{FCEEEBE1-0AEE-4431-BFBD-B7BB9ACA2E31}"/>
    <dgm:cxn modelId="{16549F73-6898-4295-9B66-E7C88DD98924}" type="presOf" srcId="{FD3F5C90-8FC3-4B28-A010-4EEB747BF8E4}" destId="{0CE8453C-634B-4FFD-9C04-D76328749320}" srcOrd="0" destOrd="0" presId="urn:microsoft.com/office/officeart/2005/8/layout/bProcess4"/>
    <dgm:cxn modelId="{07B694B8-A063-44C6-A46D-D574DCEB669E}" type="presOf" srcId="{309481CA-B3E4-45F7-8823-151F63449577}" destId="{17B38B97-DBF4-41AF-92C7-D81ABFBC67E5}" srcOrd="0" destOrd="0" presId="urn:microsoft.com/office/officeart/2005/8/layout/bProcess4"/>
    <dgm:cxn modelId="{64D121CC-0682-43B9-8393-FE35F993DEEC}" type="presOf" srcId="{7CB792EE-3794-48CC-82F1-80D5DDF3E821}" destId="{36F5C061-ED0A-4A12-A765-F6D93B4C584A}" srcOrd="0" destOrd="0" presId="urn:microsoft.com/office/officeart/2005/8/layout/bProcess4"/>
    <dgm:cxn modelId="{5B8FCC88-2C7B-46DC-A560-916C2F6DC33C}" srcId="{7CB792EE-3794-48CC-82F1-80D5DDF3E821}" destId="{FD3F5C90-8FC3-4B28-A010-4EEB747BF8E4}" srcOrd="1" destOrd="0" parTransId="{9E7D5D1C-F5EF-439E-AE46-BF4C6E6F9188}" sibTransId="{4B3AF05E-5F98-421E-9113-1D6BE575F534}"/>
    <dgm:cxn modelId="{FA62260B-FD1E-42CB-8416-B584FEA49BCA}" srcId="{7CB792EE-3794-48CC-82F1-80D5DDF3E821}" destId="{08DE7767-D106-4496-8C70-CD6B5A054883}" srcOrd="2" destOrd="0" parTransId="{599A7B3B-4413-46E9-B1FF-7B091C9B9744}" sibTransId="{F5ED94D5-9C9C-466A-885F-EBEE891355AB}"/>
    <dgm:cxn modelId="{1C9A2449-C3F5-4497-9676-631D5E849B25}" type="presOf" srcId="{0F878A3D-4A89-4F6E-917F-112107214C9A}" destId="{3718572A-0DF8-49C8-9922-3E229325A3A8}" srcOrd="0" destOrd="0" presId="urn:microsoft.com/office/officeart/2005/8/layout/bProcess4"/>
    <dgm:cxn modelId="{8CBCC1D0-A191-4F39-969F-AA9E1F9FD5D0}" type="presOf" srcId="{4B3AF05E-5F98-421E-9113-1D6BE575F534}" destId="{E1F4BDA0-FCF8-4194-AFB0-B623F9197405}" srcOrd="0" destOrd="0" presId="urn:microsoft.com/office/officeart/2005/8/layout/bProcess4"/>
    <dgm:cxn modelId="{2D0A4E66-674A-478A-A258-DC7F86B44320}" type="presOf" srcId="{08DE7767-D106-4496-8C70-CD6B5A054883}" destId="{785B1178-93F7-4C94-8E82-E22283DEAED5}" srcOrd="0" destOrd="0" presId="urn:microsoft.com/office/officeart/2005/8/layout/bProcess4"/>
    <dgm:cxn modelId="{BD776E4E-E37C-463C-BBAE-80D39A5A7C2C}" srcId="{7CB792EE-3794-48CC-82F1-80D5DDF3E821}" destId="{0F878A3D-4A89-4F6E-917F-112107214C9A}" srcOrd="0" destOrd="0" parTransId="{7CE568E0-77B7-4EC3-B785-C7C8464EA46A}" sibTransId="{309481CA-B3E4-45F7-8823-151F63449577}"/>
    <dgm:cxn modelId="{84242145-FA02-4853-B9E5-72BAF041A9AA}" type="presOf" srcId="{E95121B1-9632-4B99-B4A7-6BE29FF91A74}" destId="{C12445A8-5F8F-41C7-80BF-1EBABC0007AD}" srcOrd="0" destOrd="0" presId="urn:microsoft.com/office/officeart/2005/8/layout/bProcess4"/>
    <dgm:cxn modelId="{F02C5F4F-7BFF-4201-AA5B-73D4A5A66AB9}" type="presOf" srcId="{F5ED94D5-9C9C-466A-885F-EBEE891355AB}" destId="{443D70CE-CF65-43F1-B6F2-D68037760794}" srcOrd="0" destOrd="0" presId="urn:microsoft.com/office/officeart/2005/8/layout/bProcess4"/>
    <dgm:cxn modelId="{E99A4F25-07CC-4B94-B491-AFBC4A7B4D96}" type="presParOf" srcId="{36F5C061-ED0A-4A12-A765-F6D93B4C584A}" destId="{51E5FD22-55FB-4212-A5D5-70086B6BCB7D}" srcOrd="0" destOrd="0" presId="urn:microsoft.com/office/officeart/2005/8/layout/bProcess4"/>
    <dgm:cxn modelId="{5922A2A8-5343-4262-97EF-49CFD90D8250}" type="presParOf" srcId="{51E5FD22-55FB-4212-A5D5-70086B6BCB7D}" destId="{FE6068CB-AB39-480E-BC23-BF46B6ACE67E}" srcOrd="0" destOrd="0" presId="urn:microsoft.com/office/officeart/2005/8/layout/bProcess4"/>
    <dgm:cxn modelId="{94C3C73E-6C60-45DC-9F23-1C3E7FE71ED6}" type="presParOf" srcId="{51E5FD22-55FB-4212-A5D5-70086B6BCB7D}" destId="{3718572A-0DF8-49C8-9922-3E229325A3A8}" srcOrd="1" destOrd="0" presId="urn:microsoft.com/office/officeart/2005/8/layout/bProcess4"/>
    <dgm:cxn modelId="{17E5A5A6-E3BD-495F-BB71-E4C48D350155}" type="presParOf" srcId="{36F5C061-ED0A-4A12-A765-F6D93B4C584A}" destId="{17B38B97-DBF4-41AF-92C7-D81ABFBC67E5}" srcOrd="1" destOrd="0" presId="urn:microsoft.com/office/officeart/2005/8/layout/bProcess4"/>
    <dgm:cxn modelId="{3EDE459B-40A8-4124-9B3D-CDBFF12DABE3}" type="presParOf" srcId="{36F5C061-ED0A-4A12-A765-F6D93B4C584A}" destId="{A47B11AF-F584-4235-B7E7-4534DF34074E}" srcOrd="2" destOrd="0" presId="urn:microsoft.com/office/officeart/2005/8/layout/bProcess4"/>
    <dgm:cxn modelId="{8DE70498-1D53-4B91-AE07-D728531A22CE}" type="presParOf" srcId="{A47B11AF-F584-4235-B7E7-4534DF34074E}" destId="{79E827B9-FF68-4C4A-A4B3-DD65AFD76D69}" srcOrd="0" destOrd="0" presId="urn:microsoft.com/office/officeart/2005/8/layout/bProcess4"/>
    <dgm:cxn modelId="{C32F8DB7-89F5-42EB-B607-9508162C6F72}" type="presParOf" srcId="{A47B11AF-F584-4235-B7E7-4534DF34074E}" destId="{0CE8453C-634B-4FFD-9C04-D76328749320}" srcOrd="1" destOrd="0" presId="urn:microsoft.com/office/officeart/2005/8/layout/bProcess4"/>
    <dgm:cxn modelId="{8F656294-85F6-4FCF-AE79-0DCA328753B1}" type="presParOf" srcId="{36F5C061-ED0A-4A12-A765-F6D93B4C584A}" destId="{E1F4BDA0-FCF8-4194-AFB0-B623F9197405}" srcOrd="3" destOrd="0" presId="urn:microsoft.com/office/officeart/2005/8/layout/bProcess4"/>
    <dgm:cxn modelId="{DF5B88C7-55CE-4AC3-A363-B81C303CC3BB}" type="presParOf" srcId="{36F5C061-ED0A-4A12-A765-F6D93B4C584A}" destId="{7F074825-AEE6-48A3-924C-8BF1FB23C3EE}" srcOrd="4" destOrd="0" presId="urn:microsoft.com/office/officeart/2005/8/layout/bProcess4"/>
    <dgm:cxn modelId="{5254C7C1-479A-4A88-BFA3-0350F3C83F9D}" type="presParOf" srcId="{7F074825-AEE6-48A3-924C-8BF1FB23C3EE}" destId="{CC1C5078-B2BE-4A36-B17A-ABE2F81FAD59}" srcOrd="0" destOrd="0" presId="urn:microsoft.com/office/officeart/2005/8/layout/bProcess4"/>
    <dgm:cxn modelId="{15308652-DCD6-42F2-83FD-208323ACC536}" type="presParOf" srcId="{7F074825-AEE6-48A3-924C-8BF1FB23C3EE}" destId="{785B1178-93F7-4C94-8E82-E22283DEAED5}" srcOrd="1" destOrd="0" presId="urn:microsoft.com/office/officeart/2005/8/layout/bProcess4"/>
    <dgm:cxn modelId="{2ABBB9ED-B958-4375-BDA7-F92EA79153E3}" type="presParOf" srcId="{36F5C061-ED0A-4A12-A765-F6D93B4C584A}" destId="{443D70CE-CF65-43F1-B6F2-D68037760794}" srcOrd="5" destOrd="0" presId="urn:microsoft.com/office/officeart/2005/8/layout/bProcess4"/>
    <dgm:cxn modelId="{47E6F872-A525-4409-8BDA-6A812920F0E4}" type="presParOf" srcId="{36F5C061-ED0A-4A12-A765-F6D93B4C584A}" destId="{0B5505F5-220F-469D-AFF1-A8C2BA3D5DC6}" srcOrd="6" destOrd="0" presId="urn:microsoft.com/office/officeart/2005/8/layout/bProcess4"/>
    <dgm:cxn modelId="{392002EA-1AD5-448E-81A5-F1162CB73508}" type="presParOf" srcId="{0B5505F5-220F-469D-AFF1-A8C2BA3D5DC6}" destId="{E8E4419D-FA89-4706-A266-402B8D6D6999}" srcOrd="0" destOrd="0" presId="urn:microsoft.com/office/officeart/2005/8/layout/bProcess4"/>
    <dgm:cxn modelId="{47BECAB9-38C1-44C3-AB3C-9BE555CC00CC}" type="presParOf" srcId="{0B5505F5-220F-469D-AFF1-A8C2BA3D5DC6}" destId="{C12445A8-5F8F-41C7-80BF-1EBABC0007AD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3481D08-BE6B-41DB-A007-28D3278748C9}" type="doc">
      <dgm:prSet loTypeId="urn:microsoft.com/office/officeart/2005/8/layout/process4" loCatId="list" qsTypeId="urn:microsoft.com/office/officeart/2005/8/quickstyle/3d2" qsCatId="3D" csTypeId="urn:microsoft.com/office/officeart/2005/8/colors/accent1_2" csCatId="accent1" phldr="1"/>
      <dgm:spPr/>
    </dgm:pt>
    <dgm:pt modelId="{0698338A-3A78-420F-A0D7-47747BDF63B3}">
      <dgm:prSet phldrT="[Текст]" custT="1"/>
      <dgm:spPr/>
      <dgm:t>
        <a:bodyPr/>
        <a:lstStyle/>
        <a:p>
          <a:r>
            <a:rPr lang="ru-RU" sz="1800" b="1" dirty="0" smtClean="0">
              <a:latin typeface="Arial" panose="020B0604020202020204" pitchFamily="34" charset="0"/>
              <a:cs typeface="Arial" panose="020B0604020202020204" pitchFamily="34" charset="0"/>
            </a:rPr>
            <a:t>МОНГОЛЬСКОЕ ЗАВОЕВАНИЕ НАНЕСЛО УРОН ХОЗЯЙСТВЕННОЙ ЖИЗНИ СТРАНЫ</a:t>
          </a:r>
          <a:endParaRPr lang="ru-RU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EA16BB-DDE1-497F-A330-63CDD72B650C}" type="parTrans" cxnId="{E3F01C0E-C6BC-4256-9201-D6FD8F8E45CE}">
      <dgm:prSet/>
      <dgm:spPr/>
      <dgm:t>
        <a:bodyPr/>
        <a:lstStyle/>
        <a:p>
          <a:endParaRPr lang="ru-RU"/>
        </a:p>
      </dgm:t>
    </dgm:pt>
    <dgm:pt modelId="{D5298C4C-073D-4E1D-A81B-07CB40387D0A}" type="sibTrans" cxnId="{E3F01C0E-C6BC-4256-9201-D6FD8F8E45CE}">
      <dgm:prSet/>
      <dgm:spPr/>
      <dgm:t>
        <a:bodyPr/>
        <a:lstStyle/>
        <a:p>
          <a:endParaRPr lang="ru-RU"/>
        </a:p>
      </dgm:t>
    </dgm:pt>
    <dgm:pt modelId="{64E15F35-17B5-4A83-AC05-316FA22BC2BD}">
      <dgm:prSet phldrT="[Текст]" custT="1"/>
      <dgm:spPr/>
      <dgm:t>
        <a:bodyPr/>
        <a:lstStyle/>
        <a:p>
          <a:r>
            <a:rPr 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ЗЛОУПОТРЕБЛЕНИЯ МЕСТНЫХ </a:t>
          </a:r>
          <a:r>
            <a:rPr 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ПРАВИТЕЛЕЙ, КОТОРЫЕ </a:t>
          </a:r>
          <a:r>
            <a:rPr lang="ru-RU" sz="1200" dirty="0" smtClean="0">
              <a:latin typeface="Arial" panose="020B0604020202020204" pitchFamily="34" charset="0"/>
              <a:cs typeface="Arial" panose="020B0604020202020204" pitchFamily="34" charset="0"/>
            </a:rPr>
            <a:t>В НЕСКОЛЬКО РАЗ УВЕЛИЧИВАЛИ НАЛОГИ  И ПОДАТИ ДЕЛАЛО ПОЛОЖЕНИЕ НАСЕЛЕНИЯ НЕВЫНОСИМЫМ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D30BC1-045D-41A6-8362-F716BB617870}" type="parTrans" cxnId="{5EF242F7-4087-46EA-BE97-47AD161997B5}">
      <dgm:prSet/>
      <dgm:spPr/>
      <dgm:t>
        <a:bodyPr/>
        <a:lstStyle/>
        <a:p>
          <a:endParaRPr lang="ru-RU"/>
        </a:p>
      </dgm:t>
    </dgm:pt>
    <dgm:pt modelId="{F253CFA5-A5EC-4F20-B355-4FA472082628}" type="sibTrans" cxnId="{5EF242F7-4087-46EA-BE97-47AD161997B5}">
      <dgm:prSet/>
      <dgm:spPr/>
      <dgm:t>
        <a:bodyPr/>
        <a:lstStyle/>
        <a:p>
          <a:endParaRPr lang="ru-RU"/>
        </a:p>
      </dgm:t>
    </dgm:pt>
    <dgm:pt modelId="{4131F3B3-9E6A-4BDE-8BB2-28A9CF7C754D}">
      <dgm:prSet phldrT="[Текст]" custT="1"/>
      <dgm:spPr/>
      <dgm:t>
        <a:bodyPr/>
        <a:lstStyle/>
        <a:p>
          <a:r>
            <a:rPr lang="ru-RU" sz="1000" dirty="0" smtClean="0">
              <a:latin typeface="Arial" pitchFamily="34" charset="0"/>
              <a:cs typeface="Arial" pitchFamily="34" charset="0"/>
            </a:rPr>
            <a:t>В СТРАНЕ НАЧАЛСЯ ЭКОНОМИЧЕСКИЙ КРИЗИС</a:t>
          </a:r>
          <a:r>
            <a:rPr lang="ru-RU" sz="1000" dirty="0" smtClean="0">
              <a:latin typeface="Arial" pitchFamily="34" charset="0"/>
              <a:cs typeface="Arial" pitchFamily="34" charset="0"/>
            </a:rPr>
            <a:t>, СВЯЗАННЫЙ </a:t>
          </a:r>
          <a:r>
            <a:rPr lang="ru-RU" sz="1000" dirty="0" smtClean="0">
              <a:latin typeface="Arial" pitchFamily="34" charset="0"/>
              <a:cs typeface="Arial" pitchFamily="34" charset="0"/>
            </a:rPr>
            <a:t>С РЕЗКИМ СОКРАЩЕНИЕМ ВЫПУСКА ПОЛНОЦЕННЫЗ СЕРЕБРЯНЫХ МОНЕТ В СТРАНЕ</a:t>
          </a:r>
          <a:endParaRPr lang="ru-RU" sz="1000" dirty="0">
            <a:latin typeface="Arial" pitchFamily="34" charset="0"/>
            <a:cs typeface="Arial" pitchFamily="34" charset="0"/>
          </a:endParaRPr>
        </a:p>
      </dgm:t>
    </dgm:pt>
    <dgm:pt modelId="{E61E744F-D23F-422D-8874-C40A8296E2F0}" type="parTrans" cxnId="{402EA1FA-BD71-418B-A0F5-4299E5AF7B1E}">
      <dgm:prSet/>
      <dgm:spPr/>
      <dgm:t>
        <a:bodyPr/>
        <a:lstStyle/>
        <a:p>
          <a:endParaRPr lang="ru-RU"/>
        </a:p>
      </dgm:t>
    </dgm:pt>
    <dgm:pt modelId="{5B2B6B13-3A79-49E0-B8EF-C94A8FE7B277}" type="sibTrans" cxnId="{402EA1FA-BD71-418B-A0F5-4299E5AF7B1E}">
      <dgm:prSet/>
      <dgm:spPr/>
      <dgm:t>
        <a:bodyPr/>
        <a:lstStyle/>
        <a:p>
          <a:endParaRPr lang="ru-RU"/>
        </a:p>
      </dgm:t>
    </dgm:pt>
    <dgm:pt modelId="{77976F01-38B7-418D-B425-A3B2A1DF66CD}">
      <dgm:prSet custT="1"/>
      <dgm:spPr/>
      <dgm:t>
        <a:bodyPr/>
        <a:lstStyle/>
        <a:p>
          <a:r>
            <a:rPr lang="ru-RU" sz="12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Все это усилило ненависть к завоевателям и привело к восстаниям</a:t>
          </a:r>
          <a:endParaRPr lang="ru-RU" sz="1400" b="1" dirty="0">
            <a:solidFill>
              <a:schemeClr val="tx2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165F8A7F-0A52-4EAA-A867-826302D2E347}" type="parTrans" cxnId="{34DBAD4E-D4C8-45CA-96E1-390A93B58CE1}">
      <dgm:prSet/>
      <dgm:spPr/>
      <dgm:t>
        <a:bodyPr/>
        <a:lstStyle/>
        <a:p>
          <a:endParaRPr lang="ru-RU"/>
        </a:p>
      </dgm:t>
    </dgm:pt>
    <dgm:pt modelId="{CAC6C9AF-56FB-47A9-9060-368976B179AE}" type="sibTrans" cxnId="{34DBAD4E-D4C8-45CA-96E1-390A93B58CE1}">
      <dgm:prSet/>
      <dgm:spPr/>
      <dgm:t>
        <a:bodyPr/>
        <a:lstStyle/>
        <a:p>
          <a:endParaRPr lang="ru-RU"/>
        </a:p>
      </dgm:t>
    </dgm:pt>
    <dgm:pt modelId="{0F7F7737-CA19-42EB-9FCC-2B4DCD622A12}" type="pres">
      <dgm:prSet presAssocID="{33481D08-BE6B-41DB-A007-28D3278748C9}" presName="Name0" presStyleCnt="0">
        <dgm:presLayoutVars>
          <dgm:dir/>
          <dgm:animLvl val="lvl"/>
          <dgm:resizeHandles val="exact"/>
        </dgm:presLayoutVars>
      </dgm:prSet>
      <dgm:spPr/>
    </dgm:pt>
    <dgm:pt modelId="{DC3D6DE0-0F2D-4F3E-9207-EABBEC223482}" type="pres">
      <dgm:prSet presAssocID="{4131F3B3-9E6A-4BDE-8BB2-28A9CF7C754D}" presName="boxAndChildren" presStyleCnt="0"/>
      <dgm:spPr/>
    </dgm:pt>
    <dgm:pt modelId="{B3DD7522-9D81-4CE3-B261-3E0F7F478558}" type="pres">
      <dgm:prSet presAssocID="{4131F3B3-9E6A-4BDE-8BB2-28A9CF7C754D}" presName="parentTextBox" presStyleLbl="node1" presStyleIdx="0" presStyleCnt="3"/>
      <dgm:spPr/>
      <dgm:t>
        <a:bodyPr/>
        <a:lstStyle/>
        <a:p>
          <a:endParaRPr lang="ru-RU"/>
        </a:p>
      </dgm:t>
    </dgm:pt>
    <dgm:pt modelId="{CA08E439-DA6F-4908-9E0B-6C8B94355519}" type="pres">
      <dgm:prSet presAssocID="{4131F3B3-9E6A-4BDE-8BB2-28A9CF7C754D}" presName="entireBox" presStyleLbl="node1" presStyleIdx="0" presStyleCnt="3"/>
      <dgm:spPr/>
      <dgm:t>
        <a:bodyPr/>
        <a:lstStyle/>
        <a:p>
          <a:endParaRPr lang="ru-RU"/>
        </a:p>
      </dgm:t>
    </dgm:pt>
    <dgm:pt modelId="{FA6F8A22-00F5-463A-935D-1DECD886532B}" type="pres">
      <dgm:prSet presAssocID="{4131F3B3-9E6A-4BDE-8BB2-28A9CF7C754D}" presName="descendantBox" presStyleCnt="0"/>
      <dgm:spPr/>
    </dgm:pt>
    <dgm:pt modelId="{775F3B98-1CD7-4794-B0D8-77F04C5F4789}" type="pres">
      <dgm:prSet presAssocID="{77976F01-38B7-418D-B425-A3B2A1DF66CD}" presName="childTextBox" presStyleLbl="fgAccFollowNode1" presStyleIdx="0" presStyleCnt="1" custLinFactNeighborY="109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F7A7AA-F744-41BB-B150-37419B3FBF2D}" type="pres">
      <dgm:prSet presAssocID="{F253CFA5-A5EC-4F20-B355-4FA472082628}" presName="sp" presStyleCnt="0"/>
      <dgm:spPr/>
    </dgm:pt>
    <dgm:pt modelId="{85553C79-36FD-477F-B599-24D123AADF7A}" type="pres">
      <dgm:prSet presAssocID="{64E15F35-17B5-4A83-AC05-316FA22BC2BD}" presName="arrowAndChildren" presStyleCnt="0"/>
      <dgm:spPr/>
    </dgm:pt>
    <dgm:pt modelId="{71CBE52F-91CD-4EEA-AFBD-B6A581AF56D2}" type="pres">
      <dgm:prSet presAssocID="{64E15F35-17B5-4A83-AC05-316FA22BC2BD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DB214368-43E8-4BD4-B3BB-E664F2C8461B}" type="pres">
      <dgm:prSet presAssocID="{D5298C4C-073D-4E1D-A81B-07CB40387D0A}" presName="sp" presStyleCnt="0"/>
      <dgm:spPr/>
    </dgm:pt>
    <dgm:pt modelId="{BBB1D79A-BCC3-460B-B02A-F390AF09B63C}" type="pres">
      <dgm:prSet presAssocID="{0698338A-3A78-420F-A0D7-47747BDF63B3}" presName="arrowAndChildren" presStyleCnt="0"/>
      <dgm:spPr/>
    </dgm:pt>
    <dgm:pt modelId="{05BDF9A1-E10A-46F3-8E1B-2A2716A06881}" type="pres">
      <dgm:prSet presAssocID="{0698338A-3A78-420F-A0D7-47747BDF63B3}" presName="parentTextArrow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E3F01C0E-C6BC-4256-9201-D6FD8F8E45CE}" srcId="{33481D08-BE6B-41DB-A007-28D3278748C9}" destId="{0698338A-3A78-420F-A0D7-47747BDF63B3}" srcOrd="0" destOrd="0" parTransId="{3CEA16BB-DDE1-497F-A330-63CDD72B650C}" sibTransId="{D5298C4C-073D-4E1D-A81B-07CB40387D0A}"/>
    <dgm:cxn modelId="{965C2639-CDD5-4155-9B9E-28F4BF494772}" type="presOf" srcId="{64E15F35-17B5-4A83-AC05-316FA22BC2BD}" destId="{71CBE52F-91CD-4EEA-AFBD-B6A581AF56D2}" srcOrd="0" destOrd="0" presId="urn:microsoft.com/office/officeart/2005/8/layout/process4"/>
    <dgm:cxn modelId="{F4AF2991-1A9F-4FA3-ABAC-682A49B5152C}" type="presOf" srcId="{33481D08-BE6B-41DB-A007-28D3278748C9}" destId="{0F7F7737-CA19-42EB-9FCC-2B4DCD622A12}" srcOrd="0" destOrd="0" presId="urn:microsoft.com/office/officeart/2005/8/layout/process4"/>
    <dgm:cxn modelId="{AAE5CA30-76FE-49D3-A287-A5160FD97456}" type="presOf" srcId="{0698338A-3A78-420F-A0D7-47747BDF63B3}" destId="{05BDF9A1-E10A-46F3-8E1B-2A2716A06881}" srcOrd="0" destOrd="0" presId="urn:microsoft.com/office/officeart/2005/8/layout/process4"/>
    <dgm:cxn modelId="{34DBAD4E-D4C8-45CA-96E1-390A93B58CE1}" srcId="{4131F3B3-9E6A-4BDE-8BB2-28A9CF7C754D}" destId="{77976F01-38B7-418D-B425-A3B2A1DF66CD}" srcOrd="0" destOrd="0" parTransId="{165F8A7F-0A52-4EAA-A867-826302D2E347}" sibTransId="{CAC6C9AF-56FB-47A9-9060-368976B179AE}"/>
    <dgm:cxn modelId="{02DBBF13-0D48-49F9-98FD-5950D0E0E768}" type="presOf" srcId="{77976F01-38B7-418D-B425-A3B2A1DF66CD}" destId="{775F3B98-1CD7-4794-B0D8-77F04C5F4789}" srcOrd="0" destOrd="0" presId="urn:microsoft.com/office/officeart/2005/8/layout/process4"/>
    <dgm:cxn modelId="{5EF242F7-4087-46EA-BE97-47AD161997B5}" srcId="{33481D08-BE6B-41DB-A007-28D3278748C9}" destId="{64E15F35-17B5-4A83-AC05-316FA22BC2BD}" srcOrd="1" destOrd="0" parTransId="{26D30BC1-045D-41A6-8362-F716BB617870}" sibTransId="{F253CFA5-A5EC-4F20-B355-4FA472082628}"/>
    <dgm:cxn modelId="{402EA1FA-BD71-418B-A0F5-4299E5AF7B1E}" srcId="{33481D08-BE6B-41DB-A007-28D3278748C9}" destId="{4131F3B3-9E6A-4BDE-8BB2-28A9CF7C754D}" srcOrd="2" destOrd="0" parTransId="{E61E744F-D23F-422D-8874-C40A8296E2F0}" sibTransId="{5B2B6B13-3A79-49E0-B8EF-C94A8FE7B277}"/>
    <dgm:cxn modelId="{FF2E5E92-09A5-4220-87F9-6A182CA00D30}" type="presOf" srcId="{4131F3B3-9E6A-4BDE-8BB2-28A9CF7C754D}" destId="{B3DD7522-9D81-4CE3-B261-3E0F7F478558}" srcOrd="0" destOrd="0" presId="urn:microsoft.com/office/officeart/2005/8/layout/process4"/>
    <dgm:cxn modelId="{A4CDD70E-EF9A-433D-A54A-3BAE4260F2A7}" type="presOf" srcId="{4131F3B3-9E6A-4BDE-8BB2-28A9CF7C754D}" destId="{CA08E439-DA6F-4908-9E0B-6C8B94355519}" srcOrd="1" destOrd="0" presId="urn:microsoft.com/office/officeart/2005/8/layout/process4"/>
    <dgm:cxn modelId="{9C12BFD1-25BF-40E8-95C1-A4722AAE6044}" type="presParOf" srcId="{0F7F7737-CA19-42EB-9FCC-2B4DCD622A12}" destId="{DC3D6DE0-0F2D-4F3E-9207-EABBEC223482}" srcOrd="0" destOrd="0" presId="urn:microsoft.com/office/officeart/2005/8/layout/process4"/>
    <dgm:cxn modelId="{8E3A16AF-100B-460E-B4B3-DECA3CBE6A2B}" type="presParOf" srcId="{DC3D6DE0-0F2D-4F3E-9207-EABBEC223482}" destId="{B3DD7522-9D81-4CE3-B261-3E0F7F478558}" srcOrd="0" destOrd="0" presId="urn:microsoft.com/office/officeart/2005/8/layout/process4"/>
    <dgm:cxn modelId="{D235037A-F254-49DE-B2AA-B4B00FF7721E}" type="presParOf" srcId="{DC3D6DE0-0F2D-4F3E-9207-EABBEC223482}" destId="{CA08E439-DA6F-4908-9E0B-6C8B94355519}" srcOrd="1" destOrd="0" presId="urn:microsoft.com/office/officeart/2005/8/layout/process4"/>
    <dgm:cxn modelId="{E7EC8E74-0AF4-4CED-A54C-247C382BDFE3}" type="presParOf" srcId="{DC3D6DE0-0F2D-4F3E-9207-EABBEC223482}" destId="{FA6F8A22-00F5-463A-935D-1DECD886532B}" srcOrd="2" destOrd="0" presId="urn:microsoft.com/office/officeart/2005/8/layout/process4"/>
    <dgm:cxn modelId="{80A1A8A0-EF7D-451C-AC2C-51DC456F40DA}" type="presParOf" srcId="{FA6F8A22-00F5-463A-935D-1DECD886532B}" destId="{775F3B98-1CD7-4794-B0D8-77F04C5F4789}" srcOrd="0" destOrd="0" presId="urn:microsoft.com/office/officeart/2005/8/layout/process4"/>
    <dgm:cxn modelId="{14E1F901-1E97-4BE1-84AD-23C27BE946D1}" type="presParOf" srcId="{0F7F7737-CA19-42EB-9FCC-2B4DCD622A12}" destId="{28F7A7AA-F744-41BB-B150-37419B3FBF2D}" srcOrd="1" destOrd="0" presId="urn:microsoft.com/office/officeart/2005/8/layout/process4"/>
    <dgm:cxn modelId="{0C5BEC76-E0FC-4F08-AB0F-9EA3AB72E7E4}" type="presParOf" srcId="{0F7F7737-CA19-42EB-9FCC-2B4DCD622A12}" destId="{85553C79-36FD-477F-B599-24D123AADF7A}" srcOrd="2" destOrd="0" presId="urn:microsoft.com/office/officeart/2005/8/layout/process4"/>
    <dgm:cxn modelId="{0EA420B4-9A87-4478-ACBF-6CF35831E357}" type="presParOf" srcId="{85553C79-36FD-477F-B599-24D123AADF7A}" destId="{71CBE52F-91CD-4EEA-AFBD-B6A581AF56D2}" srcOrd="0" destOrd="0" presId="urn:microsoft.com/office/officeart/2005/8/layout/process4"/>
    <dgm:cxn modelId="{11FF8BD1-5C17-4AAD-A7E9-42C7087A4095}" type="presParOf" srcId="{0F7F7737-CA19-42EB-9FCC-2B4DCD622A12}" destId="{DB214368-43E8-4BD4-B3BB-E664F2C8461B}" srcOrd="3" destOrd="0" presId="urn:microsoft.com/office/officeart/2005/8/layout/process4"/>
    <dgm:cxn modelId="{B0C3DF4C-D57E-4B1F-9B36-29FB6CD0397C}" type="presParOf" srcId="{0F7F7737-CA19-42EB-9FCC-2B4DCD622A12}" destId="{BBB1D79A-BCC3-460B-B02A-F390AF09B63C}" srcOrd="4" destOrd="0" presId="urn:microsoft.com/office/officeart/2005/8/layout/process4"/>
    <dgm:cxn modelId="{EEFEB7C0-DEE7-4D84-ACF1-59E8DCB30871}" type="presParOf" srcId="{BBB1D79A-BCC3-460B-B02A-F390AF09B63C}" destId="{05BDF9A1-E10A-46F3-8E1B-2A2716A0688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6295F87-1FC9-436D-BAD2-E3EF98AF3757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D441EA-3244-4C6A-8E30-EE59B41A46E0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ВОССТАНОВЛЕНИЕ  ТОВАРНО-ДЕНЕЖНЫХ ОТНОШЕНИЙ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50629058-9441-4019-8CFB-E3D6718DCFEC}" type="parTrans" cxnId="{762D997D-CB81-422C-8216-55BA2761EAA0}">
      <dgm:prSet/>
      <dgm:spPr/>
      <dgm:t>
        <a:bodyPr/>
        <a:lstStyle/>
        <a:p>
          <a:endParaRPr lang="ru-RU"/>
        </a:p>
      </dgm:t>
    </dgm:pt>
    <dgm:pt modelId="{8F6776A9-E7DE-4537-A5DE-5056EB2A566C}" type="sibTrans" cxnId="{762D997D-CB81-422C-8216-55BA2761EAA0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CFC28DA-2D29-437A-BC85-7FFBDBBF31CF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200" dirty="0" smtClean="0">
              <a:latin typeface="Arial" pitchFamily="34" charset="0"/>
              <a:cs typeface="Arial" pitchFamily="34" charset="0"/>
            </a:rPr>
            <a:t>ОЖИВЛЕНИЕ ГОРОДСКОЙ ЖИЗНИ, РЕМЕСЛА И ТОРГОВЛИ</a:t>
          </a:r>
          <a:endParaRPr lang="ru-RU" sz="1200" dirty="0">
            <a:latin typeface="Arial" pitchFamily="34" charset="0"/>
            <a:cs typeface="Arial" pitchFamily="34" charset="0"/>
          </a:endParaRPr>
        </a:p>
      </dgm:t>
    </dgm:pt>
    <dgm:pt modelId="{B6CD5B6F-83F5-4C16-96EE-572D180500E2}" type="parTrans" cxnId="{28726818-D3EA-4F1E-A56C-90C11AD319DA}">
      <dgm:prSet/>
      <dgm:spPr/>
      <dgm:t>
        <a:bodyPr/>
        <a:lstStyle/>
        <a:p>
          <a:endParaRPr lang="ru-RU"/>
        </a:p>
      </dgm:t>
    </dgm:pt>
    <dgm:pt modelId="{DFD4142D-FBD4-4D36-9E62-753DFA0EAD75}" type="sibTrans" cxnId="{28726818-D3EA-4F1E-A56C-90C11AD319DA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4F417C3-1FC6-484B-92E8-D7A8B6630C39}" type="pres">
      <dgm:prSet presAssocID="{56295F87-1FC9-436D-BAD2-E3EF98AF375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E6B5C838-2A95-4D78-9F9A-FF19A77A547A}" type="pres">
      <dgm:prSet presAssocID="{56295F87-1FC9-436D-BAD2-E3EF98AF3757}" presName="dot1" presStyleLbl="alignNode1" presStyleIdx="0" presStyleCnt="10"/>
      <dgm:spPr/>
    </dgm:pt>
    <dgm:pt modelId="{D3B07892-4BF1-4754-9F54-820129B0B24C}" type="pres">
      <dgm:prSet presAssocID="{56295F87-1FC9-436D-BAD2-E3EF98AF3757}" presName="dot2" presStyleLbl="alignNode1" presStyleIdx="1" presStyleCnt="10"/>
      <dgm:spPr/>
    </dgm:pt>
    <dgm:pt modelId="{18A234CF-7E44-4EA3-8CFD-26C54D409C93}" type="pres">
      <dgm:prSet presAssocID="{56295F87-1FC9-436D-BAD2-E3EF98AF3757}" presName="dot3" presStyleLbl="alignNode1" presStyleIdx="2" presStyleCnt="10"/>
      <dgm:spPr/>
    </dgm:pt>
    <dgm:pt modelId="{5DE88EDE-C759-4789-A531-42CC8AD21809}" type="pres">
      <dgm:prSet presAssocID="{56295F87-1FC9-436D-BAD2-E3EF98AF3757}" presName="dotArrow1" presStyleLbl="alignNode1" presStyleIdx="3" presStyleCnt="10"/>
      <dgm:spPr/>
    </dgm:pt>
    <dgm:pt modelId="{E4A58858-3824-4F4F-AB44-542BB407F85E}" type="pres">
      <dgm:prSet presAssocID="{56295F87-1FC9-436D-BAD2-E3EF98AF3757}" presName="dotArrow2" presStyleLbl="alignNode1" presStyleIdx="4" presStyleCnt="10"/>
      <dgm:spPr/>
    </dgm:pt>
    <dgm:pt modelId="{A09DE085-DE07-4580-B5E8-EF95DE8745CC}" type="pres">
      <dgm:prSet presAssocID="{56295F87-1FC9-436D-BAD2-E3EF98AF3757}" presName="dotArrow3" presStyleLbl="alignNode1" presStyleIdx="5" presStyleCnt="10"/>
      <dgm:spPr/>
    </dgm:pt>
    <dgm:pt modelId="{8BE1DAFE-AEBB-4ADF-9796-0CB3364472FB}" type="pres">
      <dgm:prSet presAssocID="{56295F87-1FC9-436D-BAD2-E3EF98AF3757}" presName="dotArrow4" presStyleLbl="alignNode1" presStyleIdx="6" presStyleCnt="10"/>
      <dgm:spPr/>
    </dgm:pt>
    <dgm:pt modelId="{604DC4F9-B9BF-4C82-8C79-F4BB2F31773D}" type="pres">
      <dgm:prSet presAssocID="{56295F87-1FC9-436D-BAD2-E3EF98AF3757}" presName="dotArrow5" presStyleLbl="alignNode1" presStyleIdx="7" presStyleCnt="10"/>
      <dgm:spPr/>
    </dgm:pt>
    <dgm:pt modelId="{60AEF794-E039-41BE-A7E5-194CF715EDDF}" type="pres">
      <dgm:prSet presAssocID="{56295F87-1FC9-436D-BAD2-E3EF98AF3757}" presName="dotArrow6" presStyleLbl="alignNode1" presStyleIdx="8" presStyleCnt="10"/>
      <dgm:spPr/>
    </dgm:pt>
    <dgm:pt modelId="{6921B78E-6F06-4ED4-80B9-30D0C4FA4B06}" type="pres">
      <dgm:prSet presAssocID="{56295F87-1FC9-436D-BAD2-E3EF98AF3757}" presName="dotArrow7" presStyleLbl="alignNode1" presStyleIdx="9" presStyleCnt="10"/>
      <dgm:spPr/>
    </dgm:pt>
    <dgm:pt modelId="{2A4FF3F9-F3B6-4CC1-AD28-FBBB36647ABC}" type="pres">
      <dgm:prSet presAssocID="{30D441EA-3244-4C6A-8E30-EE59B41A46E0}" presName="parTx1" presStyleLbl="node1" presStyleIdx="0" presStyleCnt="2" custScaleX="177831" custScaleY="203392" custLinFactNeighborX="16640" custLinFactNeighborY="72944"/>
      <dgm:spPr/>
      <dgm:t>
        <a:bodyPr/>
        <a:lstStyle/>
        <a:p>
          <a:endParaRPr lang="ru-RU"/>
        </a:p>
      </dgm:t>
    </dgm:pt>
    <dgm:pt modelId="{5536AF43-C686-444A-B003-FC37903F3620}" type="pres">
      <dgm:prSet presAssocID="{8F6776A9-E7DE-4537-A5DE-5056EB2A566C}" presName="picture1" presStyleCnt="0"/>
      <dgm:spPr/>
    </dgm:pt>
    <dgm:pt modelId="{1D23D510-409B-47D9-B758-3AFB9CFEE9C8}" type="pres">
      <dgm:prSet presAssocID="{8F6776A9-E7DE-4537-A5DE-5056EB2A566C}" presName="imageRepeatNode" presStyleLbl="fgImgPlace1" presStyleIdx="0" presStyleCnt="2" custLinFactNeighborX="-11535" custLinFactNeighborY="-16725"/>
      <dgm:spPr/>
      <dgm:t>
        <a:bodyPr/>
        <a:lstStyle/>
        <a:p>
          <a:endParaRPr lang="ru-RU"/>
        </a:p>
      </dgm:t>
    </dgm:pt>
    <dgm:pt modelId="{D37BDF7B-D8A2-49A0-A20A-017D9B61A364}" type="pres">
      <dgm:prSet presAssocID="{DCFC28DA-2D29-437A-BC85-7FFBDBBF31CF}" presName="parTx2" presStyleLbl="node1" presStyleIdx="1" presStyleCnt="2" custScaleX="127071" custScaleY="252084"/>
      <dgm:spPr/>
      <dgm:t>
        <a:bodyPr/>
        <a:lstStyle/>
        <a:p>
          <a:endParaRPr lang="ru-RU"/>
        </a:p>
      </dgm:t>
    </dgm:pt>
    <dgm:pt modelId="{E850B2AB-2178-43B9-A5A4-A920F917F04A}" type="pres">
      <dgm:prSet presAssocID="{DFD4142D-FBD4-4D36-9E62-753DFA0EAD75}" presName="picture2" presStyleCnt="0"/>
      <dgm:spPr/>
    </dgm:pt>
    <dgm:pt modelId="{6391E548-B11A-46FF-A872-8B597F1E4F42}" type="pres">
      <dgm:prSet presAssocID="{DFD4142D-FBD4-4D36-9E62-753DFA0EAD75}" presName="imageRepeatNode" presStyleLbl="fgImgPlace1" presStyleIdx="1" presStyleCnt="2" custLinFactNeighborX="-42246" custLinFactNeighborY="-14225"/>
      <dgm:spPr/>
      <dgm:t>
        <a:bodyPr/>
        <a:lstStyle/>
        <a:p>
          <a:endParaRPr lang="ru-RU"/>
        </a:p>
      </dgm:t>
    </dgm:pt>
  </dgm:ptLst>
  <dgm:cxnLst>
    <dgm:cxn modelId="{762D997D-CB81-422C-8216-55BA2761EAA0}" srcId="{56295F87-1FC9-436D-BAD2-E3EF98AF3757}" destId="{30D441EA-3244-4C6A-8E30-EE59B41A46E0}" srcOrd="0" destOrd="0" parTransId="{50629058-9441-4019-8CFB-E3D6718DCFEC}" sibTransId="{8F6776A9-E7DE-4537-A5DE-5056EB2A566C}"/>
    <dgm:cxn modelId="{6DFFFA7A-83AD-4592-BD51-945A8165242F}" type="presOf" srcId="{30D441EA-3244-4C6A-8E30-EE59B41A46E0}" destId="{2A4FF3F9-F3B6-4CC1-AD28-FBBB36647ABC}" srcOrd="0" destOrd="0" presId="urn:microsoft.com/office/officeart/2008/layout/AscendingPictureAccentProcess"/>
    <dgm:cxn modelId="{7AB79CAA-3880-4119-AF0B-6A3EA1EEF38D}" type="presOf" srcId="{DFD4142D-FBD4-4D36-9E62-753DFA0EAD75}" destId="{6391E548-B11A-46FF-A872-8B597F1E4F42}" srcOrd="0" destOrd="0" presId="urn:microsoft.com/office/officeart/2008/layout/AscendingPictureAccentProcess"/>
    <dgm:cxn modelId="{0EF87B95-6DA2-4089-A7FE-1B843F1D179C}" type="presOf" srcId="{DCFC28DA-2D29-437A-BC85-7FFBDBBF31CF}" destId="{D37BDF7B-D8A2-49A0-A20A-017D9B61A364}" srcOrd="0" destOrd="0" presId="urn:microsoft.com/office/officeart/2008/layout/AscendingPictureAccentProcess"/>
    <dgm:cxn modelId="{1379C2FF-0D1A-4220-9660-A624ECCA8B42}" type="presOf" srcId="{56295F87-1FC9-436D-BAD2-E3EF98AF3757}" destId="{54F417C3-1FC6-484B-92E8-D7A8B6630C39}" srcOrd="0" destOrd="0" presId="urn:microsoft.com/office/officeart/2008/layout/AscendingPictureAccentProcess"/>
    <dgm:cxn modelId="{49F2A6A0-22E0-48DF-821F-768B6D681D48}" type="presOf" srcId="{8F6776A9-E7DE-4537-A5DE-5056EB2A566C}" destId="{1D23D510-409B-47D9-B758-3AFB9CFEE9C8}" srcOrd="0" destOrd="0" presId="urn:microsoft.com/office/officeart/2008/layout/AscendingPictureAccentProcess"/>
    <dgm:cxn modelId="{28726818-D3EA-4F1E-A56C-90C11AD319DA}" srcId="{56295F87-1FC9-436D-BAD2-E3EF98AF3757}" destId="{DCFC28DA-2D29-437A-BC85-7FFBDBBF31CF}" srcOrd="1" destOrd="0" parTransId="{B6CD5B6F-83F5-4C16-96EE-572D180500E2}" sibTransId="{DFD4142D-FBD4-4D36-9E62-753DFA0EAD75}"/>
    <dgm:cxn modelId="{997DE314-4F94-4D36-958B-80E0F7E67F27}" type="presParOf" srcId="{54F417C3-1FC6-484B-92E8-D7A8B6630C39}" destId="{E6B5C838-2A95-4D78-9F9A-FF19A77A547A}" srcOrd="0" destOrd="0" presId="urn:microsoft.com/office/officeart/2008/layout/AscendingPictureAccentProcess"/>
    <dgm:cxn modelId="{F179A576-B869-42F2-92E1-54AA40BBC421}" type="presParOf" srcId="{54F417C3-1FC6-484B-92E8-D7A8B6630C39}" destId="{D3B07892-4BF1-4754-9F54-820129B0B24C}" srcOrd="1" destOrd="0" presId="urn:microsoft.com/office/officeart/2008/layout/AscendingPictureAccentProcess"/>
    <dgm:cxn modelId="{22E40E96-9AD7-4BFB-BF2F-B7D334D3B8F4}" type="presParOf" srcId="{54F417C3-1FC6-484B-92E8-D7A8B6630C39}" destId="{18A234CF-7E44-4EA3-8CFD-26C54D409C93}" srcOrd="2" destOrd="0" presId="urn:microsoft.com/office/officeart/2008/layout/AscendingPictureAccentProcess"/>
    <dgm:cxn modelId="{4D7735FD-1FF8-4DA2-A0FA-6C6932882D5E}" type="presParOf" srcId="{54F417C3-1FC6-484B-92E8-D7A8B6630C39}" destId="{5DE88EDE-C759-4789-A531-42CC8AD21809}" srcOrd="3" destOrd="0" presId="urn:microsoft.com/office/officeart/2008/layout/AscendingPictureAccentProcess"/>
    <dgm:cxn modelId="{7E01E87C-7DA3-4F2A-97C4-C49AEAFD404E}" type="presParOf" srcId="{54F417C3-1FC6-484B-92E8-D7A8B6630C39}" destId="{E4A58858-3824-4F4F-AB44-542BB407F85E}" srcOrd="4" destOrd="0" presId="urn:microsoft.com/office/officeart/2008/layout/AscendingPictureAccentProcess"/>
    <dgm:cxn modelId="{7D44C2D6-AB11-4CA7-B699-938F7A0E39CF}" type="presParOf" srcId="{54F417C3-1FC6-484B-92E8-D7A8B6630C39}" destId="{A09DE085-DE07-4580-B5E8-EF95DE8745CC}" srcOrd="5" destOrd="0" presId="urn:microsoft.com/office/officeart/2008/layout/AscendingPictureAccentProcess"/>
    <dgm:cxn modelId="{776760BC-C932-44AE-80FF-9AC398611FBB}" type="presParOf" srcId="{54F417C3-1FC6-484B-92E8-D7A8B6630C39}" destId="{8BE1DAFE-AEBB-4ADF-9796-0CB3364472FB}" srcOrd="6" destOrd="0" presId="urn:microsoft.com/office/officeart/2008/layout/AscendingPictureAccentProcess"/>
    <dgm:cxn modelId="{45668DB4-3629-478F-9D36-5EF51D5A837E}" type="presParOf" srcId="{54F417C3-1FC6-484B-92E8-D7A8B6630C39}" destId="{604DC4F9-B9BF-4C82-8C79-F4BB2F31773D}" srcOrd="7" destOrd="0" presId="urn:microsoft.com/office/officeart/2008/layout/AscendingPictureAccentProcess"/>
    <dgm:cxn modelId="{6FAC8833-0C80-4144-94EC-45C211338E4E}" type="presParOf" srcId="{54F417C3-1FC6-484B-92E8-D7A8B6630C39}" destId="{60AEF794-E039-41BE-A7E5-194CF715EDDF}" srcOrd="8" destOrd="0" presId="urn:microsoft.com/office/officeart/2008/layout/AscendingPictureAccentProcess"/>
    <dgm:cxn modelId="{893B131F-2981-4083-BEBE-BD34960810DB}" type="presParOf" srcId="{54F417C3-1FC6-484B-92E8-D7A8B6630C39}" destId="{6921B78E-6F06-4ED4-80B9-30D0C4FA4B06}" srcOrd="9" destOrd="0" presId="urn:microsoft.com/office/officeart/2008/layout/AscendingPictureAccentProcess"/>
    <dgm:cxn modelId="{7BD73FCF-62C0-4E63-BE50-2C2A0401A42D}" type="presParOf" srcId="{54F417C3-1FC6-484B-92E8-D7A8B6630C39}" destId="{2A4FF3F9-F3B6-4CC1-AD28-FBBB36647ABC}" srcOrd="10" destOrd="0" presId="urn:microsoft.com/office/officeart/2008/layout/AscendingPictureAccentProcess"/>
    <dgm:cxn modelId="{ADFE6612-9242-4773-BC3D-F1B0587B7A73}" type="presParOf" srcId="{54F417C3-1FC6-484B-92E8-D7A8B6630C39}" destId="{5536AF43-C686-444A-B003-FC37903F3620}" srcOrd="11" destOrd="0" presId="urn:microsoft.com/office/officeart/2008/layout/AscendingPictureAccentProcess"/>
    <dgm:cxn modelId="{0D072005-04ED-4E2E-9C7D-9E768F21B3FF}" type="presParOf" srcId="{5536AF43-C686-444A-B003-FC37903F3620}" destId="{1D23D510-409B-47D9-B758-3AFB9CFEE9C8}" srcOrd="0" destOrd="0" presId="urn:microsoft.com/office/officeart/2008/layout/AscendingPictureAccentProcess"/>
    <dgm:cxn modelId="{7250CA52-935A-4E4C-B705-6C1AB15AFF8F}" type="presParOf" srcId="{54F417C3-1FC6-484B-92E8-D7A8B6630C39}" destId="{D37BDF7B-D8A2-49A0-A20A-017D9B61A364}" srcOrd="12" destOrd="0" presId="urn:microsoft.com/office/officeart/2008/layout/AscendingPictureAccentProcess"/>
    <dgm:cxn modelId="{767DD4B3-6ECF-4B38-A736-2AB439AEA9E4}" type="presParOf" srcId="{54F417C3-1FC6-484B-92E8-D7A8B6630C39}" destId="{E850B2AB-2178-43B9-A5A4-A920F917F04A}" srcOrd="13" destOrd="0" presId="urn:microsoft.com/office/officeart/2008/layout/AscendingPictureAccentProcess"/>
    <dgm:cxn modelId="{0B8CA4A3-CD91-48C4-B08D-15DB8EC8FB8A}" type="presParOf" srcId="{E850B2AB-2178-43B9-A5A4-A920F917F04A}" destId="{6391E548-B11A-46FF-A872-8B597F1E4F42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DAFE82C-EDF8-48BD-BE3D-24C359F6B40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4082A7-A1E3-4BD5-BE65-DB3D208CAE0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МУЛЬКИ-ДИВАН – ГОСУДАРСТВЕННЫЕ ЗЕМЛИ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DDCCE900-E406-4A1D-9B33-ADC009F98C4B}" type="parTrans" cxnId="{164BB43E-3774-4BBF-80FC-D091D5C2E357}">
      <dgm:prSet/>
      <dgm:spPr/>
      <dgm:t>
        <a:bodyPr/>
        <a:lstStyle/>
        <a:p>
          <a:endParaRPr lang="ru-RU"/>
        </a:p>
      </dgm:t>
    </dgm:pt>
    <dgm:pt modelId="{3C2F3454-D5C2-484C-A4F0-AABFC276FA4A}" type="sibTrans" cxnId="{164BB43E-3774-4BBF-80FC-D091D5C2E357}">
      <dgm:prSet/>
      <dgm:spPr/>
      <dgm:t>
        <a:bodyPr/>
        <a:lstStyle/>
        <a:p>
          <a:endParaRPr lang="ru-RU"/>
        </a:p>
      </dgm:t>
    </dgm:pt>
    <dgm:pt modelId="{677F3346-C64B-48BD-872F-4DAF0AD39D0F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МУЛЬКИ ИНДЖУ –ЗЕМЛИ ПРИНАДЛЕЖАВШИЕ ПРАВИТЕЛЯМ И ИХ ВАССАЛАМ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139DD157-F23E-438C-9915-AF0A183473F2}" type="parTrans" cxnId="{D2ECF199-EA9E-4BA4-926F-0E7A41531ABA}">
      <dgm:prSet/>
      <dgm:spPr/>
      <dgm:t>
        <a:bodyPr/>
        <a:lstStyle/>
        <a:p>
          <a:endParaRPr lang="ru-RU"/>
        </a:p>
      </dgm:t>
    </dgm:pt>
    <dgm:pt modelId="{B070A804-5303-4C96-AE10-EC414E2F123B}" type="sibTrans" cxnId="{D2ECF199-EA9E-4BA4-926F-0E7A41531ABA}">
      <dgm:prSet/>
      <dgm:spPr/>
      <dgm:t>
        <a:bodyPr/>
        <a:lstStyle/>
        <a:p>
          <a:endParaRPr lang="ru-RU"/>
        </a:p>
      </dgm:t>
    </dgm:pt>
    <dgm:pt modelId="{F12C082E-1CC1-47E5-8DAA-66F0ED56145C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МУЛЬК – ЧАСТНЫЕ ЗЕМЛИ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66C4284F-BB6C-4FFF-8F92-D07E64A811A7}" type="parTrans" cxnId="{9D3D034E-E965-4E7F-B879-A7951990939F}">
      <dgm:prSet/>
      <dgm:spPr/>
      <dgm:t>
        <a:bodyPr/>
        <a:lstStyle/>
        <a:p>
          <a:endParaRPr lang="ru-RU"/>
        </a:p>
      </dgm:t>
    </dgm:pt>
    <dgm:pt modelId="{B5AD46FF-0F7F-4A03-804E-B05FE978427D}" type="sibTrans" cxnId="{9D3D034E-E965-4E7F-B879-A7951990939F}">
      <dgm:prSet/>
      <dgm:spPr/>
      <dgm:t>
        <a:bodyPr/>
        <a:lstStyle/>
        <a:p>
          <a:endParaRPr lang="ru-RU"/>
        </a:p>
      </dgm:t>
    </dgm:pt>
    <dgm:pt modelId="{E4F09428-5002-4CE7-99FB-1CB960D5FB22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МУЛЬКИ-ВАКУФ- ЗЕМЛИ, ПРИНАДЛЕЖАВШИЕ МЕЧЕТЯМ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D1A73CB6-F8D0-43BA-B5E5-688E1DE3101E}" type="parTrans" cxnId="{E8F4B297-CE59-42F7-87AF-622DBEED8199}">
      <dgm:prSet/>
      <dgm:spPr/>
      <dgm:t>
        <a:bodyPr/>
        <a:lstStyle/>
        <a:p>
          <a:endParaRPr lang="ru-RU"/>
        </a:p>
      </dgm:t>
    </dgm:pt>
    <dgm:pt modelId="{E280D960-F5A8-47CC-9998-126B0A5D1101}" type="sibTrans" cxnId="{E8F4B297-CE59-42F7-87AF-622DBEED8199}">
      <dgm:prSet/>
      <dgm:spPr/>
      <dgm:t>
        <a:bodyPr/>
        <a:lstStyle/>
        <a:p>
          <a:endParaRPr lang="ru-RU"/>
        </a:p>
      </dgm:t>
    </dgm:pt>
    <dgm:pt modelId="{49410C4B-A8C4-420C-B4C2-76086A76C45E}" type="pres">
      <dgm:prSet presAssocID="{EDAFE82C-EDF8-48BD-BE3D-24C359F6B40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3BEB575-7B41-44A8-9C75-B2EBE47089E0}" type="pres">
      <dgm:prSet presAssocID="{EDAFE82C-EDF8-48BD-BE3D-24C359F6B409}" presName="Name1" presStyleCnt="0"/>
      <dgm:spPr/>
    </dgm:pt>
    <dgm:pt modelId="{7D3E0237-3127-4A55-AD1B-ED9F9D8FB6D6}" type="pres">
      <dgm:prSet presAssocID="{EDAFE82C-EDF8-48BD-BE3D-24C359F6B409}" presName="cycle" presStyleCnt="0"/>
      <dgm:spPr/>
    </dgm:pt>
    <dgm:pt modelId="{51ABB916-474B-409E-BCA0-A8647EFE73B2}" type="pres">
      <dgm:prSet presAssocID="{EDAFE82C-EDF8-48BD-BE3D-24C359F6B409}" presName="srcNode" presStyleLbl="node1" presStyleIdx="0" presStyleCnt="4"/>
      <dgm:spPr/>
    </dgm:pt>
    <dgm:pt modelId="{688FFDE9-78DC-4B8A-9F89-DC7221FC3AD0}" type="pres">
      <dgm:prSet presAssocID="{EDAFE82C-EDF8-48BD-BE3D-24C359F6B409}" presName="conn" presStyleLbl="parChTrans1D2" presStyleIdx="0" presStyleCnt="1"/>
      <dgm:spPr/>
      <dgm:t>
        <a:bodyPr/>
        <a:lstStyle/>
        <a:p>
          <a:endParaRPr lang="ru-RU"/>
        </a:p>
      </dgm:t>
    </dgm:pt>
    <dgm:pt modelId="{F3820438-CEBD-4040-8C39-3B0C59A98A19}" type="pres">
      <dgm:prSet presAssocID="{EDAFE82C-EDF8-48BD-BE3D-24C359F6B409}" presName="extraNode" presStyleLbl="node1" presStyleIdx="0" presStyleCnt="4"/>
      <dgm:spPr/>
    </dgm:pt>
    <dgm:pt modelId="{DB087E55-A5E6-4C63-8BD7-CB6482C3C647}" type="pres">
      <dgm:prSet presAssocID="{EDAFE82C-EDF8-48BD-BE3D-24C359F6B409}" presName="dstNode" presStyleLbl="node1" presStyleIdx="0" presStyleCnt="4"/>
      <dgm:spPr/>
    </dgm:pt>
    <dgm:pt modelId="{A5FAC082-DB16-4D93-8EA1-7B54EF0AD21F}" type="pres">
      <dgm:prSet presAssocID="{014082A7-A1E3-4BD5-BE65-DB3D208CAE05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5A8EB2-6260-4949-A9CB-F10C6DA69441}" type="pres">
      <dgm:prSet presAssocID="{014082A7-A1E3-4BD5-BE65-DB3D208CAE05}" presName="accent_1" presStyleCnt="0"/>
      <dgm:spPr/>
    </dgm:pt>
    <dgm:pt modelId="{4497645F-B80C-4C25-8C74-D31F09FE3830}" type="pres">
      <dgm:prSet presAssocID="{014082A7-A1E3-4BD5-BE65-DB3D208CAE05}" presName="accentRepeatNode" presStyleLbl="solidFgAcc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A415752-F065-48F4-A6EC-A0839E6F690B}" type="pres">
      <dgm:prSet presAssocID="{677F3346-C64B-48BD-872F-4DAF0AD39D0F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FA4C39-2A26-40C0-9BB4-6E7167606162}" type="pres">
      <dgm:prSet presAssocID="{677F3346-C64B-48BD-872F-4DAF0AD39D0F}" presName="accent_2" presStyleCnt="0"/>
      <dgm:spPr/>
    </dgm:pt>
    <dgm:pt modelId="{8E502122-867D-40F0-AB8A-F7AA3DA46ED0}" type="pres">
      <dgm:prSet presAssocID="{677F3346-C64B-48BD-872F-4DAF0AD39D0F}" presName="accentRepeatNode" presStyleLbl="solidFgAcc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55F6A62-2BD7-4909-A8C0-CDA47BEB344F}" type="pres">
      <dgm:prSet presAssocID="{F12C082E-1CC1-47E5-8DAA-66F0ED56145C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37D099-E317-45FA-B455-BF51818F07D1}" type="pres">
      <dgm:prSet presAssocID="{F12C082E-1CC1-47E5-8DAA-66F0ED56145C}" presName="accent_3" presStyleCnt="0"/>
      <dgm:spPr/>
    </dgm:pt>
    <dgm:pt modelId="{CF5D3542-5D29-4105-8B70-439D921C13B0}" type="pres">
      <dgm:prSet presAssocID="{F12C082E-1CC1-47E5-8DAA-66F0ED56145C}" presName="accentRepeatNode" presStyleLbl="solidFgAcc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07018DD8-7FB9-445F-98AA-21C83D89F4C9}" type="pres">
      <dgm:prSet presAssocID="{E4F09428-5002-4CE7-99FB-1CB960D5FB22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2A3253-28EC-4CE9-8083-6B2C20B39D74}" type="pres">
      <dgm:prSet presAssocID="{E4F09428-5002-4CE7-99FB-1CB960D5FB22}" presName="accent_4" presStyleCnt="0"/>
      <dgm:spPr/>
    </dgm:pt>
    <dgm:pt modelId="{C0FCABED-679C-4BE8-823F-ED297A6F6F3D}" type="pres">
      <dgm:prSet presAssocID="{E4F09428-5002-4CE7-99FB-1CB960D5FB22}" presName="accentRepeatNode" presStyleLbl="solidFgAcc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1B9356BE-970D-4A6F-93C8-DF585CDA1773}" type="presOf" srcId="{F12C082E-1CC1-47E5-8DAA-66F0ED56145C}" destId="{B55F6A62-2BD7-4909-A8C0-CDA47BEB344F}" srcOrd="0" destOrd="0" presId="urn:microsoft.com/office/officeart/2008/layout/VerticalCurvedList"/>
    <dgm:cxn modelId="{9D3D034E-E965-4E7F-B879-A7951990939F}" srcId="{EDAFE82C-EDF8-48BD-BE3D-24C359F6B409}" destId="{F12C082E-1CC1-47E5-8DAA-66F0ED56145C}" srcOrd="2" destOrd="0" parTransId="{66C4284F-BB6C-4FFF-8F92-D07E64A811A7}" sibTransId="{B5AD46FF-0F7F-4A03-804E-B05FE978427D}"/>
    <dgm:cxn modelId="{66F133B0-D088-48D8-9937-F7A84AC2BA4B}" type="presOf" srcId="{014082A7-A1E3-4BD5-BE65-DB3D208CAE05}" destId="{A5FAC082-DB16-4D93-8EA1-7B54EF0AD21F}" srcOrd="0" destOrd="0" presId="urn:microsoft.com/office/officeart/2008/layout/VerticalCurvedList"/>
    <dgm:cxn modelId="{D2ECF199-EA9E-4BA4-926F-0E7A41531ABA}" srcId="{EDAFE82C-EDF8-48BD-BE3D-24C359F6B409}" destId="{677F3346-C64B-48BD-872F-4DAF0AD39D0F}" srcOrd="1" destOrd="0" parTransId="{139DD157-F23E-438C-9915-AF0A183473F2}" sibTransId="{B070A804-5303-4C96-AE10-EC414E2F123B}"/>
    <dgm:cxn modelId="{8DB07B2C-4B55-4938-9945-3DA8AC105FBD}" type="presOf" srcId="{EDAFE82C-EDF8-48BD-BE3D-24C359F6B409}" destId="{49410C4B-A8C4-420C-B4C2-76086A76C45E}" srcOrd="0" destOrd="0" presId="urn:microsoft.com/office/officeart/2008/layout/VerticalCurvedList"/>
    <dgm:cxn modelId="{AFB53E8B-288A-443D-9737-62ED8DB1764B}" type="presOf" srcId="{E4F09428-5002-4CE7-99FB-1CB960D5FB22}" destId="{07018DD8-7FB9-445F-98AA-21C83D89F4C9}" srcOrd="0" destOrd="0" presId="urn:microsoft.com/office/officeart/2008/layout/VerticalCurvedList"/>
    <dgm:cxn modelId="{ABC50593-9448-40D5-9390-7759DE1C4B9E}" type="presOf" srcId="{677F3346-C64B-48BD-872F-4DAF0AD39D0F}" destId="{4A415752-F065-48F4-A6EC-A0839E6F690B}" srcOrd="0" destOrd="0" presId="urn:microsoft.com/office/officeart/2008/layout/VerticalCurvedList"/>
    <dgm:cxn modelId="{63DE2EC9-D9B3-4855-8128-0FFD94A07778}" type="presOf" srcId="{3C2F3454-D5C2-484C-A4F0-AABFC276FA4A}" destId="{688FFDE9-78DC-4B8A-9F89-DC7221FC3AD0}" srcOrd="0" destOrd="0" presId="urn:microsoft.com/office/officeart/2008/layout/VerticalCurvedList"/>
    <dgm:cxn modelId="{E8F4B297-CE59-42F7-87AF-622DBEED8199}" srcId="{EDAFE82C-EDF8-48BD-BE3D-24C359F6B409}" destId="{E4F09428-5002-4CE7-99FB-1CB960D5FB22}" srcOrd="3" destOrd="0" parTransId="{D1A73CB6-F8D0-43BA-B5E5-688E1DE3101E}" sibTransId="{E280D960-F5A8-47CC-9998-126B0A5D1101}"/>
    <dgm:cxn modelId="{164BB43E-3774-4BBF-80FC-D091D5C2E357}" srcId="{EDAFE82C-EDF8-48BD-BE3D-24C359F6B409}" destId="{014082A7-A1E3-4BD5-BE65-DB3D208CAE05}" srcOrd="0" destOrd="0" parTransId="{DDCCE900-E406-4A1D-9B33-ADC009F98C4B}" sibTransId="{3C2F3454-D5C2-484C-A4F0-AABFC276FA4A}"/>
    <dgm:cxn modelId="{8F7C8451-9480-4A81-830E-C101E1C6033A}" type="presParOf" srcId="{49410C4B-A8C4-420C-B4C2-76086A76C45E}" destId="{23BEB575-7B41-44A8-9C75-B2EBE47089E0}" srcOrd="0" destOrd="0" presId="urn:microsoft.com/office/officeart/2008/layout/VerticalCurvedList"/>
    <dgm:cxn modelId="{FAE9DE49-2B93-4CAA-9825-BAA328DD2FFE}" type="presParOf" srcId="{23BEB575-7B41-44A8-9C75-B2EBE47089E0}" destId="{7D3E0237-3127-4A55-AD1B-ED9F9D8FB6D6}" srcOrd="0" destOrd="0" presId="urn:microsoft.com/office/officeart/2008/layout/VerticalCurvedList"/>
    <dgm:cxn modelId="{84B73CB5-F3CE-4986-BF85-82913A9EA00C}" type="presParOf" srcId="{7D3E0237-3127-4A55-AD1B-ED9F9D8FB6D6}" destId="{51ABB916-474B-409E-BCA0-A8647EFE73B2}" srcOrd="0" destOrd="0" presId="urn:microsoft.com/office/officeart/2008/layout/VerticalCurvedList"/>
    <dgm:cxn modelId="{09829AFA-24A6-433E-939C-28BCD4A94924}" type="presParOf" srcId="{7D3E0237-3127-4A55-AD1B-ED9F9D8FB6D6}" destId="{688FFDE9-78DC-4B8A-9F89-DC7221FC3AD0}" srcOrd="1" destOrd="0" presId="urn:microsoft.com/office/officeart/2008/layout/VerticalCurvedList"/>
    <dgm:cxn modelId="{19527DFF-7865-4CAF-B325-D8EF6701B460}" type="presParOf" srcId="{7D3E0237-3127-4A55-AD1B-ED9F9D8FB6D6}" destId="{F3820438-CEBD-4040-8C39-3B0C59A98A19}" srcOrd="2" destOrd="0" presId="urn:microsoft.com/office/officeart/2008/layout/VerticalCurvedList"/>
    <dgm:cxn modelId="{3C454DE5-CDAE-4990-A279-D6A6CB53B6E5}" type="presParOf" srcId="{7D3E0237-3127-4A55-AD1B-ED9F9D8FB6D6}" destId="{DB087E55-A5E6-4C63-8BD7-CB6482C3C647}" srcOrd="3" destOrd="0" presId="urn:microsoft.com/office/officeart/2008/layout/VerticalCurvedList"/>
    <dgm:cxn modelId="{ADFBD69D-CBD5-42C7-BE08-0817BC3A7005}" type="presParOf" srcId="{23BEB575-7B41-44A8-9C75-B2EBE47089E0}" destId="{A5FAC082-DB16-4D93-8EA1-7B54EF0AD21F}" srcOrd="1" destOrd="0" presId="urn:microsoft.com/office/officeart/2008/layout/VerticalCurvedList"/>
    <dgm:cxn modelId="{326C9240-BF57-4430-9BF8-94B42BF71CFC}" type="presParOf" srcId="{23BEB575-7B41-44A8-9C75-B2EBE47089E0}" destId="{975A8EB2-6260-4949-A9CB-F10C6DA69441}" srcOrd="2" destOrd="0" presId="urn:microsoft.com/office/officeart/2008/layout/VerticalCurvedList"/>
    <dgm:cxn modelId="{BC0DEED2-7D9D-41BC-BB97-A0AD6638E7BB}" type="presParOf" srcId="{975A8EB2-6260-4949-A9CB-F10C6DA69441}" destId="{4497645F-B80C-4C25-8C74-D31F09FE3830}" srcOrd="0" destOrd="0" presId="urn:microsoft.com/office/officeart/2008/layout/VerticalCurvedList"/>
    <dgm:cxn modelId="{AAC5B19D-7D3B-43E8-9129-787530513F5C}" type="presParOf" srcId="{23BEB575-7B41-44A8-9C75-B2EBE47089E0}" destId="{4A415752-F065-48F4-A6EC-A0839E6F690B}" srcOrd="3" destOrd="0" presId="urn:microsoft.com/office/officeart/2008/layout/VerticalCurvedList"/>
    <dgm:cxn modelId="{85FD3C2E-7571-4062-8373-EC0F67055660}" type="presParOf" srcId="{23BEB575-7B41-44A8-9C75-B2EBE47089E0}" destId="{88FA4C39-2A26-40C0-9BB4-6E7167606162}" srcOrd="4" destOrd="0" presId="urn:microsoft.com/office/officeart/2008/layout/VerticalCurvedList"/>
    <dgm:cxn modelId="{1D431E7A-CB4A-4A1A-85F3-103AF3D12830}" type="presParOf" srcId="{88FA4C39-2A26-40C0-9BB4-6E7167606162}" destId="{8E502122-867D-40F0-AB8A-F7AA3DA46ED0}" srcOrd="0" destOrd="0" presId="urn:microsoft.com/office/officeart/2008/layout/VerticalCurvedList"/>
    <dgm:cxn modelId="{95571AE2-30E8-4B83-9F6B-7D16A92AABF0}" type="presParOf" srcId="{23BEB575-7B41-44A8-9C75-B2EBE47089E0}" destId="{B55F6A62-2BD7-4909-A8C0-CDA47BEB344F}" srcOrd="5" destOrd="0" presId="urn:microsoft.com/office/officeart/2008/layout/VerticalCurvedList"/>
    <dgm:cxn modelId="{A0CD8DA2-EAB4-49D5-A813-3BBBA920E7B0}" type="presParOf" srcId="{23BEB575-7B41-44A8-9C75-B2EBE47089E0}" destId="{B337D099-E317-45FA-B455-BF51818F07D1}" srcOrd="6" destOrd="0" presId="urn:microsoft.com/office/officeart/2008/layout/VerticalCurvedList"/>
    <dgm:cxn modelId="{A1F3A114-BD5D-43DA-B6AF-86C6A48BFF24}" type="presParOf" srcId="{B337D099-E317-45FA-B455-BF51818F07D1}" destId="{CF5D3542-5D29-4105-8B70-439D921C13B0}" srcOrd="0" destOrd="0" presId="urn:microsoft.com/office/officeart/2008/layout/VerticalCurvedList"/>
    <dgm:cxn modelId="{6D22908D-49D0-44B0-B4D6-8F9C89C77E0A}" type="presParOf" srcId="{23BEB575-7B41-44A8-9C75-B2EBE47089E0}" destId="{07018DD8-7FB9-445F-98AA-21C83D89F4C9}" srcOrd="7" destOrd="0" presId="urn:microsoft.com/office/officeart/2008/layout/VerticalCurvedList"/>
    <dgm:cxn modelId="{6C041FD6-97CC-4D57-A1DF-8414945FFCE3}" type="presParOf" srcId="{23BEB575-7B41-44A8-9C75-B2EBE47089E0}" destId="{7E2A3253-28EC-4CE9-8083-6B2C20B39D74}" srcOrd="8" destOrd="0" presId="urn:microsoft.com/office/officeart/2008/layout/VerticalCurvedList"/>
    <dgm:cxn modelId="{43B7D115-C885-4174-8AC0-308225BE309B}" type="presParOf" srcId="{7E2A3253-28EC-4CE9-8083-6B2C20B39D74}" destId="{C0FCABED-679C-4BE8-823F-ED297A6F6F3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180916A-162F-4076-9949-CBA82FD41489}" type="doc">
      <dgm:prSet loTypeId="urn:microsoft.com/office/officeart/2005/8/layout/arrow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D1B8BBA-1EC7-44DC-8D23-89A7CE7D5696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lnSpc>
              <a:spcPct val="100000"/>
            </a:lnSpc>
          </a:pPr>
          <a:r>
            <a:rPr lang="ru-RU" sz="900" dirty="0" smtClean="0">
              <a:latin typeface="Arial" pitchFamily="34" charset="0"/>
              <a:cs typeface="Arial" pitchFamily="34" charset="0"/>
            </a:rPr>
            <a:t>СТОРОННИКИ СБЛИЖЕНИЯ</a:t>
          </a:r>
        </a:p>
        <a:p>
          <a:pPr>
            <a:lnSpc>
              <a:spcPct val="100000"/>
            </a:lnSpc>
          </a:pPr>
          <a:r>
            <a:rPr lang="ru-RU" sz="900" dirty="0" smtClean="0">
              <a:latin typeface="Arial" pitchFamily="34" charset="0"/>
              <a:cs typeface="Arial" pitchFamily="34" charset="0"/>
            </a:rPr>
            <a:t>С МЕСТНОЙ АРИСТОКРАТИЕЙ, ТОРГОВЦАМИ, ВЫСТУПАЛИ ЗА РАЗВИТИЕ РЕМЕСЛА И ЗЕМЛЕДЕЛИЯ, ПРИНЯТИЕ ИСЛАМА</a:t>
          </a:r>
        </a:p>
        <a:p>
          <a:pPr>
            <a:lnSpc>
              <a:spcPct val="100000"/>
            </a:lnSpc>
          </a:pPr>
          <a:r>
            <a:rPr lang="ru-RU" sz="900" dirty="0" smtClean="0">
              <a:latin typeface="Arial" pitchFamily="34" charset="0"/>
              <a:cs typeface="Arial" pitchFamily="34" charset="0"/>
            </a:rPr>
            <a:t>КАРАУНАСЫ (МЕТИСЫ)</a:t>
          </a:r>
        </a:p>
        <a:p>
          <a:pPr>
            <a:lnSpc>
              <a:spcPct val="90000"/>
            </a:lnSpc>
          </a:pPr>
          <a:endParaRPr lang="ru-RU" sz="900" dirty="0"/>
        </a:p>
      </dgm:t>
    </dgm:pt>
    <dgm:pt modelId="{BE49EB95-AC0E-493D-8665-A93BCA571A53}" type="parTrans" cxnId="{41B0CFB4-2E65-4585-8F3A-FD70A1FF6690}">
      <dgm:prSet/>
      <dgm:spPr/>
      <dgm:t>
        <a:bodyPr/>
        <a:lstStyle/>
        <a:p>
          <a:endParaRPr lang="ru-RU"/>
        </a:p>
      </dgm:t>
    </dgm:pt>
    <dgm:pt modelId="{A393BEA7-241F-4D03-94E4-EA618C94697F}" type="sibTrans" cxnId="{41B0CFB4-2E65-4585-8F3A-FD70A1FF6690}">
      <dgm:prSet/>
      <dgm:spPr/>
      <dgm:t>
        <a:bodyPr/>
        <a:lstStyle/>
        <a:p>
          <a:endParaRPr lang="ru-RU"/>
        </a:p>
      </dgm:t>
    </dgm:pt>
    <dgm:pt modelId="{DB2BD4B8-77A2-4805-92C3-386971D72A31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lnSpc>
              <a:spcPct val="100000"/>
            </a:lnSpc>
          </a:pPr>
          <a:r>
            <a:rPr lang="ru-RU" sz="900" dirty="0" smtClean="0">
              <a:latin typeface="Arial" pitchFamily="34" charset="0"/>
              <a:cs typeface="Arial" pitchFamily="34" charset="0"/>
            </a:rPr>
            <a:t>ПРОТИВНИКИ ОСЕДЛОЙ  ГОРОДСКОЙ ЖИЗНИ</a:t>
          </a:r>
        </a:p>
        <a:p>
          <a:pPr>
            <a:lnSpc>
              <a:spcPct val="100000"/>
            </a:lnSpc>
          </a:pPr>
          <a:r>
            <a:rPr lang="ru-RU" sz="900" dirty="0" smtClean="0">
              <a:latin typeface="Arial" pitchFamily="34" charset="0"/>
              <a:cs typeface="Arial" pitchFamily="34" charset="0"/>
            </a:rPr>
            <a:t>СТРЕМИЛИСЬ К РАЗРУШЕНИЮ ГОРОДОВ, ПРЕВРАЩЕНИЮ САДОВ В ПАСТБИЩА ДЛЯ СКОТА</a:t>
          </a:r>
        </a:p>
        <a:p>
          <a:pPr>
            <a:lnSpc>
              <a:spcPct val="100000"/>
            </a:lnSpc>
          </a:pPr>
          <a:r>
            <a:rPr lang="ru-RU" sz="900" dirty="0" smtClean="0">
              <a:latin typeface="Arial" pitchFamily="34" charset="0"/>
              <a:cs typeface="Arial" pitchFamily="34" charset="0"/>
            </a:rPr>
            <a:t>ДЖЕТЕ (РАЗБОЙНИКИ</a:t>
          </a:r>
          <a:r>
            <a:rPr lang="ru-RU" sz="900" dirty="0" smtClean="0">
              <a:latin typeface="Arial" pitchFamily="34" charset="0"/>
              <a:cs typeface="Arial" pitchFamily="34" charset="0"/>
            </a:rPr>
            <a:t>), ВАРВАРЫ</a:t>
          </a:r>
          <a:endParaRPr lang="ru-RU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DCE92B-5011-4F9B-B594-013B0A09BCF3}" type="parTrans" cxnId="{47780D28-937F-436F-B7DC-65A42187D405}">
      <dgm:prSet/>
      <dgm:spPr/>
      <dgm:t>
        <a:bodyPr/>
        <a:lstStyle/>
        <a:p>
          <a:endParaRPr lang="ru-RU"/>
        </a:p>
      </dgm:t>
    </dgm:pt>
    <dgm:pt modelId="{C053D747-D984-4006-9777-F8AD3FFEEE04}" type="sibTrans" cxnId="{47780D28-937F-436F-B7DC-65A42187D405}">
      <dgm:prSet/>
      <dgm:spPr/>
      <dgm:t>
        <a:bodyPr/>
        <a:lstStyle/>
        <a:p>
          <a:endParaRPr lang="ru-RU"/>
        </a:p>
      </dgm:t>
    </dgm:pt>
    <dgm:pt modelId="{1FAD9913-46AF-4F2D-A001-BA2D24C5374B}" type="pres">
      <dgm:prSet presAssocID="{6180916A-162F-4076-9949-CBA82FD4148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EAE96A-8A20-45EF-989E-23B3079E551A}" type="pres">
      <dgm:prSet presAssocID="{5D1B8BBA-1EC7-44DC-8D23-89A7CE7D5696}" presName="arrow" presStyleLbl="node1" presStyleIdx="0" presStyleCnt="2" custScaleX="130794" custScaleY="108857" custRadScaleRad="99823" custRadScaleInc="7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D2CCDF-04C1-499A-BEE7-28E55979C89D}" type="pres">
      <dgm:prSet presAssocID="{DB2BD4B8-77A2-4805-92C3-386971D72A31}" presName="arrow" presStyleLbl="node1" presStyleIdx="1" presStyleCnt="2" custScaleX="116169" custScaleY="108293" custRadScaleRad="102339" custRadScaleInc="-13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17B158-1755-4D52-A705-2137B30184D3}" type="presOf" srcId="{6180916A-162F-4076-9949-CBA82FD41489}" destId="{1FAD9913-46AF-4F2D-A001-BA2D24C5374B}" srcOrd="0" destOrd="0" presId="urn:microsoft.com/office/officeart/2005/8/layout/arrow1"/>
    <dgm:cxn modelId="{8859964A-6D2B-409F-B8B5-B536C72DBE1A}" type="presOf" srcId="{5D1B8BBA-1EC7-44DC-8D23-89A7CE7D5696}" destId="{D4EAE96A-8A20-45EF-989E-23B3079E551A}" srcOrd="0" destOrd="0" presId="urn:microsoft.com/office/officeart/2005/8/layout/arrow1"/>
    <dgm:cxn modelId="{41B0CFB4-2E65-4585-8F3A-FD70A1FF6690}" srcId="{6180916A-162F-4076-9949-CBA82FD41489}" destId="{5D1B8BBA-1EC7-44DC-8D23-89A7CE7D5696}" srcOrd="0" destOrd="0" parTransId="{BE49EB95-AC0E-493D-8665-A93BCA571A53}" sibTransId="{A393BEA7-241F-4D03-94E4-EA618C94697F}"/>
    <dgm:cxn modelId="{8F72D4FF-0CEB-4B3A-8798-7A3CC7D73665}" type="presOf" srcId="{DB2BD4B8-77A2-4805-92C3-386971D72A31}" destId="{80D2CCDF-04C1-499A-BEE7-28E55979C89D}" srcOrd="0" destOrd="0" presId="urn:microsoft.com/office/officeart/2005/8/layout/arrow1"/>
    <dgm:cxn modelId="{47780D28-937F-436F-B7DC-65A42187D405}" srcId="{6180916A-162F-4076-9949-CBA82FD41489}" destId="{DB2BD4B8-77A2-4805-92C3-386971D72A31}" srcOrd="1" destOrd="0" parTransId="{FEDCE92B-5011-4F9B-B594-013B0A09BCF3}" sibTransId="{C053D747-D984-4006-9777-F8AD3FFEEE04}"/>
    <dgm:cxn modelId="{BD03EE72-A77B-45F8-A6B2-AE048B16D903}" type="presParOf" srcId="{1FAD9913-46AF-4F2D-A001-BA2D24C5374B}" destId="{D4EAE96A-8A20-45EF-989E-23B3079E551A}" srcOrd="0" destOrd="0" presId="urn:microsoft.com/office/officeart/2005/8/layout/arrow1"/>
    <dgm:cxn modelId="{4EDFCBDB-CBF8-4D66-9C8D-85DD4E9A6E7D}" type="presParOf" srcId="{1FAD9913-46AF-4F2D-A001-BA2D24C5374B}" destId="{80D2CCDF-04C1-499A-BEE7-28E55979C89D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12DF58-0A75-446C-BD1B-53158F7E9B71}">
      <dsp:nvSpPr>
        <dsp:cNvPr id="0" name=""/>
        <dsp:cNvSpPr/>
      </dsp:nvSpPr>
      <dsp:spPr>
        <a:xfrm rot="10800000">
          <a:off x="-1" y="0"/>
          <a:ext cx="5544618" cy="436245"/>
        </a:xfrm>
        <a:prstGeom prst="homePlat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92372" tIns="41910" rIns="78232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ДЖУЧИ –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Arial" pitchFamily="34" charset="0"/>
              <a:cs typeface="Arial" pitchFamily="34" charset="0"/>
            </a:rPr>
            <a:t>   ЮЖНАЯ СИБИРЬ, ПОЛОВЕЦКАЯ СТЕПЬ, ПОВОЛЖЬЕ, СЕВЕРНЫЕ РАЙОНЫ ХОРЕЗМА И ЗЕМЛИ ДО ДЕРБЕНДА</a:t>
          </a:r>
          <a:endParaRPr lang="ru-RU" sz="1100" b="1" kern="1200" dirty="0">
            <a:latin typeface="Arial" pitchFamily="34" charset="0"/>
            <a:cs typeface="Arial" pitchFamily="34" charset="0"/>
          </a:endParaRPr>
        </a:p>
      </dsp:txBody>
      <dsp:txXfrm rot="10800000">
        <a:off x="109060" y="0"/>
        <a:ext cx="5435557" cy="436245"/>
      </dsp:txXfrm>
    </dsp:sp>
    <dsp:sp modelId="{70A78B14-9FDD-4870-B238-3FCF02CAC2C0}">
      <dsp:nvSpPr>
        <dsp:cNvPr id="0" name=""/>
        <dsp:cNvSpPr/>
      </dsp:nvSpPr>
      <dsp:spPr>
        <a:xfrm>
          <a:off x="158906" y="0"/>
          <a:ext cx="436245" cy="43624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5A3A1D-9345-48A0-8588-3E785FF2F312}">
      <dsp:nvSpPr>
        <dsp:cNvPr id="0" name=""/>
        <dsp:cNvSpPr/>
      </dsp:nvSpPr>
      <dsp:spPr>
        <a:xfrm rot="10800000">
          <a:off x="-1" y="537460"/>
          <a:ext cx="5544618" cy="575731"/>
        </a:xfrm>
        <a:prstGeom prst="homePlat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92372" tIns="30480" rIns="56896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/>
            <a:t>    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ЧАГАТАЙ -  </a:t>
          </a:r>
          <a:endParaRPr lang="ru-RU" sz="12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Arial" pitchFamily="34" charset="0"/>
              <a:cs typeface="Arial" pitchFamily="34" charset="0"/>
            </a:rPr>
            <a:t>ЗЕМЛИ ВОСТОЧНОГО ТУРКЕСТАНА, СЕМИРЕЧЬЯ И МАВЕРАННАХРА</a:t>
          </a:r>
          <a:endParaRPr lang="ru-RU" sz="1200" b="1" kern="1200" dirty="0">
            <a:latin typeface="Arial" pitchFamily="34" charset="0"/>
            <a:cs typeface="Arial" pitchFamily="34" charset="0"/>
          </a:endParaRPr>
        </a:p>
      </dsp:txBody>
      <dsp:txXfrm rot="10800000">
        <a:off x="143932" y="537460"/>
        <a:ext cx="5400685" cy="575731"/>
      </dsp:txXfrm>
    </dsp:sp>
    <dsp:sp modelId="{CAF31A60-72C2-42E7-985E-C9999C91717C}">
      <dsp:nvSpPr>
        <dsp:cNvPr id="0" name=""/>
        <dsp:cNvSpPr/>
      </dsp:nvSpPr>
      <dsp:spPr>
        <a:xfrm>
          <a:off x="144017" y="648070"/>
          <a:ext cx="436245" cy="43393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8F5A6C-0949-45FD-BBC5-3FEDE8D77D8C}">
      <dsp:nvSpPr>
        <dsp:cNvPr id="0" name=""/>
        <dsp:cNvSpPr/>
      </dsp:nvSpPr>
      <dsp:spPr>
        <a:xfrm rot="10800000">
          <a:off x="-1" y="1215045"/>
          <a:ext cx="5544618" cy="555458"/>
        </a:xfrm>
        <a:prstGeom prst="homePlat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92372" tIns="41910" rIns="78232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УГЭДЭЙ - </a:t>
          </a:r>
          <a:endParaRPr lang="ru-RU" sz="11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Arial" pitchFamily="34" charset="0"/>
              <a:cs typeface="Arial" pitchFamily="34" charset="0"/>
            </a:rPr>
            <a:t>     ТЕРРИТОРИЯ ЗАПАДНОЙ МОНГОЛИИ,АЛТАЯ,ВЕРХНЕЕ ТЕЧЕНИЕ РЕКИ ИРТЫШ</a:t>
          </a:r>
          <a:endParaRPr lang="ru-RU" sz="1100" b="1" kern="1200" dirty="0">
            <a:latin typeface="Arial" pitchFamily="34" charset="0"/>
            <a:cs typeface="Arial" pitchFamily="34" charset="0"/>
          </a:endParaRPr>
        </a:p>
      </dsp:txBody>
      <dsp:txXfrm rot="10800000">
        <a:off x="138863" y="1215045"/>
        <a:ext cx="5405754" cy="555458"/>
      </dsp:txXfrm>
    </dsp:sp>
    <dsp:sp modelId="{DA68C9A9-DB56-44ED-97AA-E92A87F01C35}">
      <dsp:nvSpPr>
        <dsp:cNvPr id="0" name=""/>
        <dsp:cNvSpPr/>
      </dsp:nvSpPr>
      <dsp:spPr>
        <a:xfrm>
          <a:off x="72005" y="1296143"/>
          <a:ext cx="498585" cy="466394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4C7964-B19C-4453-969C-A3213EF0037A}">
      <dsp:nvSpPr>
        <dsp:cNvPr id="0" name=""/>
        <dsp:cNvSpPr/>
      </dsp:nvSpPr>
      <dsp:spPr>
        <a:xfrm rot="10800000">
          <a:off x="-1" y="1875817"/>
          <a:ext cx="5544618" cy="436245"/>
        </a:xfrm>
        <a:prstGeom prst="homePlat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92372" tIns="45720" rIns="85344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ТУЛУЙ-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Arial" pitchFamily="34" charset="0"/>
              <a:cs typeface="Arial" pitchFamily="34" charset="0"/>
            </a:rPr>
            <a:t>МОНГОЛИЯ СО СТОЛИЦЕЙ В КАРОКАРУМЕ </a:t>
          </a:r>
          <a:endParaRPr lang="ru-RU" sz="1200" b="1" kern="1200" dirty="0">
            <a:latin typeface="Arial" pitchFamily="34" charset="0"/>
            <a:cs typeface="Arial" pitchFamily="34" charset="0"/>
          </a:endParaRPr>
        </a:p>
      </dsp:txBody>
      <dsp:txXfrm rot="10800000">
        <a:off x="109060" y="1875817"/>
        <a:ext cx="5435557" cy="436245"/>
      </dsp:txXfrm>
    </dsp:sp>
    <dsp:sp modelId="{CFA63E0E-DE93-4131-8B6D-749608381E8D}">
      <dsp:nvSpPr>
        <dsp:cNvPr id="0" name=""/>
        <dsp:cNvSpPr/>
      </dsp:nvSpPr>
      <dsp:spPr>
        <a:xfrm>
          <a:off x="85673" y="1872440"/>
          <a:ext cx="506298" cy="442999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544690-BDFC-4D32-90E9-A9A0BD826F57}">
      <dsp:nvSpPr>
        <dsp:cNvPr id="0" name=""/>
        <dsp:cNvSpPr/>
      </dsp:nvSpPr>
      <dsp:spPr>
        <a:xfrm>
          <a:off x="1516809" y="270"/>
          <a:ext cx="2275215" cy="1054971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>
              <a:latin typeface="Arial" pitchFamily="34" charset="0"/>
              <a:cs typeface="Arial" pitchFamily="34" charset="0"/>
            </a:rPr>
            <a:t>УПРАВЛЕНИЕ ВОЙСКАМИ</a:t>
          </a:r>
          <a:endParaRPr lang="ru-RU" sz="1100" b="1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>
              <a:latin typeface="Arial" pitchFamily="34" charset="0"/>
              <a:cs typeface="Arial" pitchFamily="34" charset="0"/>
            </a:rPr>
            <a:t>ПЕРЕПИСЬ НАСЕЛЕНИЯ</a:t>
          </a:r>
          <a:endParaRPr lang="ru-RU" sz="1100" b="1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>
              <a:latin typeface="Arial" pitchFamily="34" charset="0"/>
              <a:cs typeface="Arial" pitchFamily="34" charset="0"/>
            </a:rPr>
            <a:t>ВЗИМАНИЕ НАЛОГОВ</a:t>
          </a:r>
          <a:endParaRPr lang="ru-RU" sz="1100" b="1" kern="1200" dirty="0">
            <a:latin typeface="Arial" pitchFamily="34" charset="0"/>
            <a:cs typeface="Arial" pitchFamily="34" charset="0"/>
          </a:endParaRPr>
        </a:p>
      </dsp:txBody>
      <dsp:txXfrm>
        <a:off x="1516809" y="132141"/>
        <a:ext cx="1879601" cy="791229"/>
      </dsp:txXfrm>
    </dsp:sp>
    <dsp:sp modelId="{28126558-5442-4805-9A57-C1D4F1BF75F0}">
      <dsp:nvSpPr>
        <dsp:cNvPr id="0" name=""/>
        <dsp:cNvSpPr/>
      </dsp:nvSpPr>
      <dsp:spPr>
        <a:xfrm>
          <a:off x="0" y="270"/>
          <a:ext cx="1516810" cy="1054971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ДОРУГАЧИ И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ТАМГАЧ</a:t>
          </a:r>
          <a:endParaRPr lang="ru-RU" sz="1800" b="1" kern="1200" dirty="0">
            <a:latin typeface="Arial" pitchFamily="34" charset="0"/>
            <a:cs typeface="Arial" pitchFamily="34" charset="0"/>
          </a:endParaRPr>
        </a:p>
      </dsp:txBody>
      <dsp:txXfrm>
        <a:off x="51499" y="51769"/>
        <a:ext cx="1413812" cy="951973"/>
      </dsp:txXfrm>
    </dsp:sp>
    <dsp:sp modelId="{2B42C163-A0B6-490C-9F86-E626001D0A42}">
      <dsp:nvSpPr>
        <dsp:cNvPr id="0" name=""/>
        <dsp:cNvSpPr/>
      </dsp:nvSpPr>
      <dsp:spPr>
        <a:xfrm>
          <a:off x="1516809" y="1160739"/>
          <a:ext cx="2275215" cy="1054971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1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>
              <a:latin typeface="Arial" pitchFamily="34" charset="0"/>
              <a:cs typeface="Arial" pitchFamily="34" charset="0"/>
            </a:rPr>
            <a:t>ПРЕДСТАВИТЕЛЬ МОНГОЛЬСКОГО ХАНА В ЗАВОЁВАННЫХ ЗЕМЛЯХ, СБОРЩИК НАЛОГОВ</a:t>
          </a:r>
          <a:endParaRPr lang="ru-RU" sz="1100" b="1" kern="1200" dirty="0">
            <a:latin typeface="Arial" pitchFamily="34" charset="0"/>
            <a:cs typeface="Arial" pitchFamily="34" charset="0"/>
          </a:endParaRPr>
        </a:p>
      </dsp:txBody>
      <dsp:txXfrm>
        <a:off x="1516809" y="1292610"/>
        <a:ext cx="1879601" cy="791229"/>
      </dsp:txXfrm>
    </dsp:sp>
    <dsp:sp modelId="{AAB3ED9B-5D6D-41AB-91DE-0058F779FA28}">
      <dsp:nvSpPr>
        <dsp:cNvPr id="0" name=""/>
        <dsp:cNvSpPr/>
      </dsp:nvSpPr>
      <dsp:spPr>
        <a:xfrm>
          <a:off x="0" y="1161010"/>
          <a:ext cx="1516810" cy="1054971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БАСКАК</a:t>
          </a:r>
          <a:endParaRPr lang="ru-RU" sz="1800" b="1" kern="1200" dirty="0">
            <a:latin typeface="Arial" pitchFamily="34" charset="0"/>
            <a:cs typeface="Arial" pitchFamily="34" charset="0"/>
          </a:endParaRPr>
        </a:p>
      </dsp:txBody>
      <dsp:txXfrm>
        <a:off x="51499" y="1212509"/>
        <a:ext cx="1413812" cy="9519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B38B97-DBF4-41AF-92C7-D81ABFBC67E5}">
      <dsp:nvSpPr>
        <dsp:cNvPr id="0" name=""/>
        <dsp:cNvSpPr/>
      </dsp:nvSpPr>
      <dsp:spPr>
        <a:xfrm rot="5387373">
          <a:off x="-267695" y="854009"/>
          <a:ext cx="1222198" cy="14908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718572A-0DF8-49C8-9922-3E229325A3A8}">
      <dsp:nvSpPr>
        <dsp:cNvPr id="0" name=""/>
        <dsp:cNvSpPr/>
      </dsp:nvSpPr>
      <dsp:spPr>
        <a:xfrm>
          <a:off x="2132" y="61825"/>
          <a:ext cx="1656553" cy="99393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latin typeface="Arial" pitchFamily="34" charset="0"/>
              <a:cs typeface="Arial" pitchFamily="34" charset="0"/>
            </a:rPr>
            <a:t>КАЛОН- ЗЕМЕЛЬНЫЙ НАЛОГ ПРЕИМУЩЕСТВЕННО В ФОРМЕ ДОЛИ УРОЖАЯ</a:t>
          </a:r>
          <a:endParaRPr lang="ru-RU" sz="900" b="1" kern="1200" dirty="0">
            <a:latin typeface="Arial" pitchFamily="34" charset="0"/>
            <a:cs typeface="Arial" pitchFamily="34" charset="0"/>
          </a:endParaRPr>
        </a:p>
      </dsp:txBody>
      <dsp:txXfrm>
        <a:off x="31243" y="90936"/>
        <a:ext cx="1598331" cy="935709"/>
      </dsp:txXfrm>
    </dsp:sp>
    <dsp:sp modelId="{E1F4BDA0-FCF8-4194-AFB0-B623F9197405}">
      <dsp:nvSpPr>
        <dsp:cNvPr id="0" name=""/>
        <dsp:cNvSpPr/>
      </dsp:nvSpPr>
      <dsp:spPr>
        <a:xfrm rot="7543">
          <a:off x="353362" y="1475217"/>
          <a:ext cx="2183298" cy="14908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CE8453C-634B-4FFD-9C04-D76328749320}">
      <dsp:nvSpPr>
        <dsp:cNvPr id="0" name=""/>
        <dsp:cNvSpPr/>
      </dsp:nvSpPr>
      <dsp:spPr>
        <a:xfrm>
          <a:off x="6621" y="1299449"/>
          <a:ext cx="1656553" cy="99393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latin typeface="Arial" pitchFamily="34" charset="0"/>
              <a:cs typeface="Arial" pitchFamily="34" charset="0"/>
            </a:rPr>
            <a:t>ШУЛЕН- ПРОДОВОЛЬСТВЕННЫЙ НАЛОГ  ДЛЯ НУЖД ГОСУДАРСТВЕННОЙ КАЗНЫ</a:t>
          </a:r>
          <a:endParaRPr lang="ru-RU" sz="900" b="1" kern="1200" dirty="0">
            <a:latin typeface="Arial" pitchFamily="34" charset="0"/>
            <a:cs typeface="Arial" pitchFamily="34" charset="0"/>
          </a:endParaRPr>
        </a:p>
      </dsp:txBody>
      <dsp:txXfrm>
        <a:off x="35732" y="1328560"/>
        <a:ext cx="1598331" cy="935709"/>
      </dsp:txXfrm>
    </dsp:sp>
    <dsp:sp modelId="{443D70CE-CF65-43F1-B6F2-D68037760794}">
      <dsp:nvSpPr>
        <dsp:cNvPr id="0" name=""/>
        <dsp:cNvSpPr/>
      </dsp:nvSpPr>
      <dsp:spPr>
        <a:xfrm rot="16200000">
          <a:off x="1930884" y="856405"/>
          <a:ext cx="1226981" cy="14908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85B1178-93F7-4C94-8E82-E22283DEAED5}">
      <dsp:nvSpPr>
        <dsp:cNvPr id="0" name=""/>
        <dsp:cNvSpPr/>
      </dsp:nvSpPr>
      <dsp:spPr>
        <a:xfrm>
          <a:off x="2205347" y="1304240"/>
          <a:ext cx="1656553" cy="99393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latin typeface="Arial" pitchFamily="34" charset="0"/>
              <a:cs typeface="Arial" pitchFamily="34" charset="0"/>
            </a:rPr>
            <a:t>ТАРГУ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latin typeface="Arial" pitchFamily="34" charset="0"/>
              <a:cs typeface="Arial" pitchFamily="34" charset="0"/>
            </a:rPr>
            <a:t>НАЛОГ, ВЗИМАЕМЫЙ С РЕМЕСЛЕННИКОВ И ТОРГОВЦЕВ 1/30 ЧАСТЬ ГОТОВОЙ ИЛИ ПРОДАННОЙ ПРОДУКЦИИ</a:t>
          </a:r>
          <a:endParaRPr lang="ru-RU" sz="900" b="1" kern="1200" dirty="0">
            <a:latin typeface="Arial" pitchFamily="34" charset="0"/>
            <a:cs typeface="Arial" pitchFamily="34" charset="0"/>
          </a:endParaRPr>
        </a:p>
      </dsp:txBody>
      <dsp:txXfrm>
        <a:off x="2234458" y="1333351"/>
        <a:ext cx="1598331" cy="935709"/>
      </dsp:txXfrm>
    </dsp:sp>
    <dsp:sp modelId="{C12445A8-5F8F-41C7-80BF-1EBABC0007AD}">
      <dsp:nvSpPr>
        <dsp:cNvPr id="0" name=""/>
        <dsp:cNvSpPr/>
      </dsp:nvSpPr>
      <dsp:spPr>
        <a:xfrm>
          <a:off x="2205347" y="61825"/>
          <a:ext cx="1656553" cy="99393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latin typeface="Arial" pitchFamily="34" charset="0"/>
              <a:cs typeface="Arial" pitchFamily="34" charset="0"/>
            </a:rPr>
            <a:t>КОПЧУР- НАЛОГ СО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latin typeface="Arial" pitchFamily="34" charset="0"/>
              <a:cs typeface="Arial" pitchFamily="34" charset="0"/>
            </a:rPr>
            <a:t>СКОТОВОДОВ</a:t>
          </a:r>
          <a:endParaRPr lang="ru-RU" sz="900" b="1" kern="1200" dirty="0">
            <a:latin typeface="Arial" pitchFamily="34" charset="0"/>
            <a:cs typeface="Arial" pitchFamily="34" charset="0"/>
          </a:endParaRPr>
        </a:p>
      </dsp:txBody>
      <dsp:txXfrm>
        <a:off x="2234458" y="90936"/>
        <a:ext cx="1598331" cy="93570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08E439-DA6F-4908-9E0B-6C8B94355519}">
      <dsp:nvSpPr>
        <dsp:cNvPr id="0" name=""/>
        <dsp:cNvSpPr/>
      </dsp:nvSpPr>
      <dsp:spPr>
        <a:xfrm>
          <a:off x="0" y="1897148"/>
          <a:ext cx="5472608" cy="62268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latin typeface="Arial" pitchFamily="34" charset="0"/>
              <a:cs typeface="Arial" pitchFamily="34" charset="0"/>
            </a:rPr>
            <a:t>В СТРАНЕ НАЧАЛСЯ ЭКОНОМИЧЕСКИЙ КРИЗИС</a:t>
          </a:r>
          <a:r>
            <a:rPr lang="ru-RU" sz="1000" kern="1200" dirty="0" smtClean="0">
              <a:latin typeface="Arial" pitchFamily="34" charset="0"/>
              <a:cs typeface="Arial" pitchFamily="34" charset="0"/>
            </a:rPr>
            <a:t>, СВЯЗАННЫЙ </a:t>
          </a:r>
          <a:r>
            <a:rPr lang="ru-RU" sz="1000" kern="1200" dirty="0" smtClean="0">
              <a:latin typeface="Arial" pitchFamily="34" charset="0"/>
              <a:cs typeface="Arial" pitchFamily="34" charset="0"/>
            </a:rPr>
            <a:t>С РЕЗКИМ СОКРАЩЕНИЕМ ВЫПУСКА ПОЛНОЦЕННЫЗ СЕРЕБРЯНЫХ МОНЕТ В СТРАНЕ</a:t>
          </a:r>
          <a:endParaRPr lang="ru-RU" sz="1000" kern="1200" dirty="0">
            <a:latin typeface="Arial" pitchFamily="34" charset="0"/>
            <a:cs typeface="Arial" pitchFamily="34" charset="0"/>
          </a:endParaRPr>
        </a:p>
      </dsp:txBody>
      <dsp:txXfrm>
        <a:off x="0" y="1897148"/>
        <a:ext cx="5472608" cy="336250"/>
      </dsp:txXfrm>
    </dsp:sp>
    <dsp:sp modelId="{775F3B98-1CD7-4794-B0D8-77F04C5F4789}">
      <dsp:nvSpPr>
        <dsp:cNvPr id="0" name=""/>
        <dsp:cNvSpPr/>
      </dsp:nvSpPr>
      <dsp:spPr>
        <a:xfrm>
          <a:off x="0" y="2233844"/>
          <a:ext cx="5472608" cy="28643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rPr>
            <a:t>Все это усилило ненависть к завоевателям и привело к восстаниям</a:t>
          </a:r>
          <a:endParaRPr lang="ru-RU" sz="1400" b="1" kern="1200" dirty="0">
            <a:solidFill>
              <a:schemeClr val="tx2">
                <a:lumMod val="7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0" y="2233844"/>
        <a:ext cx="5472608" cy="286435"/>
      </dsp:txXfrm>
    </dsp:sp>
    <dsp:sp modelId="{71CBE52F-91CD-4EEA-AFBD-B6A581AF56D2}">
      <dsp:nvSpPr>
        <dsp:cNvPr id="0" name=""/>
        <dsp:cNvSpPr/>
      </dsp:nvSpPr>
      <dsp:spPr>
        <a:xfrm rot="10800000">
          <a:off x="0" y="948796"/>
          <a:ext cx="5472608" cy="957691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ЗЛОУПОТРЕБЛЕНИЯ МЕСТНЫХ </a:t>
          </a:r>
          <a:r>
            <a:rPr 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ПРАВИТЕЛЕЙ, КОТОРЫЕ </a:t>
          </a:r>
          <a:r>
            <a:rPr lang="ru-RU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В НЕСКОЛЬКО РАЗ УВЕЛИЧИВАЛИ НАЛОГИ  И ПОДАТИ ДЕЛАЛО ПОЛОЖЕНИЕ НАСЕЛЕНИЯ НЕВЫНОСИМЫМ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948796"/>
        <a:ext cx="5472608" cy="622279"/>
      </dsp:txXfrm>
    </dsp:sp>
    <dsp:sp modelId="{05BDF9A1-E10A-46F3-8E1B-2A2716A06881}">
      <dsp:nvSpPr>
        <dsp:cNvPr id="0" name=""/>
        <dsp:cNvSpPr/>
      </dsp:nvSpPr>
      <dsp:spPr>
        <a:xfrm rot="10800000">
          <a:off x="0" y="445"/>
          <a:ext cx="5472608" cy="957691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МОНГОЛЬСКОЕ ЗАВОЕВАНИЕ НАНЕСЛО УРОН ХОЗЯЙСТВЕННОЙ ЖИЗНИ СТРАНЫ</a:t>
          </a:r>
          <a:endParaRPr lang="ru-RU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445"/>
        <a:ext cx="5472608" cy="62227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B5C838-2A95-4D78-9F9A-FF19A77A547A}">
      <dsp:nvSpPr>
        <dsp:cNvPr id="0" name=""/>
        <dsp:cNvSpPr/>
      </dsp:nvSpPr>
      <dsp:spPr>
        <a:xfrm>
          <a:off x="870988" y="1216471"/>
          <a:ext cx="60193" cy="60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B07892-4BF1-4754-9F54-820129B0B24C}">
      <dsp:nvSpPr>
        <dsp:cNvPr id="0" name=""/>
        <dsp:cNvSpPr/>
      </dsp:nvSpPr>
      <dsp:spPr>
        <a:xfrm>
          <a:off x="818258" y="1300972"/>
          <a:ext cx="60193" cy="60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A234CF-7E44-4EA3-8CFD-26C54D409C93}">
      <dsp:nvSpPr>
        <dsp:cNvPr id="0" name=""/>
        <dsp:cNvSpPr/>
      </dsp:nvSpPr>
      <dsp:spPr>
        <a:xfrm>
          <a:off x="755416" y="1374133"/>
          <a:ext cx="60193" cy="60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E88EDE-C759-4789-A531-42CC8AD21809}">
      <dsp:nvSpPr>
        <dsp:cNvPr id="0" name=""/>
        <dsp:cNvSpPr/>
      </dsp:nvSpPr>
      <dsp:spPr>
        <a:xfrm>
          <a:off x="830538" y="366022"/>
          <a:ext cx="60193" cy="60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A58858-3824-4F4F-AB44-542BB407F85E}">
      <dsp:nvSpPr>
        <dsp:cNvPr id="0" name=""/>
        <dsp:cNvSpPr/>
      </dsp:nvSpPr>
      <dsp:spPr>
        <a:xfrm>
          <a:off x="910956" y="318101"/>
          <a:ext cx="60193" cy="60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9DE085-DE07-4580-B5E8-EF95DE8745CC}">
      <dsp:nvSpPr>
        <dsp:cNvPr id="0" name=""/>
        <dsp:cNvSpPr/>
      </dsp:nvSpPr>
      <dsp:spPr>
        <a:xfrm>
          <a:off x="991134" y="270179"/>
          <a:ext cx="60193" cy="60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E1DAFE-AEBB-4ADF-9796-0CB3364472FB}">
      <dsp:nvSpPr>
        <dsp:cNvPr id="0" name=""/>
        <dsp:cNvSpPr/>
      </dsp:nvSpPr>
      <dsp:spPr>
        <a:xfrm>
          <a:off x="1071312" y="318101"/>
          <a:ext cx="60193" cy="60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4DC4F9-B9BF-4C82-8C79-F4BB2F31773D}">
      <dsp:nvSpPr>
        <dsp:cNvPr id="0" name=""/>
        <dsp:cNvSpPr/>
      </dsp:nvSpPr>
      <dsp:spPr>
        <a:xfrm>
          <a:off x="1151730" y="366022"/>
          <a:ext cx="60193" cy="60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AEF794-E039-41BE-A7E5-194CF715EDDF}">
      <dsp:nvSpPr>
        <dsp:cNvPr id="0" name=""/>
        <dsp:cNvSpPr/>
      </dsp:nvSpPr>
      <dsp:spPr>
        <a:xfrm>
          <a:off x="991134" y="371293"/>
          <a:ext cx="60193" cy="60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21B78E-6F06-4ED4-80B9-30D0C4FA4B06}">
      <dsp:nvSpPr>
        <dsp:cNvPr id="0" name=""/>
        <dsp:cNvSpPr/>
      </dsp:nvSpPr>
      <dsp:spPr>
        <a:xfrm>
          <a:off x="991134" y="472408"/>
          <a:ext cx="60193" cy="60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4FF3F9-F3B6-4CC1-AD28-FBBB36647ABC}">
      <dsp:nvSpPr>
        <dsp:cNvPr id="0" name=""/>
        <dsp:cNvSpPr/>
      </dsp:nvSpPr>
      <dsp:spPr>
        <a:xfrm>
          <a:off x="211583" y="1667991"/>
          <a:ext cx="2308697" cy="708272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74797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ВОССТАНОВЛЕНИЕ  ТОВАРНО-ДЕНЕЖНЫХ ОТНОШЕНИЙ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246158" y="1702566"/>
        <a:ext cx="2239547" cy="639122"/>
      </dsp:txXfrm>
    </dsp:sp>
    <dsp:sp modelId="{1D23D510-409B-47D9-B758-3AFB9CFEE9C8}">
      <dsp:nvSpPr>
        <dsp:cNvPr id="0" name=""/>
        <dsp:cNvSpPr/>
      </dsp:nvSpPr>
      <dsp:spPr>
        <a:xfrm>
          <a:off x="72009" y="1152130"/>
          <a:ext cx="601935" cy="60189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7BDF7B-D8A2-49A0-A20A-017D9B61A364}">
      <dsp:nvSpPr>
        <dsp:cNvPr id="0" name=""/>
        <dsp:cNvSpPr/>
      </dsp:nvSpPr>
      <dsp:spPr>
        <a:xfrm>
          <a:off x="874399" y="648072"/>
          <a:ext cx="1649703" cy="877832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74797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Arial" pitchFamily="34" charset="0"/>
              <a:cs typeface="Arial" pitchFamily="34" charset="0"/>
            </a:rPr>
            <a:t>ОЖИВЛЕНИЕ ГОРОДСКОЙ ЖИЗНИ, РЕМЕСЛА И ТОРГОВЛИ</a:t>
          </a:r>
          <a:endParaRPr lang="ru-RU" sz="1200" kern="1200" dirty="0">
            <a:latin typeface="Arial" pitchFamily="34" charset="0"/>
            <a:cs typeface="Arial" pitchFamily="34" charset="0"/>
          </a:endParaRPr>
        </a:p>
      </dsp:txBody>
      <dsp:txXfrm>
        <a:off x="917251" y="690924"/>
        <a:ext cx="1563999" cy="792128"/>
      </dsp:txXfrm>
    </dsp:sp>
    <dsp:sp modelId="{6391E548-B11A-46FF-A872-8B597F1E4F42}">
      <dsp:nvSpPr>
        <dsp:cNvPr id="0" name=""/>
        <dsp:cNvSpPr/>
      </dsp:nvSpPr>
      <dsp:spPr>
        <a:xfrm>
          <a:off x="435873" y="486052"/>
          <a:ext cx="601935" cy="601895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8FFDE9-78DC-4B8A-9F89-DC7221FC3AD0}">
      <dsp:nvSpPr>
        <dsp:cNvPr id="0" name=""/>
        <dsp:cNvSpPr/>
      </dsp:nvSpPr>
      <dsp:spPr>
        <a:xfrm>
          <a:off x="-2929379" y="-451290"/>
          <a:ext cx="3494968" cy="3494968"/>
        </a:xfrm>
        <a:prstGeom prst="blockArc">
          <a:avLst>
            <a:gd name="adj1" fmla="val 18900000"/>
            <a:gd name="adj2" fmla="val 2700000"/>
            <a:gd name="adj3" fmla="val 618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FAC082-DB16-4D93-8EA1-7B54EF0AD21F}">
      <dsp:nvSpPr>
        <dsp:cNvPr id="0" name=""/>
        <dsp:cNvSpPr/>
      </dsp:nvSpPr>
      <dsp:spPr>
        <a:xfrm>
          <a:off x="296770" y="199302"/>
          <a:ext cx="4856060" cy="398812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16558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МУЛЬКИ-ДИВАН – ГОСУДАРСТВЕННЫЕ ЗЕМЛИ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296770" y="199302"/>
        <a:ext cx="4856060" cy="398812"/>
      </dsp:txXfrm>
    </dsp:sp>
    <dsp:sp modelId="{4497645F-B80C-4C25-8C74-D31F09FE3830}">
      <dsp:nvSpPr>
        <dsp:cNvPr id="0" name=""/>
        <dsp:cNvSpPr/>
      </dsp:nvSpPr>
      <dsp:spPr>
        <a:xfrm>
          <a:off x="47512" y="149451"/>
          <a:ext cx="498516" cy="49851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415752-F065-48F4-A6EC-A0839E6F690B}">
      <dsp:nvSpPr>
        <dsp:cNvPr id="0" name=""/>
        <dsp:cNvSpPr/>
      </dsp:nvSpPr>
      <dsp:spPr>
        <a:xfrm>
          <a:off x="525419" y="797625"/>
          <a:ext cx="4627411" cy="398812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16558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МУЛЬКИ ИНДЖУ –ЗЕМЛИ ПРИНАДЛЕЖАВШИЕ ПРАВИТЕЛЯМ И ИХ ВАССАЛАМ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525419" y="797625"/>
        <a:ext cx="4627411" cy="398812"/>
      </dsp:txXfrm>
    </dsp:sp>
    <dsp:sp modelId="{8E502122-867D-40F0-AB8A-F7AA3DA46ED0}">
      <dsp:nvSpPr>
        <dsp:cNvPr id="0" name=""/>
        <dsp:cNvSpPr/>
      </dsp:nvSpPr>
      <dsp:spPr>
        <a:xfrm>
          <a:off x="276161" y="747774"/>
          <a:ext cx="498516" cy="49851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5F6A62-2BD7-4909-A8C0-CDA47BEB344F}">
      <dsp:nvSpPr>
        <dsp:cNvPr id="0" name=""/>
        <dsp:cNvSpPr/>
      </dsp:nvSpPr>
      <dsp:spPr>
        <a:xfrm>
          <a:off x="525419" y="1395948"/>
          <a:ext cx="4627411" cy="398812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16558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МУЛЬК – ЧАСТНЫЕ ЗЕМЛИ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525419" y="1395948"/>
        <a:ext cx="4627411" cy="398812"/>
      </dsp:txXfrm>
    </dsp:sp>
    <dsp:sp modelId="{CF5D3542-5D29-4105-8B70-439D921C13B0}">
      <dsp:nvSpPr>
        <dsp:cNvPr id="0" name=""/>
        <dsp:cNvSpPr/>
      </dsp:nvSpPr>
      <dsp:spPr>
        <a:xfrm>
          <a:off x="276161" y="1346096"/>
          <a:ext cx="498516" cy="498516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018DD8-7FB9-445F-98AA-21C83D89F4C9}">
      <dsp:nvSpPr>
        <dsp:cNvPr id="0" name=""/>
        <dsp:cNvSpPr/>
      </dsp:nvSpPr>
      <dsp:spPr>
        <a:xfrm>
          <a:off x="296770" y="1994271"/>
          <a:ext cx="4856060" cy="398812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16558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Arial" pitchFamily="34" charset="0"/>
              <a:cs typeface="Arial" pitchFamily="34" charset="0"/>
            </a:rPr>
            <a:t>МУЛЬКИ-ВАКУФ- ЗЕМЛИ, ПРИНАДЛЕЖАВШИЕ МЕЧЕТЯМ</a:t>
          </a:r>
          <a:endParaRPr lang="ru-RU" sz="1200" kern="1200" dirty="0">
            <a:latin typeface="Arial" pitchFamily="34" charset="0"/>
            <a:cs typeface="Arial" pitchFamily="34" charset="0"/>
          </a:endParaRPr>
        </a:p>
      </dsp:txBody>
      <dsp:txXfrm>
        <a:off x="296770" y="1994271"/>
        <a:ext cx="4856060" cy="398812"/>
      </dsp:txXfrm>
    </dsp:sp>
    <dsp:sp modelId="{C0FCABED-679C-4BE8-823F-ED297A6F6F3D}">
      <dsp:nvSpPr>
        <dsp:cNvPr id="0" name=""/>
        <dsp:cNvSpPr/>
      </dsp:nvSpPr>
      <dsp:spPr>
        <a:xfrm>
          <a:off x="47512" y="1944419"/>
          <a:ext cx="498516" cy="498516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EAE96A-8A20-45EF-989E-23B3079E551A}">
      <dsp:nvSpPr>
        <dsp:cNvPr id="0" name=""/>
        <dsp:cNvSpPr/>
      </dsp:nvSpPr>
      <dsp:spPr>
        <a:xfrm rot="16200000">
          <a:off x="-226893" y="1378"/>
          <a:ext cx="2572717" cy="2141216"/>
        </a:xfrm>
        <a:prstGeom prst="upArrow">
          <a:avLst>
            <a:gd name="adj1" fmla="val 50000"/>
            <a:gd name="adj2" fmla="val 35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Arial" pitchFamily="34" charset="0"/>
              <a:cs typeface="Arial" pitchFamily="34" charset="0"/>
            </a:rPr>
            <a:t>СТОРОННИКИ СБЛИЖЕНИЯ</a:t>
          </a:r>
        </a:p>
        <a:p>
          <a:pPr lvl="0" algn="ctr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Arial" pitchFamily="34" charset="0"/>
              <a:cs typeface="Arial" pitchFamily="34" charset="0"/>
            </a:rPr>
            <a:t>С МЕСТНОЙ АРИСТОКРАТИЕЙ, ТОРГОВЦАМИ, ВЫСТУПАЛИ ЗА РАЗВИТИЕ РЕМЕСЛА И ЗЕМЛЕДЕЛИЯ, ПРИНЯТИЕ ИСЛАМА</a:t>
          </a:r>
        </a:p>
        <a:p>
          <a:pPr lvl="0" algn="ctr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Arial" pitchFamily="34" charset="0"/>
              <a:cs typeface="Arial" pitchFamily="34" charset="0"/>
            </a:rPr>
            <a:t>КАРАУНАСЫ (МЕТИСЫ)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 rot="5400000">
        <a:off x="363571" y="428806"/>
        <a:ext cx="1766503" cy="1286359"/>
      </dsp:txXfrm>
    </dsp:sp>
    <dsp:sp modelId="{80D2CCDF-04C1-499A-BEE7-28E55979C89D}">
      <dsp:nvSpPr>
        <dsp:cNvPr id="0" name=""/>
        <dsp:cNvSpPr/>
      </dsp:nvSpPr>
      <dsp:spPr>
        <a:xfrm rot="5400000">
          <a:off x="3273847" y="6925"/>
          <a:ext cx="2285043" cy="2130123"/>
        </a:xfrm>
        <a:prstGeom prst="upArrow">
          <a:avLst>
            <a:gd name="adj1" fmla="val 50000"/>
            <a:gd name="adj2" fmla="val 35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Arial" pitchFamily="34" charset="0"/>
              <a:cs typeface="Arial" pitchFamily="34" charset="0"/>
            </a:rPr>
            <a:t>ПРОТИВНИКИ ОСЕДЛОЙ  ГОРОДСКОЙ ЖИЗНИ</a:t>
          </a:r>
        </a:p>
        <a:p>
          <a:pPr lvl="0" algn="ctr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Arial" pitchFamily="34" charset="0"/>
              <a:cs typeface="Arial" pitchFamily="34" charset="0"/>
            </a:rPr>
            <a:t>СТРЕМИЛИСЬ К РАЗРУШЕНИЮ ГОРОДОВ, ПРЕВРАЩЕНИЮ САДОВ В ПАСТБИЩА ДЛЯ СКОТА</a:t>
          </a:r>
        </a:p>
        <a:p>
          <a:pPr lvl="0" algn="ctr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Arial" pitchFamily="34" charset="0"/>
              <a:cs typeface="Arial" pitchFamily="34" charset="0"/>
            </a:rPr>
            <a:t>ДЖЕТЕ (РАЗБОЙНИКИ</a:t>
          </a:r>
          <a:r>
            <a:rPr lang="ru-RU" sz="900" kern="1200" dirty="0" smtClean="0">
              <a:latin typeface="Arial" pitchFamily="34" charset="0"/>
              <a:cs typeface="Arial" pitchFamily="34" charset="0"/>
            </a:rPr>
            <a:t>), ВАРВАРЫ</a:t>
          </a:r>
          <a:endParaRPr lang="ru-RU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351307" y="500726"/>
        <a:ext cx="1757351" cy="11425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2D23523-EC53-434E-9815-70354B215AAE}" type="datetimeFigureOut">
              <a:rPr lang="en-US"/>
              <a:pPr>
                <a:defRPr/>
              </a:pPr>
              <a:t>11/27/2020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D50B41A-3BF8-47FF-8EFC-0FBE9D43B1C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084587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87338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74675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63600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50938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39661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727593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2015526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303458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11745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774128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96156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3401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063589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678388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6385489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263287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4727344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1698038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3739146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6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996997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8014418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490213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6609471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445433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2128964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05085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602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42873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1312561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861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2137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102529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5799746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44764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59472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18979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8488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674785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95421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6211100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53423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068066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2417277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08698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3191731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38879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0458315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9596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125498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69680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4637939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28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3379387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063952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37544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752242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2506804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532595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266426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3229714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5740243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4539590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04970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544070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566258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3347435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4044349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907021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4500069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72176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697745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6150391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06986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928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483193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0571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193609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035478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1571547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432614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6360643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1785913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3761036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5647919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50802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1263957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9487922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6802531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0797710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92949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1382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36729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672361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8693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976651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60790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82133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4781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16562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4721362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6763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6895954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262989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755240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01212996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4466896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324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5998284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037335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00196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1675983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80684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455123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8165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871074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30914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8704092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247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32249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561983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941355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5860614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7072339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9766482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538504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349925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351222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16700262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5286509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2673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32641512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9991824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6855519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1650395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44877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7768505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808690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459401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362661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447880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424965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3441108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8928137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2012954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8591840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7726943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75062681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783891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3403386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089776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9220018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661612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6417311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21838513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65182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518969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73370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6462123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638761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9178457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3188786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91652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597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1384997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4404713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242879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50562214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0055548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48424754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06412260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12596311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107284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63509660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0668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14954005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28519888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768002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13520959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323917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5056792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528185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5181408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290140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24012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565044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6747066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4824067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61983980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21751151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5110460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87774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98897894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83300856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65008308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93277198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417292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17694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438535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686715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37802789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18973996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933610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358860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9114763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36085952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1290526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906919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59645083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79672131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43100670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11054699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62189418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85938959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4398394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09495653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93664316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44875668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5435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9708529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03895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166103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45040118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399691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2128726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5100767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806173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691340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32236624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517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754634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7025088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714017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4912654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21279222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31041377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30483943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167701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55106660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515083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7470898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9523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64691175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7017350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005015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7159935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004349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82747982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630433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49485311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0628215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99418621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321020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5813582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779591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666643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796637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93999721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27315171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22986095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57571696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3883516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7531029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1957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55866058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62320201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5488409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639589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835269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85538297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33548314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52094741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83318741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38312195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375606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40469985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42406810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6723157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13258104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61368603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1052028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11839604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16263622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82675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720129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7276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21476102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48942903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279350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4144078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1930050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927275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158830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3587610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363909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40225395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32334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6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6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6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91012133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18674353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88833676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00886379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283041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90578605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735743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4417316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426876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3615197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2573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6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6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6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367628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49200397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937502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8275717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790417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995308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46861206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5376688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65492120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68387654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524230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0774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0774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4273269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19376816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9097868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71613521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7686718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16869668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5809799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90351384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022832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09513584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389058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0774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0774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8053630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57855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12710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3607647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01257372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8225233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7306145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68495604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1582611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971765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870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35299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8795836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4750780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97692863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2933671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01534007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53934852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399125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46381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641181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8507457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0308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90477932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11942790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85606320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119211"/>
      </p:ext>
    </p:extLst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97939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43491137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58573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66028207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2483673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84775338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055895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2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2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2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7104707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37549963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164825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2999955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346634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2616484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407254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88436918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010482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0061537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2944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2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2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2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8238239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01239509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678169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58598427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65205798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0076254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64887081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75016991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14714507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03803404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392281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41410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41410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5907444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6820157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41266267"/>
      </p:ext>
    </p:extLst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374956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71306706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57910505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684508"/>
      </p:ext>
    </p:extLst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1125504"/>
      </p:ext>
    </p:extLst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2816368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59764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4265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41410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41410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3651262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6966781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12719801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0017064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37879175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036347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3645105"/>
      </p:ext>
    </p:extLst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97073132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32503561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30679446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091823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4347811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83908904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94897832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46372382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418331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525519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836176"/>
      </p:ext>
    </p:extLst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92090171"/>
      </p:ext>
    </p:extLst>
  </p:cSld>
  <p:clrMapOvr>
    <a:masterClrMapping/>
  </p:clrMapOvr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546405"/>
      </p:ext>
    </p:extLst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7041399"/>
      </p:ext>
    </p:extLst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094554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05306144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530496"/>
      </p:ext>
    </p:extLst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292532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34876035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920686"/>
      </p:ext>
    </p:extLst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05368214"/>
      </p:ext>
    </p:extLst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8788932"/>
      </p:ext>
    </p:extLst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24766236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58053412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87780432"/>
      </p:ext>
    </p:extLst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1881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6928856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48503598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122570"/>
      </p:ext>
    </p:extLst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93745297"/>
      </p:ext>
    </p:extLst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302768"/>
      </p:ext>
    </p:extLst>
  </p:cSld>
  <p:clrMapOvr>
    <a:masterClrMapping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60455710"/>
      </p:ext>
    </p:extLst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763318"/>
      </p:ext>
    </p:extLst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39499257"/>
      </p:ext>
    </p:extLst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978420"/>
      </p:ext>
    </p:extLst>
  </p:cSld>
  <p:clrMapOvr>
    <a:masterClrMapping/>
  </p:clrMapOvr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73091177"/>
      </p:ext>
    </p:extLst>
  </p:cSld>
  <p:clrMapOvr>
    <a:masterClrMapping/>
  </p:clrMapOvr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541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63290352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88004690"/>
      </p:ext>
    </p:extLst>
  </p:cSld>
  <p:clrMapOvr>
    <a:masterClrMapping/>
  </p:clrMapOvr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27151877"/>
      </p:ext>
    </p:extLst>
  </p:cSld>
  <p:clrMapOvr>
    <a:masterClrMapping/>
  </p:clrMapOvr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46546917"/>
      </p:ext>
    </p:extLst>
  </p:cSld>
  <p:clrMapOvr>
    <a:masterClrMapping/>
  </p:clrMapOvr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76890063"/>
      </p:ext>
    </p:extLst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61157845"/>
      </p:ext>
    </p:extLst>
  </p:cSld>
  <p:clrMapOvr>
    <a:masterClrMapping/>
  </p:clrMapOvr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10311309"/>
      </p:ext>
    </p:extLst>
  </p:cSld>
  <p:clrMapOvr>
    <a:masterClrMapping/>
  </p:clrMapOvr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1599572"/>
      </p:ext>
    </p:extLst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753581"/>
      </p:ext>
    </p:extLst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523471"/>
      </p:ext>
    </p:extLst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49038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987509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1180162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2810093"/>
      </p:ext>
    </p:extLst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76390082"/>
      </p:ext>
    </p:extLst>
  </p:cSld>
  <p:clrMapOvr>
    <a:masterClrMapping/>
  </p:clrMapOvr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86580090"/>
      </p:ext>
    </p:extLst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963830"/>
      </p:ext>
    </p:extLst>
  </p:cSld>
  <p:clrMapOvr>
    <a:masterClrMapping/>
  </p:clrMapOvr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4893301"/>
      </p:ext>
    </p:extLst>
  </p:cSld>
  <p:clrMapOvr>
    <a:masterClrMapping/>
  </p:clrMapOvr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1811935"/>
      </p:ext>
    </p:extLst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398677"/>
      </p:ext>
    </p:extLst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920754"/>
      </p:ext>
    </p:extLst>
  </p:cSld>
  <p:clrMapOvr>
    <a:masterClrMapping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0683249"/>
      </p:ext>
    </p:extLst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38783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0779307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69696451"/>
      </p:ext>
    </p:extLst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3945730"/>
      </p:ext>
    </p:extLst>
  </p:cSld>
  <p:clrMapOvr>
    <a:masterClrMapping/>
  </p:clrMapOvr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01725890"/>
      </p:ext>
    </p:extLst>
  </p:cSld>
  <p:clrMapOvr>
    <a:masterClrMapping/>
  </p:clrMapOvr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0919120"/>
      </p:ext>
    </p:extLst>
  </p:cSld>
  <p:clrMapOvr>
    <a:masterClrMapping/>
  </p:clrMapOvr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81175127"/>
      </p:ext>
    </p:extLst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7454564"/>
      </p:ext>
    </p:extLst>
  </p:cSld>
  <p:clrMapOvr>
    <a:masterClrMapping/>
  </p:clrMapOvr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8939752"/>
      </p:ext>
    </p:extLst>
  </p:cSld>
  <p:clrMapOvr>
    <a:masterClrMapping/>
  </p:clrMapOvr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42287219"/>
      </p:ext>
    </p:extLst>
  </p:cSld>
  <p:clrMapOvr>
    <a:masterClrMapping/>
  </p:clrMapOvr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83664942"/>
      </p:ext>
    </p:extLst>
  </p:cSld>
  <p:clrMapOvr>
    <a:masterClrMapping/>
  </p:clrMapOvr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326180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58429358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33582165"/>
      </p:ext>
    </p:extLst>
  </p:cSld>
  <p:clrMapOvr>
    <a:masterClrMapping/>
  </p:clrMapOvr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864462"/>
      </p:ext>
    </p:extLst>
  </p:cSld>
  <p:clrMapOvr>
    <a:masterClrMapping/>
  </p:clrMapOvr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9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6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CEC5C-5864-441D-A2E3-BBE38CF46ED4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B840F-503B-4BC4-92BE-038FA4C9B0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3710519"/>
      </p:ext>
    </p:extLst>
  </p:cSld>
  <p:clrMapOvr>
    <a:masterClrMapping/>
  </p:clrMapOvr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FE4E2-54BD-4DFB-856C-339EB6ED85FC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57DDE-2654-420A-8057-D26BC0521B0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4732773"/>
      </p:ext>
    </p:extLst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9" y="2082057"/>
            <a:ext cx="4895533" cy="643517"/>
          </a:xfrm>
        </p:spPr>
        <p:txBody>
          <a:bodyPr anchor="t"/>
          <a:lstStyle>
            <a:lvl1pPr algn="l">
              <a:defRPr sz="2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9" y="1373290"/>
            <a:ext cx="4895533" cy="708769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7101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420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30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840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551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4261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971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5681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2E3FA-910D-46F0-B0C7-77122DDA910B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08FAF-E536-477F-8921-1CD31CB00F1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2981753"/>
      </p:ext>
    </p:extLst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80984" y="357010"/>
            <a:ext cx="1584848" cy="1010278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861822" y="357010"/>
            <a:ext cx="1584849" cy="1010278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2A7AB-6497-4076-B179-2AACC9C3223E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8326C-18FA-48F6-946D-612E722B71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4514306"/>
      </p:ext>
    </p:extLst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4" y="129756"/>
            <a:ext cx="5183505" cy="54001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7101" indent="0">
              <a:buNone/>
              <a:defRPr sz="1100" b="1"/>
            </a:lvl2pPr>
            <a:lvl3pPr marL="514205" indent="0">
              <a:buNone/>
              <a:defRPr sz="1000" b="1"/>
            </a:lvl3pPr>
            <a:lvl4pPr marL="771306" indent="0">
              <a:buNone/>
              <a:defRPr sz="900" b="1"/>
            </a:lvl4pPr>
            <a:lvl5pPr marL="1028409" indent="0">
              <a:buNone/>
              <a:defRPr sz="900" b="1"/>
            </a:lvl5pPr>
            <a:lvl6pPr marL="1285510" indent="0">
              <a:buNone/>
              <a:defRPr sz="900" b="1"/>
            </a:lvl6pPr>
            <a:lvl7pPr marL="1542614" indent="0">
              <a:buNone/>
              <a:defRPr sz="900" b="1"/>
            </a:lvl7pPr>
            <a:lvl8pPr marL="1799715" indent="0">
              <a:buNone/>
              <a:defRPr sz="900" b="1"/>
            </a:lvl8pPr>
            <a:lvl9pPr marL="2056817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3" y="725270"/>
            <a:ext cx="2545757" cy="30225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7101" indent="0">
              <a:buNone/>
              <a:defRPr sz="1100" b="1"/>
            </a:lvl2pPr>
            <a:lvl3pPr marL="514205" indent="0">
              <a:buNone/>
              <a:defRPr sz="1000" b="1"/>
            </a:lvl3pPr>
            <a:lvl4pPr marL="771306" indent="0">
              <a:buNone/>
              <a:defRPr sz="900" b="1"/>
            </a:lvl4pPr>
            <a:lvl5pPr marL="1028409" indent="0">
              <a:buNone/>
              <a:defRPr sz="900" b="1"/>
            </a:lvl5pPr>
            <a:lvl6pPr marL="1285510" indent="0">
              <a:buNone/>
              <a:defRPr sz="900" b="1"/>
            </a:lvl6pPr>
            <a:lvl7pPr marL="1542614" indent="0">
              <a:buNone/>
              <a:defRPr sz="900" b="1"/>
            </a:lvl7pPr>
            <a:lvl8pPr marL="1799715" indent="0">
              <a:buNone/>
              <a:defRPr sz="900" b="1"/>
            </a:lvl8pPr>
            <a:lvl9pPr marL="2056817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3" y="1027528"/>
            <a:ext cx="2545757" cy="1866801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24C4E-A892-477A-941E-1005C9E677C4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37F1F-8D0B-4B19-9954-D1F7D594BE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7128796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F4865-87F2-4AB5-BDFF-C53CBE615F68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04DFF-D4EA-4D30-839B-69299E63F4F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5503655"/>
      </p:ext>
    </p:extLst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DADB6-E4D0-43AB-8776-7CEC33D1AD83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F2035-CFCA-4514-840E-86B329EB98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8805134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4" y="129003"/>
            <a:ext cx="1894819" cy="54901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7" y="129004"/>
            <a:ext cx="3219693" cy="27653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4" y="678019"/>
            <a:ext cx="1894819" cy="2216310"/>
          </a:xfrm>
        </p:spPr>
        <p:txBody>
          <a:bodyPr/>
          <a:lstStyle>
            <a:lvl1pPr marL="0" indent="0">
              <a:buNone/>
              <a:defRPr sz="800"/>
            </a:lvl1pPr>
            <a:lvl2pPr marL="257101" indent="0">
              <a:buNone/>
              <a:defRPr sz="700"/>
            </a:lvl2pPr>
            <a:lvl3pPr marL="514205" indent="0">
              <a:buNone/>
              <a:defRPr sz="600"/>
            </a:lvl3pPr>
            <a:lvl4pPr marL="771306" indent="0">
              <a:buNone/>
              <a:defRPr sz="500"/>
            </a:lvl4pPr>
            <a:lvl5pPr marL="1028409" indent="0">
              <a:buNone/>
              <a:defRPr sz="500"/>
            </a:lvl5pPr>
            <a:lvl6pPr marL="1285510" indent="0">
              <a:buNone/>
              <a:defRPr sz="500"/>
            </a:lvl6pPr>
            <a:lvl7pPr marL="1542614" indent="0">
              <a:buNone/>
              <a:defRPr sz="500"/>
            </a:lvl7pPr>
            <a:lvl8pPr marL="1799715" indent="0">
              <a:buNone/>
              <a:defRPr sz="500"/>
            </a:lvl8pPr>
            <a:lvl9pPr marL="2056817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8113E-7373-4642-836C-397EF6341131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EE79-7B73-47BC-A733-7E03DCEDC4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25727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0368516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3" y="2268061"/>
            <a:ext cx="3455670" cy="267758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3" y="289510"/>
            <a:ext cx="3455670" cy="1944053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01" indent="0">
              <a:buNone/>
              <a:defRPr sz="1600"/>
            </a:lvl2pPr>
            <a:lvl3pPr marL="514205" indent="0">
              <a:buNone/>
              <a:defRPr sz="1300"/>
            </a:lvl3pPr>
            <a:lvl4pPr marL="771306" indent="0">
              <a:buNone/>
              <a:defRPr sz="1100"/>
            </a:lvl4pPr>
            <a:lvl5pPr marL="1028409" indent="0">
              <a:buNone/>
              <a:defRPr sz="1100"/>
            </a:lvl5pPr>
            <a:lvl6pPr marL="1285510" indent="0">
              <a:buNone/>
              <a:defRPr sz="1100"/>
            </a:lvl6pPr>
            <a:lvl7pPr marL="1542614" indent="0">
              <a:buNone/>
              <a:defRPr sz="1100"/>
            </a:lvl7pPr>
            <a:lvl8pPr marL="1799715" indent="0">
              <a:buNone/>
              <a:defRPr sz="1100"/>
            </a:lvl8pPr>
            <a:lvl9pPr marL="2056817" indent="0">
              <a:buNone/>
              <a:defRPr sz="11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3" y="2535819"/>
            <a:ext cx="3455670" cy="380260"/>
          </a:xfrm>
        </p:spPr>
        <p:txBody>
          <a:bodyPr/>
          <a:lstStyle>
            <a:lvl1pPr marL="0" indent="0">
              <a:buNone/>
              <a:defRPr sz="800"/>
            </a:lvl1pPr>
            <a:lvl2pPr marL="257101" indent="0">
              <a:buNone/>
              <a:defRPr sz="700"/>
            </a:lvl2pPr>
            <a:lvl3pPr marL="514205" indent="0">
              <a:buNone/>
              <a:defRPr sz="600"/>
            </a:lvl3pPr>
            <a:lvl4pPr marL="771306" indent="0">
              <a:buNone/>
              <a:defRPr sz="500"/>
            </a:lvl4pPr>
            <a:lvl5pPr marL="1028409" indent="0">
              <a:buNone/>
              <a:defRPr sz="500"/>
            </a:lvl5pPr>
            <a:lvl6pPr marL="1285510" indent="0">
              <a:buNone/>
              <a:defRPr sz="500"/>
            </a:lvl6pPr>
            <a:lvl7pPr marL="1542614" indent="0">
              <a:buNone/>
              <a:defRPr sz="500"/>
            </a:lvl7pPr>
            <a:lvl8pPr marL="1799715" indent="0">
              <a:buNone/>
              <a:defRPr sz="500"/>
            </a:lvl8pPr>
            <a:lvl9pPr marL="2056817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A2262-C03C-48AD-9AED-649E196D21E9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604-0FC2-495C-9866-D90E410293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3700104"/>
      </p:ext>
    </p:extLst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1EE2F-4789-4CBD-9304-2F7AC08E832E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EA0DB-AC43-4132-8495-E1E6A236CD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1286953"/>
      </p:ext>
    </p:extLst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2630749" y="61502"/>
            <a:ext cx="815922" cy="130578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80985" y="61502"/>
            <a:ext cx="2353775" cy="130578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A2B54-77C8-41EC-A82B-E8966EBAD998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DC724-D414-40C5-B35B-2390971D52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3982183"/>
      </p:ext>
    </p:extLst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7961837"/>
      </p:ext>
    </p:extLst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69754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3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90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9570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3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90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93846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7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362768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7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865822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625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546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048420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78623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8823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8789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580327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1474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4247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66648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746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64903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52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792251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0411391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8546736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34577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1002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2534035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7276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34502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94390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924168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095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66606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62861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6185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3330843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01902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3795185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6731945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9789892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5496116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877541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3984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5461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099534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952424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722461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522241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14298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000305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5138043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97128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216114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64562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9.xml"/><Relationship Id="rId13" Type="http://schemas.openxmlformats.org/officeDocument/2006/relationships/slideLayout" Target="../slideLayouts/slideLayout534.xml"/><Relationship Id="rId3" Type="http://schemas.openxmlformats.org/officeDocument/2006/relationships/slideLayout" Target="../slideLayouts/slideLayout524.xml"/><Relationship Id="rId7" Type="http://schemas.openxmlformats.org/officeDocument/2006/relationships/slideLayout" Target="../slideLayouts/slideLayout528.xml"/><Relationship Id="rId12" Type="http://schemas.openxmlformats.org/officeDocument/2006/relationships/slideLayout" Target="../slideLayouts/slideLayout533.xml"/><Relationship Id="rId17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523.xml"/><Relationship Id="rId16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522.xml"/><Relationship Id="rId6" Type="http://schemas.openxmlformats.org/officeDocument/2006/relationships/slideLayout" Target="../slideLayouts/slideLayout527.xml"/><Relationship Id="rId11" Type="http://schemas.openxmlformats.org/officeDocument/2006/relationships/slideLayout" Target="../slideLayouts/slideLayout532.xml"/><Relationship Id="rId5" Type="http://schemas.openxmlformats.org/officeDocument/2006/relationships/slideLayout" Target="../slideLayouts/slideLayout526.xml"/><Relationship Id="rId15" Type="http://schemas.openxmlformats.org/officeDocument/2006/relationships/hyperlink" Target="https://www.facebook.com" TargetMode="External"/><Relationship Id="rId10" Type="http://schemas.openxmlformats.org/officeDocument/2006/relationships/slideLayout" Target="../slideLayouts/slideLayout531.xml"/><Relationship Id="rId4" Type="http://schemas.openxmlformats.org/officeDocument/2006/relationships/slideLayout" Target="../slideLayouts/slideLayout525.xml"/><Relationship Id="rId9" Type="http://schemas.openxmlformats.org/officeDocument/2006/relationships/slideLayout" Target="../slideLayouts/slideLayout530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hangingPunct="1">
              <a:defRPr/>
            </a:pPr>
            <a:fld id="{4AFD751D-A7FF-45A3-9868-9D6EF80D7B42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defTabSz="914400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035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1036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1037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818" r:id="rId1"/>
    <p:sldLayoutId id="2147491819" r:id="rId2"/>
    <p:sldLayoutId id="2147491820" r:id="rId3"/>
    <p:sldLayoutId id="2147491821" r:id="rId4"/>
    <p:sldLayoutId id="2147491822" r:id="rId5"/>
    <p:sldLayoutId id="2147491823" r:id="rId6"/>
    <p:sldLayoutId id="2147491824" r:id="rId7"/>
    <p:sldLayoutId id="2147491825" r:id="rId8"/>
    <p:sldLayoutId id="2147491826" r:id="rId9"/>
    <p:sldLayoutId id="2147491827" r:id="rId10"/>
    <p:sldLayoutId id="2147491828" r:id="rId11"/>
    <p:sldLayoutId id="2147491829" r:id="rId12"/>
    <p:sldLayoutId id="2147492323" r:id="rId13"/>
    <p:sldLayoutId id="2147492324" r:id="rId14"/>
    <p:sldLayoutId id="2147492325" r:id="rId15"/>
    <p:sldLayoutId id="2147491830" r:id="rId16"/>
    <p:sldLayoutId id="2147491831" r:id="rId17"/>
    <p:sldLayoutId id="2147491832" r:id="rId18"/>
    <p:sldLayoutId id="2147491833" r:id="rId19"/>
    <p:sldLayoutId id="2147491834" r:id="rId20"/>
    <p:sldLayoutId id="2147491835" r:id="rId21"/>
    <p:sldLayoutId id="2147491836" r:id="rId22"/>
    <p:sldLayoutId id="2147491837" r:id="rId23"/>
    <p:sldLayoutId id="2147491838" r:id="rId24"/>
    <p:sldLayoutId id="2147491839" r:id="rId25"/>
    <p:sldLayoutId id="2147491840" r:id="rId26"/>
    <p:sldLayoutId id="2147491841" r:id="rId27"/>
    <p:sldLayoutId id="2147491842" r:id="rId28"/>
    <p:sldLayoutId id="2147491843" r:id="rId29"/>
    <p:sldLayoutId id="2147491844" r:id="rId30"/>
    <p:sldLayoutId id="2147491845" r:id="rId31"/>
    <p:sldLayoutId id="2147491846" r:id="rId32"/>
    <p:sldLayoutId id="2147491847" r:id="rId33"/>
    <p:sldLayoutId id="2147491848" r:id="rId34"/>
    <p:sldLayoutId id="2147491849" r:id="rId35"/>
    <p:sldLayoutId id="2147491850" r:id="rId36"/>
    <p:sldLayoutId id="2147491851" r:id="rId37"/>
    <p:sldLayoutId id="2147491852" r:id="rId38"/>
    <p:sldLayoutId id="2147491853" r:id="rId39"/>
    <p:sldLayoutId id="2147491854" r:id="rId40"/>
    <p:sldLayoutId id="2147491855" r:id="rId41"/>
    <p:sldLayoutId id="2147491856" r:id="rId42"/>
    <p:sldLayoutId id="2147491857" r:id="rId43"/>
    <p:sldLayoutId id="2147491858" r:id="rId44"/>
    <p:sldLayoutId id="2147491859" r:id="rId45"/>
    <p:sldLayoutId id="2147491860" r:id="rId46"/>
    <p:sldLayoutId id="2147491861" r:id="rId47"/>
    <p:sldLayoutId id="2147491862" r:id="rId48"/>
    <p:sldLayoutId id="2147491863" r:id="rId49"/>
    <p:sldLayoutId id="2147491864" r:id="rId50"/>
    <p:sldLayoutId id="2147491865" r:id="rId51"/>
    <p:sldLayoutId id="2147491866" r:id="rId52"/>
    <p:sldLayoutId id="2147491867" r:id="rId53"/>
    <p:sldLayoutId id="2147491868" r:id="rId54"/>
    <p:sldLayoutId id="2147491869" r:id="rId55"/>
    <p:sldLayoutId id="2147491870" r:id="rId56"/>
    <p:sldLayoutId id="2147491871" r:id="rId57"/>
  </p:sldLayoutIdLst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 bwMode="auto">
          <a:xfrm>
            <a:off x="287338" y="130175"/>
            <a:ext cx="518477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20" tIns="25711" rIns="51420" bIns="2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43" name="Текст 2"/>
          <p:cNvSpPr>
            <a:spLocks noGrp="1"/>
          </p:cNvSpPr>
          <p:nvPr>
            <p:ph type="body" idx="1"/>
          </p:nvPr>
        </p:nvSpPr>
        <p:spPr bwMode="auto">
          <a:xfrm>
            <a:off x="287338" y="755650"/>
            <a:ext cx="5184775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20" tIns="25711" rIns="51420" bIns="2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338" y="3003550"/>
            <a:ext cx="1344612" cy="171450"/>
          </a:xfrm>
          <a:prstGeom prst="rect">
            <a:avLst/>
          </a:prstGeom>
        </p:spPr>
        <p:txBody>
          <a:bodyPr vert="horz" lIns="51420" tIns="25711" rIns="51420" bIns="25711" rtlCol="0" anchor="ctr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E4292A6-DFA5-4271-AF2D-759FB40CBF76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8500" y="3003550"/>
            <a:ext cx="1822450" cy="171450"/>
          </a:xfrm>
          <a:prstGeom prst="rect">
            <a:avLst/>
          </a:prstGeom>
        </p:spPr>
        <p:txBody>
          <a:bodyPr vert="horz" lIns="51420" tIns="25711" rIns="51420" bIns="25711" rtlCol="0" anchor="ctr"/>
          <a:lstStyle>
            <a:lvl1pPr algn="ctr" defTabSz="575864" eaLnBrk="1" fontAlgn="auto" hangingPunct="1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500" y="3003550"/>
            <a:ext cx="1344613" cy="171450"/>
          </a:xfrm>
          <a:prstGeom prst="rect">
            <a:avLst/>
          </a:prstGeom>
        </p:spPr>
        <p:txBody>
          <a:bodyPr vert="horz" wrap="square" lIns="51420" tIns="25711" rIns="51420" bIns="25711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7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61CD18A7-38CE-486F-A5F8-61C3BCAE3E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984625" y="2974975"/>
            <a:ext cx="1020763" cy="150813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/>
              <a:t>i9 presentation to Joe Smith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hangingPunct="1">
              <a:defRPr/>
            </a:pPr>
            <a:fld id="{9C86D4F8-CC5C-4DD0-8868-37F3815B828A}" type="slidenum">
              <a:rPr lang="en-US" altLang="ru-RU" sz="600" smtClean="0">
                <a:solidFill>
                  <a:srgbClr val="898989"/>
                </a:solidFill>
                <a:latin typeface="Calibri" pitchFamily="34" charset="0"/>
              </a:rPr>
              <a:pPr algn="ctr" defTabSz="914400" eaLnBrk="1" hangingPunct="1">
                <a:defRPr/>
              </a:pPr>
              <a:t>‹#›</a:t>
            </a:fld>
            <a:endParaRPr lang="en-US" altLang="ru-RU" sz="600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9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0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1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2" name="Rectangle 17">
            <a:hlinkClick r:id="rId15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3" name="Rectangle 24">
            <a:hlinkClick r:id="rId16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4" name="Rectangle 25">
            <a:hlinkClick r:id="rId17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5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6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12" r:id="rId1"/>
    <p:sldLayoutId id="2147492313" r:id="rId2"/>
    <p:sldLayoutId id="2147492314" r:id="rId3"/>
    <p:sldLayoutId id="2147492315" r:id="rId4"/>
    <p:sldLayoutId id="2147492316" r:id="rId5"/>
    <p:sldLayoutId id="2147492317" r:id="rId6"/>
    <p:sldLayoutId id="2147492318" r:id="rId7"/>
    <p:sldLayoutId id="2147492319" r:id="rId8"/>
    <p:sldLayoutId id="2147492320" r:id="rId9"/>
    <p:sldLayoutId id="2147492321" r:id="rId10"/>
    <p:sldLayoutId id="2147492322" r:id="rId11"/>
    <p:sldLayoutId id="2147492350" r:id="rId12"/>
    <p:sldLayoutId id="2147492351" r:id="rId13"/>
  </p:sldLayoutIdLst>
  <p:txStyles>
    <p:titleStyle>
      <a:lvl1pPr algn="ctr" defTabSz="512763" rtl="0" eaLnBrk="0" fontAlgn="base" hangingPunct="0">
        <a:spcBef>
          <a:spcPct val="0"/>
        </a:spcBef>
        <a:spcAft>
          <a:spcPct val="0"/>
        </a:spcAft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2pPr>
      <a:lvl3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3pPr>
      <a:lvl4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4pPr>
      <a:lvl5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92088" indent="-192088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17513" indent="-160338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1350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98525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5700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061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71164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8266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85369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101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205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1306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409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510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2614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9715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6817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CA213665-B436-4198-BE79-74B12AC042F9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872" r:id="rId1"/>
    <p:sldLayoutId id="2147491873" r:id="rId2"/>
    <p:sldLayoutId id="2147491874" r:id="rId3"/>
    <p:sldLayoutId id="2147491875" r:id="rId4"/>
    <p:sldLayoutId id="2147491876" r:id="rId5"/>
    <p:sldLayoutId id="2147491877" r:id="rId6"/>
    <p:sldLayoutId id="2147491878" r:id="rId7"/>
    <p:sldLayoutId id="2147491879" r:id="rId8"/>
    <p:sldLayoutId id="2147491880" r:id="rId9"/>
    <p:sldLayoutId id="2147491881" r:id="rId10"/>
    <p:sldLayoutId id="2147491882" r:id="rId11"/>
    <p:sldLayoutId id="2147491883" r:id="rId12"/>
    <p:sldLayoutId id="2147492326" r:id="rId13"/>
    <p:sldLayoutId id="2147492327" r:id="rId14"/>
    <p:sldLayoutId id="2147492328" r:id="rId15"/>
    <p:sldLayoutId id="2147491884" r:id="rId16"/>
    <p:sldLayoutId id="2147491885" r:id="rId17"/>
    <p:sldLayoutId id="2147491886" r:id="rId18"/>
    <p:sldLayoutId id="2147491887" r:id="rId19"/>
    <p:sldLayoutId id="2147491888" r:id="rId20"/>
    <p:sldLayoutId id="2147491889" r:id="rId21"/>
    <p:sldLayoutId id="2147491890" r:id="rId22"/>
    <p:sldLayoutId id="2147491891" r:id="rId23"/>
    <p:sldLayoutId id="2147491892" r:id="rId24"/>
    <p:sldLayoutId id="2147491893" r:id="rId25"/>
    <p:sldLayoutId id="2147491894" r:id="rId26"/>
    <p:sldLayoutId id="2147491895" r:id="rId27"/>
    <p:sldLayoutId id="2147491896" r:id="rId28"/>
    <p:sldLayoutId id="2147491897" r:id="rId29"/>
    <p:sldLayoutId id="2147491898" r:id="rId30"/>
    <p:sldLayoutId id="2147491899" r:id="rId31"/>
    <p:sldLayoutId id="2147491900" r:id="rId32"/>
    <p:sldLayoutId id="2147491901" r:id="rId33"/>
    <p:sldLayoutId id="2147491902" r:id="rId34"/>
    <p:sldLayoutId id="2147491903" r:id="rId35"/>
    <p:sldLayoutId id="2147491904" r:id="rId36"/>
    <p:sldLayoutId id="2147491905" r:id="rId37"/>
    <p:sldLayoutId id="2147491906" r:id="rId38"/>
    <p:sldLayoutId id="2147491907" r:id="rId39"/>
    <p:sldLayoutId id="2147491908" r:id="rId40"/>
    <p:sldLayoutId id="2147491909" r:id="rId41"/>
    <p:sldLayoutId id="2147491910" r:id="rId42"/>
    <p:sldLayoutId id="2147491911" r:id="rId43"/>
    <p:sldLayoutId id="2147491912" r:id="rId44"/>
    <p:sldLayoutId id="2147491913" r:id="rId45"/>
    <p:sldLayoutId id="2147491914" r:id="rId46"/>
    <p:sldLayoutId id="2147491915" r:id="rId47"/>
    <p:sldLayoutId id="2147491916" r:id="rId48"/>
    <p:sldLayoutId id="2147491917" r:id="rId49"/>
    <p:sldLayoutId id="2147491918" r:id="rId50"/>
    <p:sldLayoutId id="2147491919" r:id="rId51"/>
    <p:sldLayoutId id="2147491920" r:id="rId52"/>
    <p:sldLayoutId id="2147491921" r:id="rId53"/>
    <p:sldLayoutId id="2147491922" r:id="rId54"/>
    <p:sldLayoutId id="2147491923" r:id="rId55"/>
    <p:sldLayoutId id="2147491924" r:id="rId56"/>
    <p:sldLayoutId id="2147491925" r:id="rId57"/>
    <p:sldLayoutId id="214749192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DC802E7E-9133-4079-A717-D750A3A79EBF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3083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3084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3085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27" r:id="rId1"/>
    <p:sldLayoutId id="2147491928" r:id="rId2"/>
    <p:sldLayoutId id="2147491929" r:id="rId3"/>
    <p:sldLayoutId id="2147491930" r:id="rId4"/>
    <p:sldLayoutId id="2147491931" r:id="rId5"/>
    <p:sldLayoutId id="2147491932" r:id="rId6"/>
    <p:sldLayoutId id="2147491933" r:id="rId7"/>
    <p:sldLayoutId id="2147491934" r:id="rId8"/>
    <p:sldLayoutId id="2147491935" r:id="rId9"/>
    <p:sldLayoutId id="2147491936" r:id="rId10"/>
    <p:sldLayoutId id="2147491937" r:id="rId11"/>
    <p:sldLayoutId id="2147491938" r:id="rId12"/>
    <p:sldLayoutId id="2147492329" r:id="rId13"/>
    <p:sldLayoutId id="2147492330" r:id="rId14"/>
    <p:sldLayoutId id="2147492331" r:id="rId15"/>
    <p:sldLayoutId id="2147491939" r:id="rId16"/>
    <p:sldLayoutId id="2147491940" r:id="rId17"/>
    <p:sldLayoutId id="2147491941" r:id="rId18"/>
    <p:sldLayoutId id="2147491942" r:id="rId19"/>
    <p:sldLayoutId id="2147491943" r:id="rId20"/>
    <p:sldLayoutId id="2147491944" r:id="rId21"/>
    <p:sldLayoutId id="2147491945" r:id="rId22"/>
    <p:sldLayoutId id="2147491946" r:id="rId23"/>
    <p:sldLayoutId id="2147491947" r:id="rId24"/>
    <p:sldLayoutId id="2147491948" r:id="rId25"/>
    <p:sldLayoutId id="2147491949" r:id="rId26"/>
    <p:sldLayoutId id="2147491950" r:id="rId27"/>
    <p:sldLayoutId id="2147491951" r:id="rId28"/>
    <p:sldLayoutId id="2147491952" r:id="rId29"/>
    <p:sldLayoutId id="2147491953" r:id="rId30"/>
    <p:sldLayoutId id="2147491954" r:id="rId31"/>
    <p:sldLayoutId id="2147491955" r:id="rId32"/>
    <p:sldLayoutId id="2147491956" r:id="rId33"/>
    <p:sldLayoutId id="2147491957" r:id="rId34"/>
    <p:sldLayoutId id="2147491958" r:id="rId35"/>
    <p:sldLayoutId id="2147491959" r:id="rId36"/>
    <p:sldLayoutId id="2147491960" r:id="rId37"/>
    <p:sldLayoutId id="2147491961" r:id="rId38"/>
    <p:sldLayoutId id="2147491962" r:id="rId39"/>
    <p:sldLayoutId id="2147491963" r:id="rId40"/>
    <p:sldLayoutId id="2147491964" r:id="rId41"/>
    <p:sldLayoutId id="2147491965" r:id="rId42"/>
    <p:sldLayoutId id="2147491966" r:id="rId43"/>
    <p:sldLayoutId id="2147491967" r:id="rId44"/>
    <p:sldLayoutId id="2147491968" r:id="rId45"/>
    <p:sldLayoutId id="2147491969" r:id="rId46"/>
    <p:sldLayoutId id="2147491970" r:id="rId47"/>
    <p:sldLayoutId id="2147491971" r:id="rId48"/>
    <p:sldLayoutId id="2147491972" r:id="rId49"/>
    <p:sldLayoutId id="2147491973" r:id="rId50"/>
    <p:sldLayoutId id="2147491974" r:id="rId51"/>
    <p:sldLayoutId id="2147491975" r:id="rId52"/>
    <p:sldLayoutId id="2147491976" r:id="rId53"/>
    <p:sldLayoutId id="2147491977" r:id="rId54"/>
    <p:sldLayoutId id="2147491978" r:id="rId55"/>
    <p:sldLayoutId id="2147491979" r:id="rId56"/>
    <p:sldLayoutId id="2147491980" r:id="rId57"/>
    <p:sldLayoutId id="214749198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20BFECE7-C4B8-438F-8461-64F1E11998CE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4107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4108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4109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82" r:id="rId1"/>
    <p:sldLayoutId id="2147491983" r:id="rId2"/>
    <p:sldLayoutId id="2147491984" r:id="rId3"/>
    <p:sldLayoutId id="2147491985" r:id="rId4"/>
    <p:sldLayoutId id="2147491986" r:id="rId5"/>
    <p:sldLayoutId id="2147491987" r:id="rId6"/>
    <p:sldLayoutId id="2147491988" r:id="rId7"/>
    <p:sldLayoutId id="2147491989" r:id="rId8"/>
    <p:sldLayoutId id="2147491990" r:id="rId9"/>
    <p:sldLayoutId id="2147491991" r:id="rId10"/>
    <p:sldLayoutId id="2147491992" r:id="rId11"/>
    <p:sldLayoutId id="2147491993" r:id="rId12"/>
    <p:sldLayoutId id="2147492332" r:id="rId13"/>
    <p:sldLayoutId id="2147492333" r:id="rId14"/>
    <p:sldLayoutId id="2147492334" r:id="rId15"/>
    <p:sldLayoutId id="2147491994" r:id="rId16"/>
    <p:sldLayoutId id="2147491995" r:id="rId17"/>
    <p:sldLayoutId id="2147491996" r:id="rId18"/>
    <p:sldLayoutId id="2147491997" r:id="rId19"/>
    <p:sldLayoutId id="2147491998" r:id="rId20"/>
    <p:sldLayoutId id="2147491999" r:id="rId21"/>
    <p:sldLayoutId id="2147492000" r:id="rId22"/>
    <p:sldLayoutId id="2147492001" r:id="rId23"/>
    <p:sldLayoutId id="2147492002" r:id="rId24"/>
    <p:sldLayoutId id="2147492003" r:id="rId25"/>
    <p:sldLayoutId id="2147492004" r:id="rId26"/>
    <p:sldLayoutId id="2147492005" r:id="rId27"/>
    <p:sldLayoutId id="2147492006" r:id="rId28"/>
    <p:sldLayoutId id="2147492007" r:id="rId29"/>
    <p:sldLayoutId id="2147492008" r:id="rId30"/>
    <p:sldLayoutId id="2147492009" r:id="rId31"/>
    <p:sldLayoutId id="2147492010" r:id="rId32"/>
    <p:sldLayoutId id="2147492011" r:id="rId33"/>
    <p:sldLayoutId id="2147492012" r:id="rId34"/>
    <p:sldLayoutId id="2147492013" r:id="rId35"/>
    <p:sldLayoutId id="2147492014" r:id="rId36"/>
    <p:sldLayoutId id="2147492015" r:id="rId37"/>
    <p:sldLayoutId id="2147492016" r:id="rId38"/>
    <p:sldLayoutId id="2147492017" r:id="rId39"/>
    <p:sldLayoutId id="2147492018" r:id="rId40"/>
    <p:sldLayoutId id="2147492019" r:id="rId41"/>
    <p:sldLayoutId id="2147492020" r:id="rId42"/>
    <p:sldLayoutId id="2147492021" r:id="rId43"/>
    <p:sldLayoutId id="2147492022" r:id="rId44"/>
    <p:sldLayoutId id="2147492023" r:id="rId45"/>
    <p:sldLayoutId id="2147492024" r:id="rId46"/>
    <p:sldLayoutId id="2147492025" r:id="rId47"/>
    <p:sldLayoutId id="2147492026" r:id="rId48"/>
    <p:sldLayoutId id="2147492027" r:id="rId49"/>
    <p:sldLayoutId id="2147492028" r:id="rId50"/>
    <p:sldLayoutId id="2147492029" r:id="rId51"/>
    <p:sldLayoutId id="2147492030" r:id="rId52"/>
    <p:sldLayoutId id="2147492031" r:id="rId53"/>
    <p:sldLayoutId id="2147492032" r:id="rId54"/>
    <p:sldLayoutId id="2147492033" r:id="rId55"/>
    <p:sldLayoutId id="2147492034" r:id="rId56"/>
    <p:sldLayoutId id="2147492035" r:id="rId57"/>
    <p:sldLayoutId id="214749203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4A4AC278-8F9A-47EF-BBF2-7239E55F8FDE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5131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5132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5133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37" r:id="rId1"/>
    <p:sldLayoutId id="2147492038" r:id="rId2"/>
    <p:sldLayoutId id="2147492039" r:id="rId3"/>
    <p:sldLayoutId id="2147492040" r:id="rId4"/>
    <p:sldLayoutId id="2147492041" r:id="rId5"/>
    <p:sldLayoutId id="2147492042" r:id="rId6"/>
    <p:sldLayoutId id="2147492043" r:id="rId7"/>
    <p:sldLayoutId id="2147492044" r:id="rId8"/>
    <p:sldLayoutId id="2147492045" r:id="rId9"/>
    <p:sldLayoutId id="2147492046" r:id="rId10"/>
    <p:sldLayoutId id="2147492047" r:id="rId11"/>
    <p:sldLayoutId id="2147492048" r:id="rId12"/>
    <p:sldLayoutId id="2147492335" r:id="rId13"/>
    <p:sldLayoutId id="2147492336" r:id="rId14"/>
    <p:sldLayoutId id="2147492337" r:id="rId15"/>
    <p:sldLayoutId id="2147492049" r:id="rId16"/>
    <p:sldLayoutId id="2147492050" r:id="rId17"/>
    <p:sldLayoutId id="2147492051" r:id="rId18"/>
    <p:sldLayoutId id="2147492052" r:id="rId19"/>
    <p:sldLayoutId id="2147492053" r:id="rId20"/>
    <p:sldLayoutId id="2147492054" r:id="rId21"/>
    <p:sldLayoutId id="2147492055" r:id="rId22"/>
    <p:sldLayoutId id="2147492056" r:id="rId23"/>
    <p:sldLayoutId id="2147492057" r:id="rId24"/>
    <p:sldLayoutId id="2147492058" r:id="rId25"/>
    <p:sldLayoutId id="2147492059" r:id="rId26"/>
    <p:sldLayoutId id="2147492060" r:id="rId27"/>
    <p:sldLayoutId id="2147492061" r:id="rId28"/>
    <p:sldLayoutId id="2147492062" r:id="rId29"/>
    <p:sldLayoutId id="2147492063" r:id="rId30"/>
    <p:sldLayoutId id="2147492064" r:id="rId31"/>
    <p:sldLayoutId id="2147492065" r:id="rId32"/>
    <p:sldLayoutId id="2147492066" r:id="rId33"/>
    <p:sldLayoutId id="2147492067" r:id="rId34"/>
    <p:sldLayoutId id="2147492068" r:id="rId35"/>
    <p:sldLayoutId id="2147492069" r:id="rId36"/>
    <p:sldLayoutId id="2147492070" r:id="rId37"/>
    <p:sldLayoutId id="2147492071" r:id="rId38"/>
    <p:sldLayoutId id="2147492072" r:id="rId39"/>
    <p:sldLayoutId id="2147492073" r:id="rId40"/>
    <p:sldLayoutId id="2147492074" r:id="rId41"/>
    <p:sldLayoutId id="2147492075" r:id="rId42"/>
    <p:sldLayoutId id="2147492076" r:id="rId43"/>
    <p:sldLayoutId id="2147492077" r:id="rId44"/>
    <p:sldLayoutId id="2147492078" r:id="rId45"/>
    <p:sldLayoutId id="2147492079" r:id="rId46"/>
    <p:sldLayoutId id="2147492080" r:id="rId47"/>
    <p:sldLayoutId id="2147492081" r:id="rId48"/>
    <p:sldLayoutId id="2147492082" r:id="rId49"/>
    <p:sldLayoutId id="2147492083" r:id="rId50"/>
    <p:sldLayoutId id="2147492084" r:id="rId51"/>
    <p:sldLayoutId id="2147492085" r:id="rId52"/>
    <p:sldLayoutId id="2147492086" r:id="rId53"/>
    <p:sldLayoutId id="2147492087" r:id="rId54"/>
    <p:sldLayoutId id="2147492088" r:id="rId55"/>
    <p:sldLayoutId id="2147492089" r:id="rId56"/>
    <p:sldLayoutId id="2147492090" r:id="rId57"/>
    <p:sldLayoutId id="214749209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2F82D3EB-8BCE-4EAC-A603-547B493A2176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6155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6156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6157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92" r:id="rId1"/>
    <p:sldLayoutId id="2147492093" r:id="rId2"/>
    <p:sldLayoutId id="2147492094" r:id="rId3"/>
    <p:sldLayoutId id="2147492095" r:id="rId4"/>
    <p:sldLayoutId id="2147492096" r:id="rId5"/>
    <p:sldLayoutId id="2147492097" r:id="rId6"/>
    <p:sldLayoutId id="2147492098" r:id="rId7"/>
    <p:sldLayoutId id="2147492099" r:id="rId8"/>
    <p:sldLayoutId id="2147492100" r:id="rId9"/>
    <p:sldLayoutId id="2147492101" r:id="rId10"/>
    <p:sldLayoutId id="2147492102" r:id="rId11"/>
    <p:sldLayoutId id="2147492103" r:id="rId12"/>
    <p:sldLayoutId id="2147492338" r:id="rId13"/>
    <p:sldLayoutId id="2147492339" r:id="rId14"/>
    <p:sldLayoutId id="2147492340" r:id="rId15"/>
    <p:sldLayoutId id="2147492104" r:id="rId16"/>
    <p:sldLayoutId id="2147492105" r:id="rId17"/>
    <p:sldLayoutId id="2147492106" r:id="rId18"/>
    <p:sldLayoutId id="2147492107" r:id="rId19"/>
    <p:sldLayoutId id="2147492108" r:id="rId20"/>
    <p:sldLayoutId id="2147492109" r:id="rId21"/>
    <p:sldLayoutId id="2147492110" r:id="rId22"/>
    <p:sldLayoutId id="2147492111" r:id="rId23"/>
    <p:sldLayoutId id="2147492112" r:id="rId24"/>
    <p:sldLayoutId id="2147492113" r:id="rId25"/>
    <p:sldLayoutId id="2147492114" r:id="rId26"/>
    <p:sldLayoutId id="2147492115" r:id="rId27"/>
    <p:sldLayoutId id="2147492116" r:id="rId28"/>
    <p:sldLayoutId id="2147492117" r:id="rId29"/>
    <p:sldLayoutId id="2147492118" r:id="rId30"/>
    <p:sldLayoutId id="2147492119" r:id="rId31"/>
    <p:sldLayoutId id="2147492120" r:id="rId32"/>
    <p:sldLayoutId id="2147492121" r:id="rId33"/>
    <p:sldLayoutId id="2147492122" r:id="rId34"/>
    <p:sldLayoutId id="2147492123" r:id="rId35"/>
    <p:sldLayoutId id="2147492124" r:id="rId36"/>
    <p:sldLayoutId id="2147492125" r:id="rId37"/>
    <p:sldLayoutId id="2147492126" r:id="rId38"/>
    <p:sldLayoutId id="2147492127" r:id="rId39"/>
    <p:sldLayoutId id="2147492128" r:id="rId40"/>
    <p:sldLayoutId id="2147492129" r:id="rId41"/>
    <p:sldLayoutId id="2147492130" r:id="rId42"/>
    <p:sldLayoutId id="2147492131" r:id="rId43"/>
    <p:sldLayoutId id="2147492132" r:id="rId44"/>
    <p:sldLayoutId id="2147492133" r:id="rId45"/>
    <p:sldLayoutId id="2147492134" r:id="rId46"/>
    <p:sldLayoutId id="2147492135" r:id="rId47"/>
    <p:sldLayoutId id="2147492136" r:id="rId48"/>
    <p:sldLayoutId id="2147492137" r:id="rId49"/>
    <p:sldLayoutId id="2147492138" r:id="rId50"/>
    <p:sldLayoutId id="2147492139" r:id="rId51"/>
    <p:sldLayoutId id="2147492140" r:id="rId52"/>
    <p:sldLayoutId id="2147492141" r:id="rId53"/>
    <p:sldLayoutId id="2147492142" r:id="rId54"/>
    <p:sldLayoutId id="2147492143" r:id="rId55"/>
    <p:sldLayoutId id="2147492144" r:id="rId56"/>
    <p:sldLayoutId id="2147492145" r:id="rId57"/>
    <p:sldLayoutId id="214749214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4A083E24-69AB-43DE-BED4-C7B92EE0CBC2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7179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7180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7181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147" r:id="rId1"/>
    <p:sldLayoutId id="2147492148" r:id="rId2"/>
    <p:sldLayoutId id="2147492149" r:id="rId3"/>
    <p:sldLayoutId id="2147492150" r:id="rId4"/>
    <p:sldLayoutId id="2147492151" r:id="rId5"/>
    <p:sldLayoutId id="2147492152" r:id="rId6"/>
    <p:sldLayoutId id="2147492153" r:id="rId7"/>
    <p:sldLayoutId id="2147492154" r:id="rId8"/>
    <p:sldLayoutId id="2147492155" r:id="rId9"/>
    <p:sldLayoutId id="2147492156" r:id="rId10"/>
    <p:sldLayoutId id="2147492157" r:id="rId11"/>
    <p:sldLayoutId id="2147492158" r:id="rId12"/>
    <p:sldLayoutId id="2147492341" r:id="rId13"/>
    <p:sldLayoutId id="2147492342" r:id="rId14"/>
    <p:sldLayoutId id="2147492343" r:id="rId15"/>
    <p:sldLayoutId id="2147492159" r:id="rId16"/>
    <p:sldLayoutId id="2147492160" r:id="rId17"/>
    <p:sldLayoutId id="2147492161" r:id="rId18"/>
    <p:sldLayoutId id="2147492162" r:id="rId19"/>
    <p:sldLayoutId id="2147492163" r:id="rId20"/>
    <p:sldLayoutId id="2147492164" r:id="rId21"/>
    <p:sldLayoutId id="2147492165" r:id="rId22"/>
    <p:sldLayoutId id="2147492166" r:id="rId23"/>
    <p:sldLayoutId id="2147492167" r:id="rId24"/>
    <p:sldLayoutId id="2147492168" r:id="rId25"/>
    <p:sldLayoutId id="2147492169" r:id="rId26"/>
    <p:sldLayoutId id="2147492170" r:id="rId27"/>
    <p:sldLayoutId id="2147492171" r:id="rId28"/>
    <p:sldLayoutId id="2147492172" r:id="rId29"/>
    <p:sldLayoutId id="2147492173" r:id="rId30"/>
    <p:sldLayoutId id="2147492174" r:id="rId31"/>
    <p:sldLayoutId id="2147492175" r:id="rId32"/>
    <p:sldLayoutId id="2147492176" r:id="rId33"/>
    <p:sldLayoutId id="2147492177" r:id="rId34"/>
    <p:sldLayoutId id="2147492178" r:id="rId35"/>
    <p:sldLayoutId id="2147492179" r:id="rId36"/>
    <p:sldLayoutId id="2147492180" r:id="rId37"/>
    <p:sldLayoutId id="2147492181" r:id="rId38"/>
    <p:sldLayoutId id="2147492182" r:id="rId39"/>
    <p:sldLayoutId id="2147492183" r:id="rId40"/>
    <p:sldLayoutId id="2147492184" r:id="rId41"/>
    <p:sldLayoutId id="2147492185" r:id="rId42"/>
    <p:sldLayoutId id="2147492186" r:id="rId43"/>
    <p:sldLayoutId id="2147492187" r:id="rId44"/>
    <p:sldLayoutId id="2147492188" r:id="rId45"/>
    <p:sldLayoutId id="2147492189" r:id="rId46"/>
    <p:sldLayoutId id="2147492190" r:id="rId47"/>
    <p:sldLayoutId id="2147492191" r:id="rId48"/>
    <p:sldLayoutId id="2147492192" r:id="rId49"/>
    <p:sldLayoutId id="2147492193" r:id="rId50"/>
    <p:sldLayoutId id="2147492194" r:id="rId51"/>
    <p:sldLayoutId id="2147492195" r:id="rId52"/>
    <p:sldLayoutId id="2147492196" r:id="rId53"/>
    <p:sldLayoutId id="2147492197" r:id="rId54"/>
    <p:sldLayoutId id="2147492198" r:id="rId55"/>
    <p:sldLayoutId id="2147492199" r:id="rId56"/>
    <p:sldLayoutId id="2147492200" r:id="rId57"/>
    <p:sldLayoutId id="214749220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C69F2795-979A-4F55-BAE9-B824F50BA6D4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8203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8204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8205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02" r:id="rId1"/>
    <p:sldLayoutId id="2147492203" r:id="rId2"/>
    <p:sldLayoutId id="2147492204" r:id="rId3"/>
    <p:sldLayoutId id="2147492205" r:id="rId4"/>
    <p:sldLayoutId id="2147492206" r:id="rId5"/>
    <p:sldLayoutId id="2147492207" r:id="rId6"/>
    <p:sldLayoutId id="2147492208" r:id="rId7"/>
    <p:sldLayoutId id="2147492209" r:id="rId8"/>
    <p:sldLayoutId id="2147492210" r:id="rId9"/>
    <p:sldLayoutId id="2147492211" r:id="rId10"/>
    <p:sldLayoutId id="2147492212" r:id="rId11"/>
    <p:sldLayoutId id="2147492213" r:id="rId12"/>
    <p:sldLayoutId id="2147492344" r:id="rId13"/>
    <p:sldLayoutId id="2147492345" r:id="rId14"/>
    <p:sldLayoutId id="2147492346" r:id="rId15"/>
    <p:sldLayoutId id="2147492214" r:id="rId16"/>
    <p:sldLayoutId id="2147492215" r:id="rId17"/>
    <p:sldLayoutId id="2147492216" r:id="rId18"/>
    <p:sldLayoutId id="2147492217" r:id="rId19"/>
    <p:sldLayoutId id="2147492218" r:id="rId20"/>
    <p:sldLayoutId id="2147492219" r:id="rId21"/>
    <p:sldLayoutId id="2147492220" r:id="rId22"/>
    <p:sldLayoutId id="2147492221" r:id="rId23"/>
    <p:sldLayoutId id="2147492222" r:id="rId24"/>
    <p:sldLayoutId id="2147492223" r:id="rId25"/>
    <p:sldLayoutId id="2147492224" r:id="rId26"/>
    <p:sldLayoutId id="2147492225" r:id="rId27"/>
    <p:sldLayoutId id="2147492226" r:id="rId28"/>
    <p:sldLayoutId id="2147492227" r:id="rId29"/>
    <p:sldLayoutId id="2147492228" r:id="rId30"/>
    <p:sldLayoutId id="2147492229" r:id="rId31"/>
    <p:sldLayoutId id="2147492230" r:id="rId32"/>
    <p:sldLayoutId id="2147492231" r:id="rId33"/>
    <p:sldLayoutId id="2147492232" r:id="rId34"/>
    <p:sldLayoutId id="2147492233" r:id="rId35"/>
    <p:sldLayoutId id="2147492234" r:id="rId36"/>
    <p:sldLayoutId id="2147492235" r:id="rId37"/>
    <p:sldLayoutId id="2147492236" r:id="rId38"/>
    <p:sldLayoutId id="2147492237" r:id="rId39"/>
    <p:sldLayoutId id="2147492238" r:id="rId40"/>
    <p:sldLayoutId id="2147492239" r:id="rId41"/>
    <p:sldLayoutId id="2147492240" r:id="rId42"/>
    <p:sldLayoutId id="2147492241" r:id="rId43"/>
    <p:sldLayoutId id="2147492242" r:id="rId44"/>
    <p:sldLayoutId id="2147492243" r:id="rId45"/>
    <p:sldLayoutId id="2147492244" r:id="rId46"/>
    <p:sldLayoutId id="2147492245" r:id="rId47"/>
    <p:sldLayoutId id="2147492246" r:id="rId48"/>
    <p:sldLayoutId id="2147492247" r:id="rId49"/>
    <p:sldLayoutId id="2147492248" r:id="rId50"/>
    <p:sldLayoutId id="2147492249" r:id="rId51"/>
    <p:sldLayoutId id="2147492250" r:id="rId52"/>
    <p:sldLayoutId id="2147492251" r:id="rId53"/>
    <p:sldLayoutId id="2147492252" r:id="rId54"/>
    <p:sldLayoutId id="2147492253" r:id="rId55"/>
    <p:sldLayoutId id="2147492254" r:id="rId56"/>
    <p:sldLayoutId id="2147492255" r:id="rId57"/>
    <p:sldLayoutId id="214749225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994D1755-F766-4971-B709-3CACD297B1E5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9227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9228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9229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57" r:id="rId1"/>
    <p:sldLayoutId id="2147492258" r:id="rId2"/>
    <p:sldLayoutId id="2147492259" r:id="rId3"/>
    <p:sldLayoutId id="2147492260" r:id="rId4"/>
    <p:sldLayoutId id="2147492261" r:id="rId5"/>
    <p:sldLayoutId id="2147492262" r:id="rId6"/>
    <p:sldLayoutId id="2147492263" r:id="rId7"/>
    <p:sldLayoutId id="2147492264" r:id="rId8"/>
    <p:sldLayoutId id="2147492265" r:id="rId9"/>
    <p:sldLayoutId id="2147492266" r:id="rId10"/>
    <p:sldLayoutId id="2147492267" r:id="rId11"/>
    <p:sldLayoutId id="2147492268" r:id="rId12"/>
    <p:sldLayoutId id="2147492347" r:id="rId13"/>
    <p:sldLayoutId id="2147492348" r:id="rId14"/>
    <p:sldLayoutId id="2147492349" r:id="rId15"/>
    <p:sldLayoutId id="2147492269" r:id="rId16"/>
    <p:sldLayoutId id="2147492270" r:id="rId17"/>
    <p:sldLayoutId id="2147492271" r:id="rId18"/>
    <p:sldLayoutId id="2147492272" r:id="rId19"/>
    <p:sldLayoutId id="2147492273" r:id="rId20"/>
    <p:sldLayoutId id="2147492274" r:id="rId21"/>
    <p:sldLayoutId id="2147492275" r:id="rId22"/>
    <p:sldLayoutId id="2147492276" r:id="rId23"/>
    <p:sldLayoutId id="2147492277" r:id="rId24"/>
    <p:sldLayoutId id="2147492278" r:id="rId25"/>
    <p:sldLayoutId id="2147492279" r:id="rId26"/>
    <p:sldLayoutId id="2147492280" r:id="rId27"/>
    <p:sldLayoutId id="2147492281" r:id="rId28"/>
    <p:sldLayoutId id="2147492282" r:id="rId29"/>
    <p:sldLayoutId id="2147492283" r:id="rId30"/>
    <p:sldLayoutId id="2147492284" r:id="rId31"/>
    <p:sldLayoutId id="2147492285" r:id="rId32"/>
    <p:sldLayoutId id="2147492286" r:id="rId33"/>
    <p:sldLayoutId id="2147492287" r:id="rId34"/>
    <p:sldLayoutId id="2147492288" r:id="rId35"/>
    <p:sldLayoutId id="2147492289" r:id="rId36"/>
    <p:sldLayoutId id="2147492290" r:id="rId37"/>
    <p:sldLayoutId id="2147492291" r:id="rId38"/>
    <p:sldLayoutId id="2147492292" r:id="rId39"/>
    <p:sldLayoutId id="2147492293" r:id="rId40"/>
    <p:sldLayoutId id="2147492294" r:id="rId41"/>
    <p:sldLayoutId id="2147492295" r:id="rId42"/>
    <p:sldLayoutId id="2147492296" r:id="rId43"/>
    <p:sldLayoutId id="2147492297" r:id="rId44"/>
    <p:sldLayoutId id="2147492298" r:id="rId45"/>
    <p:sldLayoutId id="2147492299" r:id="rId46"/>
    <p:sldLayoutId id="2147492300" r:id="rId47"/>
    <p:sldLayoutId id="2147492301" r:id="rId48"/>
    <p:sldLayoutId id="2147492302" r:id="rId49"/>
    <p:sldLayoutId id="2147492303" r:id="rId50"/>
    <p:sldLayoutId id="2147492304" r:id="rId51"/>
    <p:sldLayoutId id="2147492305" r:id="rId52"/>
    <p:sldLayoutId id="2147492306" r:id="rId53"/>
    <p:sldLayoutId id="2147492307" r:id="rId54"/>
    <p:sldLayoutId id="2147492308" r:id="rId55"/>
    <p:sldLayoutId id="2147492309" r:id="rId56"/>
    <p:sldLayoutId id="2147492310" r:id="rId57"/>
    <p:sldLayoutId id="214749231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3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3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34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4.xml"/><Relationship Id="rId5" Type="http://schemas.microsoft.com/office/2007/relationships/hdphoto" Target="../media/hdphoto2.wdp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34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3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3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34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3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3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3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3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3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3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34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48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7.xml"/><Relationship Id="rId11" Type="http://schemas.openxmlformats.org/officeDocument/2006/relationships/image" Target="../media/image52.png"/><Relationship Id="rId5" Type="http://schemas.openxmlformats.org/officeDocument/2006/relationships/diagramColors" Target="../diagrams/colors7.xml"/><Relationship Id="rId10" Type="http://schemas.openxmlformats.org/officeDocument/2006/relationships/image" Target="../media/image51.png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3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3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3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object 2"/>
          <p:cNvSpPr>
            <a:spLocks/>
          </p:cNvSpPr>
          <p:nvPr/>
        </p:nvSpPr>
        <p:spPr bwMode="auto">
          <a:xfrm>
            <a:off x="0" y="0"/>
            <a:ext cx="5751513" cy="1019175"/>
          </a:xfrm>
          <a:custGeom>
            <a:avLst/>
            <a:gdLst>
              <a:gd name="T0" fmla="*/ 5649202 w 5760085"/>
              <a:gd name="T1" fmla="*/ 0 h 1021080"/>
              <a:gd name="T2" fmla="*/ 0 w 5760085"/>
              <a:gd name="T3" fmla="*/ 0 h 1021080"/>
              <a:gd name="T4" fmla="*/ 0 w 5760085"/>
              <a:gd name="T5" fmla="*/ 996464 h 1021080"/>
              <a:gd name="T6" fmla="*/ 5649202 w 5760085"/>
              <a:gd name="T7" fmla="*/ 996464 h 1021080"/>
              <a:gd name="T8" fmla="*/ 5649202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985838" y="31750"/>
            <a:ext cx="3536950" cy="1000125"/>
          </a:xfrm>
        </p:spPr>
        <p:txBody>
          <a:bodyPr lIns="0" tIns="14582" rIns="0" bIns="0" rtlCol="0">
            <a:spAutoFit/>
          </a:bodyPr>
          <a:lstStyle/>
          <a:p>
            <a:pPr marL="12680" defTabSz="514205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64" name="object 4"/>
          <p:cNvSpPr txBox="1">
            <a:spLocks noChangeArrowheads="1"/>
          </p:cNvSpPr>
          <p:nvPr/>
        </p:nvSpPr>
        <p:spPr bwMode="auto">
          <a:xfrm>
            <a:off x="647477" y="1337573"/>
            <a:ext cx="3888432" cy="1578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3948" rIns="0" bIns="0">
            <a:spAutoFit/>
          </a:bodyPr>
          <a:lstStyle>
            <a:lvl1pPr marL="17463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ts val="113"/>
              </a:spcBef>
            </a:pPr>
            <a:r>
              <a:rPr lang="ru-RU" sz="2000" b="1" dirty="0" smtClean="0">
                <a:solidFill>
                  <a:srgbClr val="002060"/>
                </a:solidFill>
              </a:rPr>
              <a:t>Тема:</a:t>
            </a:r>
          </a:p>
          <a:p>
            <a:pPr eaLnBrk="1" hangingPunct="1">
              <a:spcBef>
                <a:spcPts val="113"/>
              </a:spcBef>
            </a:pPr>
            <a:r>
              <a:rPr lang="ru-RU" sz="2000" b="1" dirty="0" smtClean="0">
                <a:solidFill>
                  <a:srgbClr val="002060"/>
                </a:solidFill>
              </a:rPr>
              <a:t>Образование Чагатайского</a:t>
            </a:r>
          </a:p>
          <a:p>
            <a:pPr eaLnBrk="1" hangingPunct="1">
              <a:spcBef>
                <a:spcPts val="113"/>
              </a:spcBef>
            </a:pPr>
            <a:r>
              <a:rPr lang="ru-RU" sz="2000" b="1" dirty="0" smtClean="0">
                <a:solidFill>
                  <a:srgbClr val="002060"/>
                </a:solidFill>
              </a:rPr>
              <a:t>улуса</a:t>
            </a:r>
            <a:r>
              <a:rPr lang="ru-RU" sz="2000" b="1" dirty="0" smtClean="0">
                <a:solidFill>
                  <a:srgbClr val="002060"/>
                </a:solidFill>
              </a:rPr>
              <a:t>. Социально-экономическая </a:t>
            </a:r>
            <a:r>
              <a:rPr lang="ru-RU" sz="2000" b="1" dirty="0" smtClean="0">
                <a:solidFill>
                  <a:srgbClr val="002060"/>
                </a:solidFill>
              </a:rPr>
              <a:t>и культурная жизнь Чагатайского улуса.</a:t>
            </a: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40965" name="object 5"/>
          <p:cNvSpPr>
            <a:spLocks/>
          </p:cNvSpPr>
          <p:nvPr/>
        </p:nvSpPr>
        <p:spPr bwMode="auto">
          <a:xfrm>
            <a:off x="190500" y="1616771"/>
            <a:ext cx="342900" cy="1039961"/>
          </a:xfrm>
          <a:custGeom>
            <a:avLst/>
            <a:gdLst>
              <a:gd name="T0" fmla="*/ 327694 w 344170"/>
              <a:gd name="T1" fmla="*/ 0 h 680719"/>
              <a:gd name="T2" fmla="*/ 0 w 344170"/>
              <a:gd name="T3" fmla="*/ 0 h 680719"/>
              <a:gd name="T4" fmla="*/ 0 w 344170"/>
              <a:gd name="T5" fmla="*/ 2147483647 h 680719"/>
              <a:gd name="T6" fmla="*/ 327694 w 344170"/>
              <a:gd name="T7" fmla="*/ 2147483647 h 680719"/>
              <a:gd name="T8" fmla="*/ 327694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966" name="object 9"/>
          <p:cNvSpPr>
            <a:spLocks/>
          </p:cNvSpPr>
          <p:nvPr/>
        </p:nvSpPr>
        <p:spPr bwMode="auto">
          <a:xfrm>
            <a:off x="4695825" y="227013"/>
            <a:ext cx="603250" cy="603250"/>
          </a:xfrm>
          <a:custGeom>
            <a:avLst/>
            <a:gdLst>
              <a:gd name="T0" fmla="*/ 595406 w 603885"/>
              <a:gd name="T1" fmla="*/ 0 h 603885"/>
              <a:gd name="T2" fmla="*/ 0 w 603885"/>
              <a:gd name="T3" fmla="*/ 0 h 603885"/>
              <a:gd name="T4" fmla="*/ 0 w 603885"/>
              <a:gd name="T5" fmla="*/ 595419 h 603885"/>
              <a:gd name="T6" fmla="*/ 595406 w 603885"/>
              <a:gd name="T7" fmla="*/ 595419 h 603885"/>
              <a:gd name="T8" fmla="*/ 59540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967" name="object 10"/>
          <p:cNvSpPr>
            <a:spLocks/>
          </p:cNvSpPr>
          <p:nvPr/>
        </p:nvSpPr>
        <p:spPr bwMode="auto">
          <a:xfrm>
            <a:off x="4695825" y="227013"/>
            <a:ext cx="603250" cy="603250"/>
          </a:xfrm>
          <a:custGeom>
            <a:avLst/>
            <a:gdLst>
              <a:gd name="T0" fmla="*/ 0 w 603885"/>
              <a:gd name="T1" fmla="*/ 0 h 603885"/>
              <a:gd name="T2" fmla="*/ 595406 w 603885"/>
              <a:gd name="T3" fmla="*/ 0 h 603885"/>
              <a:gd name="T4" fmla="*/ 595406 w 603885"/>
              <a:gd name="T5" fmla="*/ 595419 h 603885"/>
              <a:gd name="T6" fmla="*/ 0 w 603885"/>
              <a:gd name="T7" fmla="*/ 595419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4918075" y="249238"/>
            <a:ext cx="173038" cy="354012"/>
          </a:xfrm>
          <a:prstGeom prst="rect">
            <a:avLst/>
          </a:prstGeom>
        </p:spPr>
        <p:txBody>
          <a:bodyPr lIns="0" tIns="15851" rIns="0" bIns="0">
            <a:spAutoFit/>
          </a:bodyPr>
          <a:lstStyle/>
          <a:p>
            <a:pPr algn="ctr" defTabSz="575864" eaLnBrk="1" fontAlgn="auto" hangingPunct="1">
              <a:spcBef>
                <a:spcPts val="125"/>
              </a:spcBef>
              <a:spcAft>
                <a:spcPts val="0"/>
              </a:spcAft>
              <a:defRPr/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4751934" y="539924"/>
            <a:ext cx="547142" cy="227608"/>
          </a:xfrm>
          <a:prstGeom prst="rect">
            <a:avLst/>
          </a:prstGeom>
        </p:spPr>
        <p:txBody>
          <a:bodyPr wrap="square" lIns="0" tIns="12047" rIns="0" bIns="0">
            <a:spAutoFit/>
          </a:bodyPr>
          <a:lstStyle/>
          <a:p>
            <a:pPr defTabSz="575864" eaLnBrk="1" fontAlgn="auto" hangingPunct="1">
              <a:spcBef>
                <a:spcPts val="95"/>
              </a:spcBef>
              <a:spcAft>
                <a:spcPts val="0"/>
              </a:spcAft>
              <a:defRPr/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40970" name="object 11"/>
          <p:cNvSpPr>
            <a:spLocks/>
          </p:cNvSpPr>
          <p:nvPr/>
        </p:nvSpPr>
        <p:spPr bwMode="auto">
          <a:xfrm>
            <a:off x="330200" y="311150"/>
            <a:ext cx="406400" cy="365125"/>
          </a:xfrm>
          <a:custGeom>
            <a:avLst/>
            <a:gdLst>
              <a:gd name="T0" fmla="*/ 398710 w 407034"/>
              <a:gd name="T1" fmla="*/ 350026 h 366395"/>
              <a:gd name="T2" fmla="*/ 0 w 407034"/>
              <a:gd name="T3" fmla="*/ 20743 h 366395"/>
              <a:gd name="T4" fmla="*/ 19935 w 407034"/>
              <a:gd name="T5" fmla="*/ 38889 h 366395"/>
              <a:gd name="T6" fmla="*/ 17281 w 407034"/>
              <a:gd name="T7" fmla="*/ 25926 h 366395"/>
              <a:gd name="T8" fmla="*/ 53161 w 407034"/>
              <a:gd name="T9" fmla="*/ 0 h 366395"/>
              <a:gd name="T10" fmla="*/ 46515 w 407034"/>
              <a:gd name="T11" fmla="*/ 337061 h 366395"/>
              <a:gd name="T12" fmla="*/ 46515 w 407034"/>
              <a:gd name="T13" fmla="*/ 175011 h 366395"/>
              <a:gd name="T14" fmla="*/ 99678 w 407034"/>
              <a:gd name="T15" fmla="*/ 337061 h 366395"/>
              <a:gd name="T16" fmla="*/ 154829 w 407034"/>
              <a:gd name="T17" fmla="*/ 119917 h 366395"/>
              <a:gd name="T18" fmla="*/ 139549 w 407034"/>
              <a:gd name="T19" fmla="*/ 337061 h 366395"/>
              <a:gd name="T20" fmla="*/ 139549 w 407034"/>
              <a:gd name="T21" fmla="*/ 194458 h 366395"/>
              <a:gd name="T22" fmla="*/ 222096 w 407034"/>
              <a:gd name="T23" fmla="*/ 105008 h 366395"/>
              <a:gd name="T24" fmla="*/ 166130 w 407034"/>
              <a:gd name="T25" fmla="*/ 258625 h 366395"/>
              <a:gd name="T26" fmla="*/ 182079 w 407034"/>
              <a:gd name="T27" fmla="*/ 248906 h 366395"/>
              <a:gd name="T28" fmla="*/ 223891 w 407034"/>
              <a:gd name="T29" fmla="*/ 239397 h 366395"/>
              <a:gd name="T30" fmla="*/ 199357 w 407034"/>
              <a:gd name="T31" fmla="*/ 241130 h 366395"/>
              <a:gd name="T32" fmla="*/ 219293 w 407034"/>
              <a:gd name="T33" fmla="*/ 337061 h 366395"/>
              <a:gd name="T34" fmla="*/ 228512 w 407034"/>
              <a:gd name="T35" fmla="*/ 244776 h 366395"/>
              <a:gd name="T36" fmla="*/ 259164 w 407034"/>
              <a:gd name="T37" fmla="*/ 337061 h 366395"/>
              <a:gd name="T38" fmla="*/ 285743 w 407034"/>
              <a:gd name="T39" fmla="*/ 77784 h 366395"/>
              <a:gd name="T40" fmla="*/ 365489 w 407034"/>
              <a:gd name="T41" fmla="*/ 187976 h 366395"/>
              <a:gd name="T42" fmla="*/ 312323 w 407034"/>
              <a:gd name="T43" fmla="*/ 156862 h 366395"/>
              <a:gd name="T44" fmla="*/ 299034 w 407034"/>
              <a:gd name="T45" fmla="*/ 149733 h 366395"/>
              <a:gd name="T46" fmla="*/ 352197 w 407034"/>
              <a:gd name="T47" fmla="*/ 337061 h 366395"/>
              <a:gd name="T48" fmla="*/ 378778 w 407034"/>
              <a:gd name="T49" fmla="*/ 38889 h 366395"/>
              <a:gd name="T50" fmla="*/ 222096 w 407034"/>
              <a:gd name="T51" fmla="*/ 105008 h 366395"/>
              <a:gd name="T52" fmla="*/ 253100 w 407034"/>
              <a:gd name="T53" fmla="*/ 148762 h 366395"/>
              <a:gd name="T54" fmla="*/ 272453 w 407034"/>
              <a:gd name="T55" fmla="*/ 194458 h 366395"/>
              <a:gd name="T56" fmla="*/ 255914 w 407034"/>
              <a:gd name="T57" fmla="*/ 130408 h 366395"/>
              <a:gd name="T58" fmla="*/ 68442 w 407034"/>
              <a:gd name="T59" fmla="*/ 152973 h 366395"/>
              <a:gd name="T60" fmla="*/ 73098 w 407034"/>
              <a:gd name="T61" fmla="*/ 175011 h 366395"/>
              <a:gd name="T62" fmla="*/ 86389 w 407034"/>
              <a:gd name="T63" fmla="*/ 157510 h 366395"/>
              <a:gd name="T64" fmla="*/ 86389 w 407034"/>
              <a:gd name="T65" fmla="*/ 141306 h 366395"/>
              <a:gd name="T66" fmla="*/ 99678 w 407034"/>
              <a:gd name="T67" fmla="*/ 175011 h 366395"/>
              <a:gd name="T68" fmla="*/ 312323 w 407034"/>
              <a:gd name="T69" fmla="*/ 156862 h 366395"/>
              <a:gd name="T70" fmla="*/ 325613 w 407034"/>
              <a:gd name="T71" fmla="*/ 175011 h 366395"/>
              <a:gd name="T72" fmla="*/ 398710 w 407034"/>
              <a:gd name="T73" fmla="*/ 0 h 366395"/>
              <a:gd name="T74" fmla="*/ 352197 w 407034"/>
              <a:gd name="T75" fmla="*/ 175011 h 366395"/>
              <a:gd name="T76" fmla="*/ 392068 w 407034"/>
              <a:gd name="T77" fmla="*/ 33705 h 366395"/>
              <a:gd name="T78" fmla="*/ 358841 w 407034"/>
              <a:gd name="T79" fmla="*/ 12962 h 366395"/>
              <a:gd name="T80" fmla="*/ 99678 w 407034"/>
              <a:gd name="T81" fmla="*/ 38889 h 366395"/>
              <a:gd name="T82" fmla="*/ 299034 w 407034"/>
              <a:gd name="T83" fmla="*/ 77784 h 366395"/>
              <a:gd name="T84" fmla="*/ 299034 w 407034"/>
              <a:gd name="T85" fmla="*/ 51854 h 366395"/>
              <a:gd name="T86" fmla="*/ 325286 w 407034"/>
              <a:gd name="T87" fmla="*/ 149733 h 366395"/>
              <a:gd name="T88" fmla="*/ 285743 w 407034"/>
              <a:gd name="T89" fmla="*/ 64820 h 366395"/>
              <a:gd name="T90" fmla="*/ 39871 w 407034"/>
              <a:gd name="T91" fmla="*/ 12962 h 366395"/>
              <a:gd name="T92" fmla="*/ 53161 w 407034"/>
              <a:gd name="T93" fmla="*/ 20743 h 366395"/>
              <a:gd name="T94" fmla="*/ 385422 w 407034"/>
              <a:gd name="T95" fmla="*/ 18148 h 366395"/>
              <a:gd name="T96" fmla="*/ 398710 w 407034"/>
              <a:gd name="T97" fmla="*/ 12962 h 36639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2" b="1832"/>
          <a:stretch/>
        </p:blipFill>
        <p:spPr bwMode="auto">
          <a:xfrm>
            <a:off x="4573309" y="1332012"/>
            <a:ext cx="1114264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ПОВИННОСТИ НАСЕЛЕНИЯ</a:t>
            </a:r>
            <a:endParaRPr lang="ru-RU" alt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3816424" cy="25202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Монгольским военным отрядам, размещенным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городам и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селениям, население обязано было поставлять одежду и продовольствие.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очень тяжелых условиях жили и ремесленники. Особенно тяжким было положение оружейников, ткачей и обувщиков. Они были в особом списке и были обязаны выработать и поставить монгольским правителям определенное количество изделий. 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4103861" y="827956"/>
            <a:ext cx="1506457" cy="2005228"/>
            <a:chOff x="4082130" y="899964"/>
            <a:chExt cx="1506457" cy="2005228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2" t="6389" r="8835" b="6863"/>
            <a:stretch/>
          </p:blipFill>
          <p:spPr bwMode="auto">
            <a:xfrm>
              <a:off x="4082130" y="899964"/>
              <a:ext cx="1461828" cy="20052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4" name="Группа 3"/>
            <p:cNvGrpSpPr/>
            <p:nvPr/>
          </p:nvGrpSpPr>
          <p:grpSpPr>
            <a:xfrm>
              <a:off x="4857720" y="921548"/>
              <a:ext cx="730867" cy="576064"/>
              <a:chOff x="4723361" y="971972"/>
              <a:chExt cx="730867" cy="576064"/>
            </a:xfrm>
          </p:grpSpPr>
          <p:sp>
            <p:nvSpPr>
              <p:cNvPr id="2" name="Прямоугольник 1"/>
              <p:cNvSpPr/>
              <p:nvPr/>
            </p:nvSpPr>
            <p:spPr>
              <a:xfrm>
                <a:off x="4723361" y="971972"/>
                <a:ext cx="730867" cy="36004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" name="Прямоугольник 2"/>
              <p:cNvSpPr/>
              <p:nvPr/>
            </p:nvSpPr>
            <p:spPr>
              <a:xfrm>
                <a:off x="5039965" y="1260004"/>
                <a:ext cx="360040" cy="288032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8057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БЕДСТВИЯ НАСЕЛЕНИЯ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5328592" cy="2448272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endParaRPr lang="ru-RU" altLang="ru-RU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29209085"/>
              </p:ext>
            </p:extLst>
          </p:nvPr>
        </p:nvGraphicFramePr>
        <p:xfrm>
          <a:off x="215429" y="611932"/>
          <a:ext cx="5472608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323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НАРОДНОГО ВОССТАНИЯ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3672408" cy="24482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Народное восстание против монголов и их ставленников началось в 1238 г. в селении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Тараб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расположенном недалеко от Бухары. В нем приняли участие ремесленники и крестьяне Бухары и ее окрестностей.     </a:t>
            </a:r>
            <a:endParaRPr lang="ru-RU" altLang="ru-RU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Руководителем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восстания стал ремесленник по имени Махмуд из селения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Тараб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призывавший народ к вооруженной борьбе с угнетателями.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45" y="611932"/>
            <a:ext cx="1728192" cy="1013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 descr="9. 1963 -1973. С.Н. ЮРЕНЕВ — хранитель Бухары, города-музея - Домашний  архив. История в документах семьи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327" y="1692052"/>
            <a:ext cx="1132678" cy="151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8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РОСТ ЧИСЛА СТОРОННИКОВ МАХМУДА ТАРАБИ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215429" y="611932"/>
            <a:ext cx="3240360" cy="25202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каждым днем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росло число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сторонников Махмуда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Тараби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Монгольские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власти, осведомленные о народном волнении,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решили принять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к прекращению смуты. Прежде всего они задумали обезглавить движение и хотели обманом завлечь Махмуда в Бухару и здесь казнить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его. 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821" y="683940"/>
            <a:ext cx="1707326" cy="2301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692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МАХМУД ТАРАБИ В БУХАРЕ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3528392" cy="25202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Махмуд </a:t>
            </a:r>
            <a:r>
              <a:rPr lang="ru-RU" alt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Тараби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разгадал намерения врагов. Он явился в город не один, а 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сопровождении 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большого числа своих 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сподвижников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 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нему примкнул 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ученый -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богослов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Шамсуддин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Махбуби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наиболее активные сторонники его движения.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738" y="611932"/>
            <a:ext cx="1821512" cy="119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649" y="1878491"/>
            <a:ext cx="1727689" cy="1253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617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МОНГОЛЫ ПРОСЯТ  ПОМОЩЬ В ПОДАВЛЕНИИ ВОССТАНИЯ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1" y="539924"/>
            <a:ext cx="3348234" cy="25922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Монгольская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власть в Бухаре отправила в </a:t>
            </a:r>
            <a:r>
              <a:rPr lang="ru-RU" alt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Ходженд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 правителю </a:t>
            </a:r>
            <a:r>
              <a:rPr lang="ru-RU" alt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Ялавачу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гонца с просьбой о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помощи. </a:t>
            </a:r>
            <a:endParaRPr lang="ru-RU" altLang="ru-RU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Восставшие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поняли,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нельзя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упускать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благоприятного момента для выступления. Поэтому Махмуд </a:t>
            </a:r>
            <a:r>
              <a:rPr lang="ru-RU" altLang="ru-RU" sz="1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Тараби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решили начать восстание до прихода войск из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Ходженда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583" y="611932"/>
            <a:ext cx="2066454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829" y="2124100"/>
            <a:ext cx="1656184" cy="99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150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ОБРАЩЕНИЕ МАХМУДА ТАРАБИ К ЖИТЕЛЯМ БУХАРЫ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3744416" cy="24482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окрестностях Бухары Махмуд </a:t>
            </a:r>
            <a:r>
              <a:rPr lang="ru-RU" alt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Тараби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собрал большой отряд преданных делу людей и обратился к ним со следующими словами: "О защитники истины, что еще медлить и ждать, необходимо очистить мир от неверных, пусть каждый приготовит и обратит в дело, что у него имеется из оружия и орудий или палок и дубин". Этот призыв сыграл решающую роль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население Бухары присоединилось к восставшим.</a:t>
            </a:r>
            <a:endParaRPr lang="ru-RU" altLang="ru-RU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853" y="730776"/>
            <a:ext cx="1512168" cy="2115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912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МАХМУД- ХАЛИФ БУХАРЫ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215429" y="539924"/>
            <a:ext cx="3240360" cy="25922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Махмуд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его сторонники заняли Бухару. Своей резиденцией он объявил дворец </a:t>
            </a:r>
            <a:r>
              <a:rPr lang="ru-RU" alt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Рабиъа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выстроенный в 1206 году вождем народного восстания Маликом </a:t>
            </a:r>
            <a:r>
              <a:rPr lang="ru-RU" alt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Санджаром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Махмуд </a:t>
            </a:r>
            <a:r>
              <a:rPr lang="ru-RU" alt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Тараби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пригласил во дворец </a:t>
            </a:r>
            <a:r>
              <a:rPr lang="ru-RU" alt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садров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именитых людей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Бухары. В их присутствии он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главу </a:t>
            </a:r>
            <a:r>
              <a:rPr lang="ru-RU" alt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садров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провозгласить его халифом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Шамсиддина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Махбуби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ru-RU" alt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садром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altLang="ru-RU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9" t="5662" r="-10909" b="-4099"/>
          <a:stretch/>
        </p:blipFill>
        <p:spPr bwMode="auto">
          <a:xfrm>
            <a:off x="3743821" y="715289"/>
            <a:ext cx="1728192" cy="2319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19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БОРЬБА СО ЗНАТЬЮ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3600400" cy="25202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Узаконив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свою власть, Махмуд приступил к осуществлению своих планов. Прежние правители были изгнаны из города. По словам автора XIII века </a:t>
            </a:r>
            <a:r>
              <a:rPr lang="ru-RU" alt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Джувейни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"большинство людей, знатных и именитых, он подверг оскорблению, а другая часть их спаслась бегством от него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Эмиры и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баскаки, бежавшие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Бухары собрали из ближайших мест монгольские отряды и направились к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Бухаре.</a:t>
            </a:r>
            <a:endParaRPr lang="ru-RU" altLang="ru-RU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938" y="604752"/>
            <a:ext cx="1728192" cy="2429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561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СРАЖЕНИЕ У ГОРОДА КАРМАНА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71414" y="539924"/>
            <a:ext cx="3885276" cy="25922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Махмуд с повстанцами вышел навстречу монгольскому войску. Ожесточенное сражение произошло в степи </a:t>
            </a:r>
            <a:r>
              <a:rPr lang="ru-RU" alt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Чули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Малик, неподалеку от города Кармана. Повстанцы сражались мужественно и самоотверженно. </a:t>
            </a:r>
            <a:endParaRPr lang="ru-RU" altLang="ru-RU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Махмуд </a:t>
            </a:r>
            <a:r>
              <a:rPr lang="ru-RU" alt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Тараби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Шамсиддин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Махбуби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находились в самом центре боя. Победу повстанцев ускорило присоединение к ним вооруженного вилами, кетменями и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топорами окрестного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населения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690" y="899964"/>
            <a:ext cx="1731347" cy="1625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968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5544616" cy="25202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342900" indent="-342900" eaLnBrk="1" hangingPunct="1">
              <a:spcBef>
                <a:spcPts val="563"/>
              </a:spcBef>
              <a:buAutoNum type="arabicPeriod"/>
            </a:pP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Чагатайский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улус.</a:t>
            </a:r>
            <a:endParaRPr lang="ru-RU" altLang="ru-RU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ts val="563"/>
              </a:spcBef>
              <a:buAutoNum type="arabicPeriod" startAt="2"/>
            </a:pP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налогов.</a:t>
            </a:r>
            <a:endParaRPr lang="ru-RU" altLang="ru-RU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ts val="563"/>
              </a:spcBef>
              <a:buAutoNum type="arabicPeriod" startAt="2"/>
            </a:pP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Восстание Махмуда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Тараби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ts val="563"/>
              </a:spcBef>
              <a:buAutoNum type="arabicPeriod" startAt="2"/>
            </a:pP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 великого кагана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Мунке.</a:t>
            </a:r>
            <a:endParaRPr lang="ru-RU" altLang="ru-RU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ts val="563"/>
              </a:spcBef>
              <a:buAutoNum type="arabicPeriod" startAt="2"/>
            </a:pP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Денежная реформа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Маъсудбека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eaLnBrk="1" hangingPunct="1">
              <a:spcBef>
                <a:spcPts val="563"/>
              </a:spcBef>
              <a:buAutoNum type="arabicPeriod" startAt="2"/>
            </a:pP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Кебекхан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его реформы.</a:t>
            </a:r>
          </a:p>
          <a:p>
            <a:pPr marL="342900" indent="-342900" eaLnBrk="1" hangingPunct="1">
              <a:spcBef>
                <a:spcPts val="563"/>
              </a:spcBef>
              <a:buAutoNum type="arabicPeriod" startAt="2"/>
            </a:pP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Активизация экономической жизни.</a:t>
            </a:r>
          </a:p>
          <a:p>
            <a:pPr marL="342900" indent="-342900" eaLnBrk="1" hangingPunct="1">
              <a:spcBef>
                <a:spcPts val="563"/>
              </a:spcBef>
              <a:buAutoNum type="arabicPeriod" startAt="2"/>
            </a:pP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 Чагатайского 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улуса.</a:t>
            </a:r>
            <a:endParaRPr lang="ru-RU" altLang="ru-RU" sz="16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ts val="563"/>
              </a:spcBef>
              <a:buAutoNum type="arabicPeriod" startAt="2"/>
            </a:pPr>
            <a:endParaRPr lang="ru-RU" altLang="ru-RU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829" y="690960"/>
            <a:ext cx="1773653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722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ГИБЕЛЬ РУКОВОДИТЕЛЕЙ ВОССТАНИЯ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4176464" cy="24482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Монголы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бежали. Повстанцы преследовали их до Карманы и большинство перебили.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время ожесточенного боя погибли руководители восстания Махмуд </a:t>
            </a:r>
            <a:r>
              <a:rPr lang="ru-RU" alt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Тараби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Шамсиддин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Махбуби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Их место заняли братья Махмуда — Мухаммад и Али. Однако они не имели организаторских способностей и авторитета, что выявилось при новом столкновении с монголами. Через несколько дней повстанцы, потерявшие предводителей и слабо вооруженные, были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совершенно разбиты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893" y="683940"/>
            <a:ext cx="1224136" cy="2132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71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МАХМУД ЯЛОВАЧ</a:t>
            </a:r>
            <a:endParaRPr lang="ru-RU" altLang="ru-RU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3312368" cy="25202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После подавления восстания Махмуда </a:t>
            </a:r>
            <a:r>
              <a:rPr lang="ru-RU" alt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Тараби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1238 г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Махмуд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alt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ловач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 смещен со своей должности. Он уехал в Каракорум к великому кагану </a:t>
            </a:r>
            <a:r>
              <a:rPr lang="ru-RU" alt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Угэдею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Каган назначил его губернатором Пекина.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658" y="755948"/>
            <a:ext cx="2167249" cy="185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966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-1090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ПОЛИТИКА МУНКЕ-КАГАНА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1" y="572312"/>
            <a:ext cx="4320480" cy="14797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середине </a:t>
            </a:r>
            <a:r>
              <a:rPr lang="en-US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XIII </a:t>
            </a: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при </a:t>
            </a: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Мунке было издано несколько ярлыков (указов) с целью ограничить произвол местных властей, прекратить грабеж и разорение оседлого населения. </a:t>
            </a: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Мунке </a:t>
            </a: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отменил наиболее обременительные и ненормированные подати и налоги. По мнению Мунке, все население империи: и оседлое, и кочевое — должно быть обложено нормированными ежегодными налогами и податями, пропорционально доходам и богатству. </a:t>
            </a:r>
            <a:endParaRPr lang="ru-RU" altLang="ru-RU" sz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437" y="2124100"/>
            <a:ext cx="1512168" cy="98640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Установлена норма выдачи коней на почтовых станциях ямах, запрет требовать коней с частных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лиц.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43621" y="2124100"/>
            <a:ext cx="1872208" cy="9649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Запрет государственным чиновникам без наличия официального документа, заезжать в город или село и требовать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содержание.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9845" y="2139168"/>
            <a:ext cx="1667578" cy="914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Отменен продовольственный налог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шулен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855" y="572312"/>
            <a:ext cx="1023125" cy="134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497539" y="1942850"/>
            <a:ext cx="1104662" cy="1590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1251-1259 гг.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41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ДЕНЕЖНАЯ РЕФОРМА МАЪСУДБЕКА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71413" y="611932"/>
            <a:ext cx="3240360" cy="250565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1271 году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Маъсудбек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начал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регулярный чекан полноценных серебряных монет одновременно в шестнадцати городах </a:t>
            </a:r>
            <a:r>
              <a:rPr lang="ru-RU" alt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Мавераннахра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том числе Самарканде, Бухаре, </a:t>
            </a:r>
            <a:r>
              <a:rPr lang="ru-RU" alt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Таразе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Отраре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Ходженде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других крупных областных центрах, везде одинакового веса и пробы. Серебряные монеты имели общегосударственное обращение вне зависимости от места выпуска. </a:t>
            </a:r>
            <a:endParaRPr lang="ru-RU" altLang="ru-RU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474067325"/>
              </p:ext>
            </p:extLst>
          </p:nvPr>
        </p:nvGraphicFramePr>
        <p:xfrm>
          <a:off x="3167757" y="611932"/>
          <a:ext cx="2520281" cy="2392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949" y="579512"/>
            <a:ext cx="648072" cy="67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746" y="579512"/>
            <a:ext cx="576064" cy="586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973" y="2628156"/>
            <a:ext cx="489434" cy="489434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16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КЕБЕКХАН </a:t>
            </a:r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 ЕГО РЕФОРМЫ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215429" y="611932"/>
            <a:ext cx="3024336" cy="24482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Кебек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 первым чагатайским правителем, который перенес ставку в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Мавераннахр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Он построил себе дворец вблизи города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Несеф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Кашкадарьинской долине. Этот дворец назывался </a:t>
            </a:r>
            <a:r>
              <a:rPr lang="ru-RU" altLang="ru-RU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Карши. Впоследствии вокруг этого дворца вырос целый город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789" y="1836068"/>
            <a:ext cx="1800200" cy="119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789" y="755948"/>
            <a:ext cx="1800200" cy="1028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050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РЕФОРМЫ КЕБЕКХАНА </a:t>
            </a:r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1321 </a:t>
            </a:r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81239" y="683940"/>
            <a:ext cx="2250614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РЕФОРМЫ КЕБЕКА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3421" y="1332013"/>
            <a:ext cx="2304256" cy="18722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АДМИНИСТРАТИВНАЯ РЕФОРМА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ЗЕМЛЕДЕЛЬЧЕСКИЕ 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ОАЗИСЫ МАВЕРАННАХРА 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БЫЛИ РАЗДЕЛЕНЫ НА АДМИНИСТРАТИВНЫЕ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ЕДИНИЦЫ -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ТУМАНЫ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КАЖДЫЙ ТУМАН ДОЛЖЕН БЫЛ ВЫСТАВИТЬ 10 ТЫСЯЧ ВОИНОВ.</a:t>
            </a:r>
          </a:p>
          <a:p>
            <a:pPr algn="ctr"/>
            <a:endParaRPr lang="ru-RU" sz="1000" dirty="0" smtClean="0"/>
          </a:p>
          <a:p>
            <a:pPr algn="ctr"/>
            <a:endParaRPr lang="ru-RU" sz="1000" dirty="0" smtClean="0"/>
          </a:p>
          <a:p>
            <a:pPr algn="ctr"/>
            <a:endParaRPr lang="ru-RU" sz="1000" dirty="0" smtClean="0"/>
          </a:p>
          <a:p>
            <a:pPr algn="ctr"/>
            <a:endParaRPr lang="ru-RU" sz="1000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9765" y="1332012"/>
            <a:ext cx="2448272" cy="18722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ДЕНЕЖНАЯ 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РЕФОРМА</a:t>
            </a:r>
          </a:p>
          <a:p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ЧЕКАНКА СЕРЕБРЯНЫХ МОНЕТ</a:t>
            </a:r>
          </a:p>
          <a:p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«КЕБЕКИ»</a:t>
            </a:r>
          </a:p>
          <a:p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СЕРЕБРЯНАЯ БОЛЬШАЯ -</a:t>
            </a:r>
          </a:p>
          <a:p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ДИНАР-8 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ГРАММОВ</a:t>
            </a:r>
          </a:p>
          <a:p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СЕРЕБРЯНАЯ МАЛАЯ </a:t>
            </a:r>
          </a:p>
          <a:p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ДИРХЕМ-1 ГРАММ</a:t>
            </a:r>
          </a:p>
          <a:p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РЕФОРМА СОЗДАЛА БЛАГОПРИЯТНЫЕ УСЛОВИЯ ДЛЯ ВНУТРЕННЕЙ И ВНЕШНЕЙ ТОРГОВЛИ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углом 6"/>
          <p:cNvSpPr/>
          <p:nvPr/>
        </p:nvSpPr>
        <p:spPr>
          <a:xfrm rot="5400000">
            <a:off x="4068579" y="693663"/>
            <a:ext cx="696056" cy="86868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7946" y="727901"/>
            <a:ext cx="936104" cy="719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941" y="2064665"/>
            <a:ext cx="837090" cy="491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239" y="2052418"/>
            <a:ext cx="648072" cy="43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877" y="1836068"/>
            <a:ext cx="794187" cy="98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426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ФОРМЫ </a:t>
            </a:r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ЗЕМЛЕВЛАДЕНИЯ ПРИ МОНГОЛАХ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157785"/>
              </p:ext>
            </p:extLst>
          </p:nvPr>
        </p:nvGraphicFramePr>
        <p:xfrm>
          <a:off x="215429" y="647701"/>
          <a:ext cx="5184775" cy="2592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431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ВРАЖДА МЕЖДУ ОСЕДЛЫМИ И КОЧЕВЫМИ МОНГОЛАМИ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890670291"/>
              </p:ext>
            </p:extLst>
          </p:nvPr>
        </p:nvGraphicFramePr>
        <p:xfrm>
          <a:off x="215429" y="755948"/>
          <a:ext cx="5328592" cy="2143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231" y="2406267"/>
            <a:ext cx="1364726" cy="75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13" y="579835"/>
            <a:ext cx="1152128" cy="666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17" y="2484140"/>
            <a:ext cx="1349685" cy="706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17" y="573493"/>
            <a:ext cx="1296144" cy="61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677" y="1245840"/>
            <a:ext cx="1088752" cy="108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176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РАЗДЕЛ ЧАГАТАЙСКОГО УЛУСА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287437" y="611932"/>
            <a:ext cx="2880320" cy="24482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К 40-м годам </a:t>
            </a:r>
            <a:r>
              <a:rPr lang="en-US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века Чагатайский улус постепенно разделился на две части.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Территории Восточного Туркестана и Семиречья,  отделившиеся от Чагатайского улуса, стали называть –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Моголистан</a:t>
            </a:r>
            <a:r>
              <a:rPr lang="ru-RU" altLang="ru-RU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7" r="4516"/>
          <a:stretch/>
        </p:blipFill>
        <p:spPr bwMode="auto">
          <a:xfrm>
            <a:off x="3887837" y="806376"/>
            <a:ext cx="1396866" cy="94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789" y="1836068"/>
            <a:ext cx="1998229" cy="1127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181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РАБОТА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215429" y="755948"/>
            <a:ext cx="5472608" cy="2592288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Прочитать </a:t>
            </a:r>
            <a:r>
              <a:rPr lang="ru-RU" alt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ru-RU" alt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23, </a:t>
            </a:r>
            <a:r>
              <a:rPr lang="ru-RU" alt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стр. </a:t>
            </a:r>
            <a:r>
              <a:rPr lang="ru-RU" alt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82-84;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ru-RU" alt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24, </a:t>
            </a:r>
            <a:r>
              <a:rPr lang="ru-RU" alt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стр. 85-87.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Устно ответить на вопросы к параграфам.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20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Заполнить </a:t>
            </a:r>
            <a:r>
              <a:rPr lang="ru-RU" alt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таблицу сведениями по пройденной теме </a:t>
            </a:r>
            <a:r>
              <a:rPr lang="ru-RU" altLang="ru-RU" sz="20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</a:t>
            </a:r>
            <a:r>
              <a:rPr lang="ru-RU" altLang="ru-RU" sz="20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84</a:t>
            </a:r>
            <a:r>
              <a:rPr lang="ru-RU" alt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085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РАЗДЕЛ ЧИНГИЗХАНОМ  ЗАВОЕВАННЫХ ЗЕМЕЛЬ 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468313"/>
            <a:ext cx="3456930" cy="2447925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altLang="ru-RU" sz="2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585202328"/>
              </p:ext>
            </p:extLst>
          </p:nvPr>
        </p:nvGraphicFramePr>
        <p:xfrm>
          <a:off x="71413" y="611932"/>
          <a:ext cx="5544616" cy="2401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442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ЧАГАТАЙСКИЙ УЛУС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287437" y="683940"/>
            <a:ext cx="3312368" cy="25922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Ставка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Чагатая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находилась в Семиречье и называлась - «Большой дом». Долина Или с главным городом Алмалыком составляла центральную часть его владений и называлась «Иль-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аларгу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05" y="1692052"/>
            <a:ext cx="18161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970" y="539924"/>
            <a:ext cx="938213" cy="1090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771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МАХМУД ЯЛОВАЧ У ВЛАСТИ В ЧАГАТАЙСКОМ УЛУСЕ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3384376" cy="246332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Управление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Мавераннахром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Хорезмом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Чагатай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отдал на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откуп Махмуду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Ялавачу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крупнейшему купцу и ростовщику. Своей резиденцией Махмуд избрал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Ходженд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Глава улуса —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Чагатай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не вмешивался в дела управления, довольствуясь регулярным получением доходов.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Потому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монгольские правители до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20-х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годов XIV века в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Мавераннахре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не имели постоянной ставки. </a:t>
            </a:r>
            <a:endParaRPr lang="ru-RU" altLang="ru-RU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05" y="971972"/>
            <a:ext cx="2119856" cy="1554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617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УПРАВЛЕНИЕ МАВЕРАННАХРОМ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468313"/>
            <a:ext cx="3456930" cy="2447925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sz="2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08036751"/>
              </p:ext>
            </p:extLst>
          </p:nvPr>
        </p:nvGraphicFramePr>
        <p:xfrm>
          <a:off x="962931" y="683940"/>
          <a:ext cx="3792025" cy="2215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079" y="827956"/>
            <a:ext cx="962154" cy="2006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4" y="827956"/>
            <a:ext cx="936104" cy="1810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787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ВИДЫ НАЛОГОВ</a:t>
            </a:r>
            <a:endParaRPr lang="ru-RU" alt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468313"/>
            <a:ext cx="3456930" cy="2447925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sz="2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59740443"/>
              </p:ext>
            </p:extLst>
          </p:nvPr>
        </p:nvGraphicFramePr>
        <p:xfrm>
          <a:off x="935508" y="539924"/>
          <a:ext cx="3864033" cy="2359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6884"/>
          <a:stretch/>
        </p:blipFill>
        <p:spPr bwMode="auto">
          <a:xfrm>
            <a:off x="4799542" y="1332012"/>
            <a:ext cx="828131" cy="817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0" y="1476028"/>
            <a:ext cx="802855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842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СИСТЕМА СБОРА НАЛОГОВ БАРОТ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3960440" cy="25202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 населения также взимались налоги на соль, шерсть. Налог на содержание почтовых станций на караванных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дорогах -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ямов, на курьеров и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посланников -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ильчи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Такая система увеличивала злоупотребления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Сбор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налогов осуществлялся по системе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барот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то есть «досрочный сбор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Обладатели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барота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(документа на право взимания налога) буквально обирали население.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426" y="1660133"/>
            <a:ext cx="1536611" cy="1300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869" y="611932"/>
            <a:ext cx="1512168" cy="1019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540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ПАЙЦЗЫ И ЯРЛЫКИ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3312368" cy="25202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Как свидетельствуют письменные источники монгольские ханы щедро раздавали крупным землевладельцам и купцам </a:t>
            </a:r>
            <a:r>
              <a:rPr lang="ru-RU" alt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пайцзы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ярлыки, документы дававшие право требовать от населения выполнения разнообразных повинностей.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881" y="1214306"/>
            <a:ext cx="1072769" cy="1341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99805" y="2556148"/>
            <a:ext cx="2088232" cy="6263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Пайцза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 с надписями на трёх языках — персидским, </a:t>
            </a:r>
            <a:r>
              <a:rPr lang="ru-RU" sz="1000" b="1" dirty="0" err="1">
                <a:latin typeface="Arial" panose="020B0604020202020204" pitchFamily="34" charset="0"/>
                <a:cs typeface="Arial" panose="020B0604020202020204" pitchFamily="34" charset="0"/>
              </a:rPr>
              <a:t>старомонгольским</a:t>
            </a:r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 и квадратным письмом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571" y="613470"/>
            <a:ext cx="904377" cy="1366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73637" y="2124100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рлыки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36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154775</TotalTime>
  <Words>1448</Words>
  <Application>Microsoft Office PowerPoint</Application>
  <PresentationFormat>Произвольный</PresentationFormat>
  <Paragraphs>153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29</vt:i4>
      </vt:variant>
    </vt:vector>
  </HeadingPairs>
  <TitlesOfParts>
    <vt:vector size="43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Тема Office</vt:lpstr>
      <vt:lpstr>История Узбекистана</vt:lpstr>
      <vt:lpstr>ПЛАН УРОКА</vt:lpstr>
      <vt:lpstr>РАЗДЕЛ ЧИНГИЗХАНОМ  ЗАВОЕВАННЫХ ЗЕМЕЛЬ </vt:lpstr>
      <vt:lpstr>ЧАГАТАЙСКИЙ УЛУС</vt:lpstr>
      <vt:lpstr>МАХМУД ЯЛОВАЧ У ВЛАСТИ В ЧАГАТАЙСКОМ УЛУСЕ</vt:lpstr>
      <vt:lpstr>УПРАВЛЕНИЕ МАВЕРАННАХРОМ</vt:lpstr>
      <vt:lpstr>ВИДЫ НАЛОГОВ</vt:lpstr>
      <vt:lpstr>СИСТЕМА СБОРА НАЛОГОВ БАРОТ</vt:lpstr>
      <vt:lpstr>ПАЙЦЗЫ И ЯРЛЫКИ</vt:lpstr>
      <vt:lpstr>ПОВИННОСТИ НАСЕЛЕНИЯ</vt:lpstr>
      <vt:lpstr>БЕДСТВИЯ НАСЕЛЕНИЯ</vt:lpstr>
      <vt:lpstr>НАЧАЛО НАРОДНОГО ВОССТАНИЯ</vt:lpstr>
      <vt:lpstr>РОСТ ЧИСЛА СТОРОННИКОВ МАХМУДА ТАРАБИ</vt:lpstr>
      <vt:lpstr>МАХМУД ТАРАБИ В БУХАРЕ</vt:lpstr>
      <vt:lpstr> МОНГОЛЫ ПРОСЯТ  ПОМОЩЬ В ПОДАВЛЕНИИ ВОССТАНИЯ</vt:lpstr>
      <vt:lpstr>ОБРАЩЕНИЕ МАХМУДА ТАРАБИ К ЖИТЕЛЯМ БУХАРЫ</vt:lpstr>
      <vt:lpstr>МАХМУД- ХАЛИФ БУХАРЫ</vt:lpstr>
      <vt:lpstr>БОРЬБА СО ЗНАТЬЮ</vt:lpstr>
      <vt:lpstr>СРАЖЕНИЕ У ГОРОДА КАРМАНА</vt:lpstr>
      <vt:lpstr>ГИБЕЛЬ РУКОВОДИТЕЛЕЙ ВОССТАНИЯ</vt:lpstr>
      <vt:lpstr>МАХМУД ЯЛОВАЧ</vt:lpstr>
      <vt:lpstr>ПОЛИТИКА МУНКЕ-КАГАНА</vt:lpstr>
      <vt:lpstr>ДЕНЕЖНАЯ РЕФОРМА МАЪСУДБЕКА</vt:lpstr>
      <vt:lpstr>КЕБЕКХАН И ЕГО РЕФОРМЫ</vt:lpstr>
      <vt:lpstr>РЕФОРМЫ КЕБЕКХАНА 1321 Г.</vt:lpstr>
      <vt:lpstr>ФОРМЫ ЗЕМЛЕВЛАДЕНИЯ ПРИ МОНГОЛАХ</vt:lpstr>
      <vt:lpstr>ВРАЖДА МЕЖДУ ОСЕДЛЫМИ И КОЧЕВЫМИ МОНГОЛАМИ</vt:lpstr>
      <vt:lpstr>РАЗДЕЛ ЧАГАТАЙСКОГО УЛУСА</vt:lpstr>
      <vt:lpstr>САМОСТОЯТЕЛЬНАЯ РАБОТА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Sergey</dc:creator>
  <cp:lastModifiedBy>Lenova 330 pro A6</cp:lastModifiedBy>
  <cp:revision>1806</cp:revision>
  <dcterms:created xsi:type="dcterms:W3CDTF">2014-10-08T23:03:32Z</dcterms:created>
  <dcterms:modified xsi:type="dcterms:W3CDTF">2020-11-27T10:24:51Z</dcterms:modified>
</cp:coreProperties>
</file>