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40"/>
  </p:notesMasterIdLst>
  <p:sldIdLst>
    <p:sldId id="1356" r:id="rId11"/>
    <p:sldId id="1563" r:id="rId12"/>
    <p:sldId id="1537" r:id="rId13"/>
    <p:sldId id="1547" r:id="rId14"/>
    <p:sldId id="1533" r:id="rId15"/>
    <p:sldId id="1534" r:id="rId16"/>
    <p:sldId id="1535" r:id="rId17"/>
    <p:sldId id="1538" r:id="rId18"/>
    <p:sldId id="1539" r:id="rId19"/>
    <p:sldId id="1540" r:id="rId20"/>
    <p:sldId id="1541" r:id="rId21"/>
    <p:sldId id="1542" r:id="rId22"/>
    <p:sldId id="1543" r:id="rId23"/>
    <p:sldId id="1548" r:id="rId24"/>
    <p:sldId id="1553" r:id="rId25"/>
    <p:sldId id="1549" r:id="rId26"/>
    <p:sldId id="1556" r:id="rId27"/>
    <p:sldId id="1551" r:id="rId28"/>
    <p:sldId id="1552" r:id="rId29"/>
    <p:sldId id="1554" r:id="rId30"/>
    <p:sldId id="1555" r:id="rId31"/>
    <p:sldId id="1550" r:id="rId32"/>
    <p:sldId id="1558" r:id="rId33"/>
    <p:sldId id="1544" r:id="rId34"/>
    <p:sldId id="1559" r:id="rId35"/>
    <p:sldId id="1560" r:id="rId36"/>
    <p:sldId id="1562" r:id="rId37"/>
    <p:sldId id="1561" r:id="rId38"/>
    <p:sldId id="1532" r:id="rId39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1882">
          <p15:clr>
            <a:srgbClr val="A4A3A4"/>
          </p15:clr>
        </p15:guide>
        <p15:guide id="4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4" autoAdjust="0"/>
    <p:restoredTop sz="95491" autoAdjust="0"/>
  </p:normalViewPr>
  <p:slideViewPr>
    <p:cSldViewPr snapToObjects="1">
      <p:cViewPr varScale="1">
        <p:scale>
          <a:sx n="151" d="100"/>
          <a:sy n="151" d="100"/>
        </p:scale>
        <p:origin x="678" y="10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B8A63B-8C8D-4719-9CF7-4338AD35198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2DE8DD6-6CBA-4524-9356-AB4A935B595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ДЖУЧИ – </a:t>
          </a:r>
        </a:p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   ЮЖНАЯ СИБИРЬ, ПОЛОВЕЦКАЯ СТЕПЬ, ПОВОЛЖЬЕ, СЕВЕРНЫЕ РАЙОНЫ ХОРЕЗМА И ЗЕМЛИ ДО ДЕРБЕНДА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654CF220-CA93-4741-8FD2-81CA29D71F8B}" type="parTrans" cxnId="{759F38AE-7902-4BEB-8AA1-D7864549E4EA}">
      <dgm:prSet/>
      <dgm:spPr/>
      <dgm:t>
        <a:bodyPr/>
        <a:lstStyle/>
        <a:p>
          <a:endParaRPr lang="ru-RU"/>
        </a:p>
      </dgm:t>
    </dgm:pt>
    <dgm:pt modelId="{1DA4AFEA-D45A-461D-BAFB-F722DB9AE3F8}" type="sibTrans" cxnId="{759F38AE-7902-4BEB-8AA1-D7864549E4EA}">
      <dgm:prSet/>
      <dgm:spPr/>
      <dgm:t>
        <a:bodyPr/>
        <a:lstStyle/>
        <a:p>
          <a:endParaRPr lang="ru-RU"/>
        </a:p>
      </dgm:t>
    </dgm:pt>
    <dgm:pt modelId="{547118C7-0766-4945-B731-7570346930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800" b="1" dirty="0" smtClean="0"/>
            <a:t>    </a:t>
          </a:r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ЧАГАТАЙ -  </a:t>
          </a:r>
          <a:endParaRPr lang="ru-RU" sz="1200" b="1" dirty="0" smtClean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ЗЕМЛИ ВОСТОЧНОГО ТУРКЕСТАНА, СЕМИРЕЧЬЯ И МАВЕРАННАХРА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FE7DCF68-A678-4359-B5D3-2591A7CCBAE2}" type="parTrans" cxnId="{0067A2C5-3AF1-4EE3-9AFB-1CD29CF51051}">
      <dgm:prSet/>
      <dgm:spPr/>
      <dgm:t>
        <a:bodyPr/>
        <a:lstStyle/>
        <a:p>
          <a:endParaRPr lang="ru-RU"/>
        </a:p>
      </dgm:t>
    </dgm:pt>
    <dgm:pt modelId="{01827756-7D83-4A6F-A463-B496DABA31D4}" type="sibTrans" cxnId="{0067A2C5-3AF1-4EE3-9AFB-1CD29CF51051}">
      <dgm:prSet/>
      <dgm:spPr/>
      <dgm:t>
        <a:bodyPr/>
        <a:lstStyle/>
        <a:p>
          <a:endParaRPr lang="ru-RU"/>
        </a:p>
      </dgm:t>
    </dgm:pt>
    <dgm:pt modelId="{8DFECD9F-F64E-4C5A-AC74-F240E84E637B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УГЭДЭЙ - </a:t>
          </a:r>
          <a:endParaRPr lang="ru-RU" sz="1100" b="1" dirty="0" smtClean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     ТЕРРИТОРИЯ ЗАПАДНОЙ МОНГОЛИИ,АЛТАЯ,ВЕРХНЕЕ ТЕЧЕНИЕ РЕКИ ИРТЫШ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C9FB1AC9-E52C-4094-B45A-16176705DF6B}" type="parTrans" cxnId="{9D11FCDC-5059-4A5F-938D-8C9E88D805A6}">
      <dgm:prSet/>
      <dgm:spPr/>
      <dgm:t>
        <a:bodyPr/>
        <a:lstStyle/>
        <a:p>
          <a:endParaRPr lang="ru-RU"/>
        </a:p>
      </dgm:t>
    </dgm:pt>
    <dgm:pt modelId="{F316B981-6294-45AC-BF36-401FB6B931C8}" type="sibTrans" cxnId="{9D11FCDC-5059-4A5F-938D-8C9E88D805A6}">
      <dgm:prSet/>
      <dgm:spPr/>
      <dgm:t>
        <a:bodyPr/>
        <a:lstStyle/>
        <a:p>
          <a:endParaRPr lang="ru-RU"/>
        </a:p>
      </dgm:t>
    </dgm:pt>
    <dgm:pt modelId="{BCABFB1F-7903-4024-B3FF-1FCEE70AF91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ТУЛУЙ-</a:t>
          </a:r>
        </a:p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МОНГОЛИЯ СО СТОЛИЦЕЙ В КАРОКАРУМЕ 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431FB880-EA68-4852-BFB9-B4E57D768016}" type="parTrans" cxnId="{4C157717-20A4-4FD5-8A6B-249EFC59156E}">
      <dgm:prSet/>
      <dgm:spPr/>
      <dgm:t>
        <a:bodyPr/>
        <a:lstStyle/>
        <a:p>
          <a:endParaRPr lang="ru-RU"/>
        </a:p>
      </dgm:t>
    </dgm:pt>
    <dgm:pt modelId="{A45A42B5-23F9-4CA5-B56D-C26B4A3743AB}" type="sibTrans" cxnId="{4C157717-20A4-4FD5-8A6B-249EFC59156E}">
      <dgm:prSet/>
      <dgm:spPr/>
      <dgm:t>
        <a:bodyPr/>
        <a:lstStyle/>
        <a:p>
          <a:endParaRPr lang="ru-RU"/>
        </a:p>
      </dgm:t>
    </dgm:pt>
    <dgm:pt modelId="{02955B94-FDE7-4599-A35B-FCB557E08724}" type="pres">
      <dgm:prSet presAssocID="{0AB8A63B-8C8D-4719-9CF7-4338AD351987}" presName="linearFlow" presStyleCnt="0">
        <dgm:presLayoutVars>
          <dgm:dir/>
          <dgm:resizeHandles val="exact"/>
        </dgm:presLayoutVars>
      </dgm:prSet>
      <dgm:spPr/>
    </dgm:pt>
    <dgm:pt modelId="{2D43FA43-B1B4-4DA6-A84E-A0C1520E1A49}" type="pres">
      <dgm:prSet presAssocID="{82DE8DD6-6CBA-4524-9356-AB4A935B5950}" presName="composite" presStyleCnt="0"/>
      <dgm:spPr/>
    </dgm:pt>
    <dgm:pt modelId="{70A78B14-9FDD-4870-B238-3FCF02CAC2C0}" type="pres">
      <dgm:prSet presAssocID="{82DE8DD6-6CBA-4524-9356-AB4A935B5950}" presName="imgShp" presStyleLbl="fgImgPlace1" presStyleIdx="0" presStyleCnt="4" custLinFactX="-26464" custLinFactNeighborX="-100000" custLinFactNeighborY="-2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B12DF58-0A75-446C-BD1B-53158F7E9B71}" type="pres">
      <dgm:prSet presAssocID="{82DE8DD6-6CBA-4524-9356-AB4A935B5950}" presName="txShp" presStyleLbl="node1" presStyleIdx="0" presStyleCnt="4" custScaleX="150376" custLinFactNeighborX="-5284" custLinFactNeighborY="-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ADB5B-9058-4128-993C-9C4A93F97BD7}" type="pres">
      <dgm:prSet presAssocID="{1DA4AFEA-D45A-461D-BAFB-F722DB9AE3F8}" presName="spacing" presStyleCnt="0"/>
      <dgm:spPr/>
    </dgm:pt>
    <dgm:pt modelId="{FD18858E-A5AA-4F05-BBCC-2ED45AC3296E}" type="pres">
      <dgm:prSet presAssocID="{547118C7-0766-4945-B731-757034693096}" presName="composite" presStyleCnt="0"/>
      <dgm:spPr/>
    </dgm:pt>
    <dgm:pt modelId="{CAF31A60-72C2-42E7-985E-C9999C91717C}" type="pres">
      <dgm:prSet presAssocID="{547118C7-0766-4945-B731-757034693096}" presName="imgShp" presStyleLbl="fgImgPlace1" presStyleIdx="1" presStyleCnt="4" custScaleY="99470" custLinFactX="-29877" custLinFactNeighborX="-100000" custLinFactNeighborY="24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15A3A1D-9345-48A0-8588-3E785FF2F312}" type="pres">
      <dgm:prSet presAssocID="{547118C7-0766-4945-B731-757034693096}" presName="txShp" presStyleLbl="node1" presStyleIdx="1" presStyleCnt="4" custScaleX="150376" custScaleY="131974" custLinFactNeighborX="11567" custLinFactNeighborY="-6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434B2-00CA-4300-9089-688CFDA1EE28}" type="pres">
      <dgm:prSet presAssocID="{01827756-7D83-4A6F-A463-B496DABA31D4}" presName="spacing" presStyleCnt="0"/>
      <dgm:spPr/>
    </dgm:pt>
    <dgm:pt modelId="{CC82585D-C651-4669-8622-50532ED66ADE}" type="pres">
      <dgm:prSet presAssocID="{8DFECD9F-F64E-4C5A-AC74-F240E84E637B}" presName="composite" presStyleCnt="0"/>
      <dgm:spPr/>
    </dgm:pt>
    <dgm:pt modelId="{DA68C9A9-DB56-44ED-97AA-E92A87F01C35}" type="pres">
      <dgm:prSet presAssocID="{8DFECD9F-F64E-4C5A-AC74-F240E84E637B}" presName="imgShp" presStyleLbl="fgImgPlace1" presStyleIdx="2" presStyleCnt="4" custScaleX="114290" custScaleY="106911" custLinFactX="-39239" custLinFactNeighborX="-100000" custLinFactNeighborY="-480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D8F5A6C-0949-45FD-BBC5-3FEDE8D77D8C}" type="pres">
      <dgm:prSet presAssocID="{8DFECD9F-F64E-4C5A-AC74-F240E84E637B}" presName="txShp" presStyleLbl="node1" presStyleIdx="2" presStyleCnt="4" custScaleX="150376" custScaleY="127327" custLinFactNeighborX="-17372" custLinFactNeighborY="-13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9EA57-803D-432B-90D7-A47D9AE7AA46}" type="pres">
      <dgm:prSet presAssocID="{F316B981-6294-45AC-BF36-401FB6B931C8}" presName="spacing" presStyleCnt="0"/>
      <dgm:spPr/>
    </dgm:pt>
    <dgm:pt modelId="{035DE2B2-1746-43D2-B552-E8D2A47C08D1}" type="pres">
      <dgm:prSet presAssocID="{BCABFB1F-7903-4024-B3FF-1FCEE70AF91A}" presName="composite" presStyleCnt="0"/>
      <dgm:spPr/>
    </dgm:pt>
    <dgm:pt modelId="{CFA63E0E-DE93-4131-8B6D-749608381E8D}" type="pres">
      <dgm:prSet presAssocID="{BCABFB1F-7903-4024-B3FF-1FCEE70AF91A}" presName="imgShp" presStyleLbl="fgImgPlace1" presStyleIdx="3" presStyleCnt="4" custScaleX="116058" custScaleY="101548" custLinFactX="-35222" custLinFactNeighborX="-100000" custLinFactNeighborY="-1966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64C7964-B19C-4453-969C-A3213EF0037A}" type="pres">
      <dgm:prSet presAssocID="{BCABFB1F-7903-4024-B3FF-1FCEE70AF91A}" presName="txShp" presStyleLbl="node1" presStyleIdx="3" presStyleCnt="4" custScaleX="150376" custLinFactNeighborX="-15505" custLinFactNeighborY="-19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606EA6-6998-4E4C-9301-E048F9309FDC}" type="presOf" srcId="{82DE8DD6-6CBA-4524-9356-AB4A935B5950}" destId="{6B12DF58-0A75-446C-BD1B-53158F7E9B71}" srcOrd="0" destOrd="0" presId="urn:microsoft.com/office/officeart/2005/8/layout/vList3"/>
    <dgm:cxn modelId="{759F38AE-7902-4BEB-8AA1-D7864549E4EA}" srcId="{0AB8A63B-8C8D-4719-9CF7-4338AD351987}" destId="{82DE8DD6-6CBA-4524-9356-AB4A935B5950}" srcOrd="0" destOrd="0" parTransId="{654CF220-CA93-4741-8FD2-81CA29D71F8B}" sibTransId="{1DA4AFEA-D45A-461D-BAFB-F722DB9AE3F8}"/>
    <dgm:cxn modelId="{21764C0C-E27C-43F8-B71D-4D8A22474627}" type="presOf" srcId="{0AB8A63B-8C8D-4719-9CF7-4338AD351987}" destId="{02955B94-FDE7-4599-A35B-FCB557E08724}" srcOrd="0" destOrd="0" presId="urn:microsoft.com/office/officeart/2005/8/layout/vList3"/>
    <dgm:cxn modelId="{0067A2C5-3AF1-4EE3-9AFB-1CD29CF51051}" srcId="{0AB8A63B-8C8D-4719-9CF7-4338AD351987}" destId="{547118C7-0766-4945-B731-757034693096}" srcOrd="1" destOrd="0" parTransId="{FE7DCF68-A678-4359-B5D3-2591A7CCBAE2}" sibTransId="{01827756-7D83-4A6F-A463-B496DABA31D4}"/>
    <dgm:cxn modelId="{9D11FCDC-5059-4A5F-938D-8C9E88D805A6}" srcId="{0AB8A63B-8C8D-4719-9CF7-4338AD351987}" destId="{8DFECD9F-F64E-4C5A-AC74-F240E84E637B}" srcOrd="2" destOrd="0" parTransId="{C9FB1AC9-E52C-4094-B45A-16176705DF6B}" sibTransId="{F316B981-6294-45AC-BF36-401FB6B931C8}"/>
    <dgm:cxn modelId="{999116CD-5DBF-45D3-B445-B861AAA52B74}" type="presOf" srcId="{8DFECD9F-F64E-4C5A-AC74-F240E84E637B}" destId="{1D8F5A6C-0949-45FD-BBC5-3FEDE8D77D8C}" srcOrd="0" destOrd="0" presId="urn:microsoft.com/office/officeart/2005/8/layout/vList3"/>
    <dgm:cxn modelId="{0A36961B-AAE1-44C0-AF49-8737E93DA8D0}" type="presOf" srcId="{BCABFB1F-7903-4024-B3FF-1FCEE70AF91A}" destId="{A64C7964-B19C-4453-969C-A3213EF0037A}" srcOrd="0" destOrd="0" presId="urn:microsoft.com/office/officeart/2005/8/layout/vList3"/>
    <dgm:cxn modelId="{4C157717-20A4-4FD5-8A6B-249EFC59156E}" srcId="{0AB8A63B-8C8D-4719-9CF7-4338AD351987}" destId="{BCABFB1F-7903-4024-B3FF-1FCEE70AF91A}" srcOrd="3" destOrd="0" parTransId="{431FB880-EA68-4852-BFB9-B4E57D768016}" sibTransId="{A45A42B5-23F9-4CA5-B56D-C26B4A3743AB}"/>
    <dgm:cxn modelId="{4D520A2B-83DA-4EF9-842E-5E0F63E495ED}" type="presOf" srcId="{547118C7-0766-4945-B731-757034693096}" destId="{D15A3A1D-9345-48A0-8588-3E785FF2F312}" srcOrd="0" destOrd="0" presId="urn:microsoft.com/office/officeart/2005/8/layout/vList3"/>
    <dgm:cxn modelId="{2259643C-F83D-42EC-BADD-C252B75EB0EA}" type="presParOf" srcId="{02955B94-FDE7-4599-A35B-FCB557E08724}" destId="{2D43FA43-B1B4-4DA6-A84E-A0C1520E1A49}" srcOrd="0" destOrd="0" presId="urn:microsoft.com/office/officeart/2005/8/layout/vList3"/>
    <dgm:cxn modelId="{79D36A1F-C241-41C7-A637-10E4E263B8BE}" type="presParOf" srcId="{2D43FA43-B1B4-4DA6-A84E-A0C1520E1A49}" destId="{70A78B14-9FDD-4870-B238-3FCF02CAC2C0}" srcOrd="0" destOrd="0" presId="urn:microsoft.com/office/officeart/2005/8/layout/vList3"/>
    <dgm:cxn modelId="{A34AF4A8-AB74-4D38-B1E4-14CC780F2908}" type="presParOf" srcId="{2D43FA43-B1B4-4DA6-A84E-A0C1520E1A49}" destId="{6B12DF58-0A75-446C-BD1B-53158F7E9B71}" srcOrd="1" destOrd="0" presId="urn:microsoft.com/office/officeart/2005/8/layout/vList3"/>
    <dgm:cxn modelId="{209D2FF1-A75F-4B4B-960F-98D82AA5CB54}" type="presParOf" srcId="{02955B94-FDE7-4599-A35B-FCB557E08724}" destId="{354ADB5B-9058-4128-993C-9C4A93F97BD7}" srcOrd="1" destOrd="0" presId="urn:microsoft.com/office/officeart/2005/8/layout/vList3"/>
    <dgm:cxn modelId="{DB8F14CC-FA77-45BC-895F-E71ABDC0A6E1}" type="presParOf" srcId="{02955B94-FDE7-4599-A35B-FCB557E08724}" destId="{FD18858E-A5AA-4F05-BBCC-2ED45AC3296E}" srcOrd="2" destOrd="0" presId="urn:microsoft.com/office/officeart/2005/8/layout/vList3"/>
    <dgm:cxn modelId="{50AC5888-2A70-41DF-87C3-50FE0C28D544}" type="presParOf" srcId="{FD18858E-A5AA-4F05-BBCC-2ED45AC3296E}" destId="{CAF31A60-72C2-42E7-985E-C9999C91717C}" srcOrd="0" destOrd="0" presId="urn:microsoft.com/office/officeart/2005/8/layout/vList3"/>
    <dgm:cxn modelId="{BC91D92F-17F2-4738-9AAC-219F996DCAB6}" type="presParOf" srcId="{FD18858E-A5AA-4F05-BBCC-2ED45AC3296E}" destId="{D15A3A1D-9345-48A0-8588-3E785FF2F312}" srcOrd="1" destOrd="0" presId="urn:microsoft.com/office/officeart/2005/8/layout/vList3"/>
    <dgm:cxn modelId="{37D8F151-243E-47C9-8F24-3318F285D4BA}" type="presParOf" srcId="{02955B94-FDE7-4599-A35B-FCB557E08724}" destId="{6E9434B2-00CA-4300-9089-688CFDA1EE28}" srcOrd="3" destOrd="0" presId="urn:microsoft.com/office/officeart/2005/8/layout/vList3"/>
    <dgm:cxn modelId="{1BE13852-8E48-422E-97AE-0846AF298975}" type="presParOf" srcId="{02955B94-FDE7-4599-A35B-FCB557E08724}" destId="{CC82585D-C651-4669-8622-50532ED66ADE}" srcOrd="4" destOrd="0" presId="urn:microsoft.com/office/officeart/2005/8/layout/vList3"/>
    <dgm:cxn modelId="{45D171FD-2FB2-43CF-9612-B0023A37C5BE}" type="presParOf" srcId="{CC82585D-C651-4669-8622-50532ED66ADE}" destId="{DA68C9A9-DB56-44ED-97AA-E92A87F01C35}" srcOrd="0" destOrd="0" presId="urn:microsoft.com/office/officeart/2005/8/layout/vList3"/>
    <dgm:cxn modelId="{24219DC0-EFEA-4E23-98C9-44F021ED6E24}" type="presParOf" srcId="{CC82585D-C651-4669-8622-50532ED66ADE}" destId="{1D8F5A6C-0949-45FD-BBC5-3FEDE8D77D8C}" srcOrd="1" destOrd="0" presId="urn:microsoft.com/office/officeart/2005/8/layout/vList3"/>
    <dgm:cxn modelId="{D06A2D6F-C665-4D8B-9FCB-557B8BA16F68}" type="presParOf" srcId="{02955B94-FDE7-4599-A35B-FCB557E08724}" destId="{49F9EA57-803D-432B-90D7-A47D9AE7AA46}" srcOrd="5" destOrd="0" presId="urn:microsoft.com/office/officeart/2005/8/layout/vList3"/>
    <dgm:cxn modelId="{ADA5FBB8-6823-43A0-A1FC-930F79BC6549}" type="presParOf" srcId="{02955B94-FDE7-4599-A35B-FCB557E08724}" destId="{035DE2B2-1746-43D2-B552-E8D2A47C08D1}" srcOrd="6" destOrd="0" presId="urn:microsoft.com/office/officeart/2005/8/layout/vList3"/>
    <dgm:cxn modelId="{E2DE89EA-7859-4CE3-BD96-D3E1233EADFD}" type="presParOf" srcId="{035DE2B2-1746-43D2-B552-E8D2A47C08D1}" destId="{CFA63E0E-DE93-4131-8B6D-749608381E8D}" srcOrd="0" destOrd="0" presId="urn:microsoft.com/office/officeart/2005/8/layout/vList3"/>
    <dgm:cxn modelId="{D131C9B9-69C6-4936-8BC4-966100C9F626}" type="presParOf" srcId="{035DE2B2-1746-43D2-B552-E8D2A47C08D1}" destId="{A64C7964-B19C-4453-969C-A3213EF0037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8C0DA-2405-434E-BDC1-E26AC6738F2D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54ED46-A205-482B-B428-6AA259CE550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ДОРУГАЧИ И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ТАМГАЧ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2E50DF66-9B42-4D92-82BD-0D4BA559ACAD}" type="parTrans" cxnId="{E35FF5C6-C098-4A77-8750-A97C82CAE874}">
      <dgm:prSet/>
      <dgm:spPr/>
      <dgm:t>
        <a:bodyPr/>
        <a:lstStyle/>
        <a:p>
          <a:endParaRPr lang="ru-RU"/>
        </a:p>
      </dgm:t>
    </dgm:pt>
    <dgm:pt modelId="{286CA557-AD5E-41D2-9358-9F7C1553375E}" type="sibTrans" cxnId="{E35FF5C6-C098-4A77-8750-A97C82CAE874}">
      <dgm:prSet/>
      <dgm:spPr/>
      <dgm:t>
        <a:bodyPr/>
        <a:lstStyle/>
        <a:p>
          <a:endParaRPr lang="ru-RU"/>
        </a:p>
      </dgm:t>
    </dgm:pt>
    <dgm:pt modelId="{C2C4D741-50C3-4C6D-AD73-D04012D112E3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УПРАВЛЕНИЕ ВОЙСКАМИ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C1F7DC1E-1874-4191-8D6C-9434701FFD4D}" type="parTrans" cxnId="{09B202FE-2E83-426E-B7D6-6E8C53F236FB}">
      <dgm:prSet/>
      <dgm:spPr/>
      <dgm:t>
        <a:bodyPr/>
        <a:lstStyle/>
        <a:p>
          <a:endParaRPr lang="ru-RU"/>
        </a:p>
      </dgm:t>
    </dgm:pt>
    <dgm:pt modelId="{AC311D98-797E-439B-9806-2D69AC945774}" type="sibTrans" cxnId="{09B202FE-2E83-426E-B7D6-6E8C53F236FB}">
      <dgm:prSet/>
      <dgm:spPr/>
      <dgm:t>
        <a:bodyPr/>
        <a:lstStyle/>
        <a:p>
          <a:endParaRPr lang="ru-RU"/>
        </a:p>
      </dgm:t>
    </dgm:pt>
    <dgm:pt modelId="{37B4E283-C3A1-43B6-BD6C-394C173C23D5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ПЕРЕПИСЬ НАСЕЛЕНИЯ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AD396E52-AA7C-4F7B-BB9B-113A059964DF}" type="parTrans" cxnId="{A7FB3E46-73BA-49D3-8AD5-7527A79A4BB3}">
      <dgm:prSet/>
      <dgm:spPr/>
      <dgm:t>
        <a:bodyPr/>
        <a:lstStyle/>
        <a:p>
          <a:endParaRPr lang="ru-RU"/>
        </a:p>
      </dgm:t>
    </dgm:pt>
    <dgm:pt modelId="{2010F46D-5F92-4D96-86E0-4AD6F372A602}" type="sibTrans" cxnId="{A7FB3E46-73BA-49D3-8AD5-7527A79A4BB3}">
      <dgm:prSet/>
      <dgm:spPr/>
      <dgm:t>
        <a:bodyPr/>
        <a:lstStyle/>
        <a:p>
          <a:endParaRPr lang="ru-RU"/>
        </a:p>
      </dgm:t>
    </dgm:pt>
    <dgm:pt modelId="{AB390A2B-725D-4E15-AB95-0901FBC0C155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БАСКАК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AC033E87-4F90-43C7-9180-01116334C3AC}" type="parTrans" cxnId="{918E1FB0-20A2-4A2E-8138-878CBC06E228}">
      <dgm:prSet/>
      <dgm:spPr/>
      <dgm:t>
        <a:bodyPr/>
        <a:lstStyle/>
        <a:p>
          <a:endParaRPr lang="ru-RU"/>
        </a:p>
      </dgm:t>
    </dgm:pt>
    <dgm:pt modelId="{A2A1F251-6B28-4CB4-A1DB-855C40981A6D}" type="sibTrans" cxnId="{918E1FB0-20A2-4A2E-8138-878CBC06E228}">
      <dgm:prSet/>
      <dgm:spPr/>
      <dgm:t>
        <a:bodyPr/>
        <a:lstStyle/>
        <a:p>
          <a:endParaRPr lang="ru-RU"/>
        </a:p>
      </dgm:t>
    </dgm:pt>
    <dgm:pt modelId="{FF8C88AA-6626-4A6A-A140-594337E24B7D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>
            <a:latin typeface="Arial" pitchFamily="34" charset="0"/>
            <a:cs typeface="Arial" pitchFamily="34" charset="0"/>
          </a:endParaRPr>
        </a:p>
      </dgm:t>
    </dgm:pt>
    <dgm:pt modelId="{4CBF7B11-2EEF-47D2-A078-74BA0683FC06}" type="parTrans" cxnId="{2767F92B-C23E-4C80-AC5B-B70E7EC1EB51}">
      <dgm:prSet/>
      <dgm:spPr/>
      <dgm:t>
        <a:bodyPr/>
        <a:lstStyle/>
        <a:p>
          <a:endParaRPr lang="ru-RU"/>
        </a:p>
      </dgm:t>
    </dgm:pt>
    <dgm:pt modelId="{AADBE1A0-96C8-48D4-8317-668E8BB0C5FB}" type="sibTrans" cxnId="{2767F92B-C23E-4C80-AC5B-B70E7EC1EB51}">
      <dgm:prSet/>
      <dgm:spPr/>
      <dgm:t>
        <a:bodyPr/>
        <a:lstStyle/>
        <a:p>
          <a:endParaRPr lang="ru-RU"/>
        </a:p>
      </dgm:t>
    </dgm:pt>
    <dgm:pt modelId="{A7E4657D-0599-4701-8443-A36411CE8D23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ПРЕДСТАВИТЕЛЬ МОНГОЛЬСКОГО ХАНА В ЗАВОЁВАННЫХ ЗЕМЛЯХ, СБОРЩИК НАЛОГОВ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083BBDB1-8AD2-4A33-BDA2-38B2BD986A65}" type="parTrans" cxnId="{5CD56F09-476E-4479-9A6E-C04F2D4A2A07}">
      <dgm:prSet/>
      <dgm:spPr/>
      <dgm:t>
        <a:bodyPr/>
        <a:lstStyle/>
        <a:p>
          <a:endParaRPr lang="ru-RU"/>
        </a:p>
      </dgm:t>
    </dgm:pt>
    <dgm:pt modelId="{EA49E9B5-B82A-42F2-9714-32DB76BA371E}" type="sibTrans" cxnId="{5CD56F09-476E-4479-9A6E-C04F2D4A2A07}">
      <dgm:prSet/>
      <dgm:spPr/>
      <dgm:t>
        <a:bodyPr/>
        <a:lstStyle/>
        <a:p>
          <a:endParaRPr lang="ru-RU"/>
        </a:p>
      </dgm:t>
    </dgm:pt>
    <dgm:pt modelId="{9DD5E60C-38B7-4FE5-A0DC-F906802C9598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ВЗИМАНИЕ НАЛОГОВ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EA2D8A30-30A7-48B9-A54D-95E06B88CF7B}" type="parTrans" cxnId="{A25D615E-E6F3-4666-ABE1-13AA399740C1}">
      <dgm:prSet/>
      <dgm:spPr/>
      <dgm:t>
        <a:bodyPr/>
        <a:lstStyle/>
        <a:p>
          <a:endParaRPr lang="ru-RU"/>
        </a:p>
      </dgm:t>
    </dgm:pt>
    <dgm:pt modelId="{E0108338-BF31-408A-881A-9159C361AA24}" type="sibTrans" cxnId="{A25D615E-E6F3-4666-ABE1-13AA399740C1}">
      <dgm:prSet/>
      <dgm:spPr/>
      <dgm:t>
        <a:bodyPr/>
        <a:lstStyle/>
        <a:p>
          <a:endParaRPr lang="ru-RU"/>
        </a:p>
      </dgm:t>
    </dgm:pt>
    <dgm:pt modelId="{0EF15231-DE4A-43E2-A833-397627BCA2B4}" type="pres">
      <dgm:prSet presAssocID="{50B8C0DA-2405-434E-BDC1-E26AC6738F2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9E0E078-6550-4C1E-BFEB-F7F4A2E50FE8}" type="pres">
      <dgm:prSet presAssocID="{6254ED46-A205-482B-B428-6AA259CE550F}" presName="linNode" presStyleCnt="0"/>
      <dgm:spPr/>
    </dgm:pt>
    <dgm:pt modelId="{28126558-5442-4805-9A57-C1D4F1BF75F0}" type="pres">
      <dgm:prSet presAssocID="{6254ED46-A205-482B-B428-6AA259CE550F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44690-BDFC-4D32-90E9-A9A0BD826F57}" type="pres">
      <dgm:prSet presAssocID="{6254ED46-A205-482B-B428-6AA259CE550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525D8-AB09-4510-83E5-7631D6E3E03A}" type="pres">
      <dgm:prSet presAssocID="{286CA557-AD5E-41D2-9358-9F7C1553375E}" presName="spacing" presStyleCnt="0"/>
      <dgm:spPr/>
    </dgm:pt>
    <dgm:pt modelId="{E47F3698-F648-4DA4-A07E-E0D153F92768}" type="pres">
      <dgm:prSet presAssocID="{AB390A2B-725D-4E15-AB95-0901FBC0C155}" presName="linNode" presStyleCnt="0"/>
      <dgm:spPr/>
    </dgm:pt>
    <dgm:pt modelId="{AAB3ED9B-5D6D-41AB-91DE-0058F779FA28}" type="pres">
      <dgm:prSet presAssocID="{AB390A2B-725D-4E15-AB95-0901FBC0C155}" presName="parentShp" presStyleLbl="node1" presStyleIdx="1" presStyleCnt="2" custLinFactNeighborY="1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C163-A0B6-490C-9F86-E626001D0A42}" type="pres">
      <dgm:prSet presAssocID="{AB390A2B-725D-4E15-AB95-0901FBC0C15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5FF5C6-C098-4A77-8750-A97C82CAE874}" srcId="{50B8C0DA-2405-434E-BDC1-E26AC6738F2D}" destId="{6254ED46-A205-482B-B428-6AA259CE550F}" srcOrd="0" destOrd="0" parTransId="{2E50DF66-9B42-4D92-82BD-0D4BA559ACAD}" sibTransId="{286CA557-AD5E-41D2-9358-9F7C1553375E}"/>
    <dgm:cxn modelId="{09B202FE-2E83-426E-B7D6-6E8C53F236FB}" srcId="{6254ED46-A205-482B-B428-6AA259CE550F}" destId="{C2C4D741-50C3-4C6D-AD73-D04012D112E3}" srcOrd="0" destOrd="0" parTransId="{C1F7DC1E-1874-4191-8D6C-9434701FFD4D}" sibTransId="{AC311D98-797E-439B-9806-2D69AC945774}"/>
    <dgm:cxn modelId="{5DC12D45-F733-439F-8EBE-41AF183CE355}" type="presOf" srcId="{A7E4657D-0599-4701-8443-A36411CE8D23}" destId="{2B42C163-A0B6-490C-9F86-E626001D0A42}" srcOrd="0" destOrd="1" presId="urn:microsoft.com/office/officeart/2005/8/layout/vList6"/>
    <dgm:cxn modelId="{918E1FB0-20A2-4A2E-8138-878CBC06E228}" srcId="{50B8C0DA-2405-434E-BDC1-E26AC6738F2D}" destId="{AB390A2B-725D-4E15-AB95-0901FBC0C155}" srcOrd="1" destOrd="0" parTransId="{AC033E87-4F90-43C7-9180-01116334C3AC}" sibTransId="{A2A1F251-6B28-4CB4-A1DB-855C40981A6D}"/>
    <dgm:cxn modelId="{2767F92B-C23E-4C80-AC5B-B70E7EC1EB51}" srcId="{AB390A2B-725D-4E15-AB95-0901FBC0C155}" destId="{FF8C88AA-6626-4A6A-A140-594337E24B7D}" srcOrd="0" destOrd="0" parTransId="{4CBF7B11-2EEF-47D2-A078-74BA0683FC06}" sibTransId="{AADBE1A0-96C8-48D4-8317-668E8BB0C5FB}"/>
    <dgm:cxn modelId="{5CD56F09-476E-4479-9A6E-C04F2D4A2A07}" srcId="{AB390A2B-725D-4E15-AB95-0901FBC0C155}" destId="{A7E4657D-0599-4701-8443-A36411CE8D23}" srcOrd="1" destOrd="0" parTransId="{083BBDB1-8AD2-4A33-BDA2-38B2BD986A65}" sibTransId="{EA49E9B5-B82A-42F2-9714-32DB76BA371E}"/>
    <dgm:cxn modelId="{A7FB3E46-73BA-49D3-8AD5-7527A79A4BB3}" srcId="{6254ED46-A205-482B-B428-6AA259CE550F}" destId="{37B4E283-C3A1-43B6-BD6C-394C173C23D5}" srcOrd="1" destOrd="0" parTransId="{AD396E52-AA7C-4F7B-BB9B-113A059964DF}" sibTransId="{2010F46D-5F92-4D96-86E0-4AD6F372A602}"/>
    <dgm:cxn modelId="{ACA4B76F-2118-4622-B476-9C13F1B81BC2}" type="presOf" srcId="{6254ED46-A205-482B-B428-6AA259CE550F}" destId="{28126558-5442-4805-9A57-C1D4F1BF75F0}" srcOrd="0" destOrd="0" presId="urn:microsoft.com/office/officeart/2005/8/layout/vList6"/>
    <dgm:cxn modelId="{550EF968-48E8-40F6-91F4-D613FFB2D633}" type="presOf" srcId="{50B8C0DA-2405-434E-BDC1-E26AC6738F2D}" destId="{0EF15231-DE4A-43E2-A833-397627BCA2B4}" srcOrd="0" destOrd="0" presId="urn:microsoft.com/office/officeart/2005/8/layout/vList6"/>
    <dgm:cxn modelId="{A25D615E-E6F3-4666-ABE1-13AA399740C1}" srcId="{6254ED46-A205-482B-B428-6AA259CE550F}" destId="{9DD5E60C-38B7-4FE5-A0DC-F906802C9598}" srcOrd="2" destOrd="0" parTransId="{EA2D8A30-30A7-48B9-A54D-95E06B88CF7B}" sibTransId="{E0108338-BF31-408A-881A-9159C361AA24}"/>
    <dgm:cxn modelId="{E06320CF-7304-4F48-9794-A5DD0EC49205}" type="presOf" srcId="{FF8C88AA-6626-4A6A-A140-594337E24B7D}" destId="{2B42C163-A0B6-490C-9F86-E626001D0A42}" srcOrd="0" destOrd="0" presId="urn:microsoft.com/office/officeart/2005/8/layout/vList6"/>
    <dgm:cxn modelId="{D73F79AE-30DF-47C4-8586-C61F8B4D3AFD}" type="presOf" srcId="{C2C4D741-50C3-4C6D-AD73-D04012D112E3}" destId="{80544690-BDFC-4D32-90E9-A9A0BD826F57}" srcOrd="0" destOrd="0" presId="urn:microsoft.com/office/officeart/2005/8/layout/vList6"/>
    <dgm:cxn modelId="{E3951E56-3DA9-46B1-BE09-921E92FA3A91}" type="presOf" srcId="{37B4E283-C3A1-43B6-BD6C-394C173C23D5}" destId="{80544690-BDFC-4D32-90E9-A9A0BD826F57}" srcOrd="0" destOrd="1" presId="urn:microsoft.com/office/officeart/2005/8/layout/vList6"/>
    <dgm:cxn modelId="{31575E40-1B00-422A-8F0D-900D9709FCBD}" type="presOf" srcId="{AB390A2B-725D-4E15-AB95-0901FBC0C155}" destId="{AAB3ED9B-5D6D-41AB-91DE-0058F779FA28}" srcOrd="0" destOrd="0" presId="urn:microsoft.com/office/officeart/2005/8/layout/vList6"/>
    <dgm:cxn modelId="{F378CDED-941F-436C-844F-7FFA15B77FDB}" type="presOf" srcId="{9DD5E60C-38B7-4FE5-A0DC-F906802C9598}" destId="{80544690-BDFC-4D32-90E9-A9A0BD826F57}" srcOrd="0" destOrd="2" presId="urn:microsoft.com/office/officeart/2005/8/layout/vList6"/>
    <dgm:cxn modelId="{DAA007C2-2421-470D-AC83-9729B9BC6B6B}" type="presParOf" srcId="{0EF15231-DE4A-43E2-A833-397627BCA2B4}" destId="{B9E0E078-6550-4C1E-BFEB-F7F4A2E50FE8}" srcOrd="0" destOrd="0" presId="urn:microsoft.com/office/officeart/2005/8/layout/vList6"/>
    <dgm:cxn modelId="{3F8ACCC2-F088-4662-9E04-20A9B1AF15BD}" type="presParOf" srcId="{B9E0E078-6550-4C1E-BFEB-F7F4A2E50FE8}" destId="{28126558-5442-4805-9A57-C1D4F1BF75F0}" srcOrd="0" destOrd="0" presId="urn:microsoft.com/office/officeart/2005/8/layout/vList6"/>
    <dgm:cxn modelId="{4670C093-E9A2-4102-8822-7917305BB303}" type="presParOf" srcId="{B9E0E078-6550-4C1E-BFEB-F7F4A2E50FE8}" destId="{80544690-BDFC-4D32-90E9-A9A0BD826F57}" srcOrd="1" destOrd="0" presId="urn:microsoft.com/office/officeart/2005/8/layout/vList6"/>
    <dgm:cxn modelId="{43BAA9A8-FFD5-42E8-B350-915718A1F091}" type="presParOf" srcId="{0EF15231-DE4A-43E2-A833-397627BCA2B4}" destId="{313525D8-AB09-4510-83E5-7631D6E3E03A}" srcOrd="1" destOrd="0" presId="urn:microsoft.com/office/officeart/2005/8/layout/vList6"/>
    <dgm:cxn modelId="{B43F8D5D-5A2E-4AE5-AE70-59CF4A1B3F90}" type="presParOf" srcId="{0EF15231-DE4A-43E2-A833-397627BCA2B4}" destId="{E47F3698-F648-4DA4-A07E-E0D153F92768}" srcOrd="2" destOrd="0" presId="urn:microsoft.com/office/officeart/2005/8/layout/vList6"/>
    <dgm:cxn modelId="{ACA4328A-2AFE-4F9B-921B-43C80E1D2479}" type="presParOf" srcId="{E47F3698-F648-4DA4-A07E-E0D153F92768}" destId="{AAB3ED9B-5D6D-41AB-91DE-0058F779FA28}" srcOrd="0" destOrd="0" presId="urn:microsoft.com/office/officeart/2005/8/layout/vList6"/>
    <dgm:cxn modelId="{8AA3389E-92B2-4901-9B0F-A6FBCFC8FE65}" type="presParOf" srcId="{E47F3698-F648-4DA4-A07E-E0D153F92768}" destId="{2B42C163-A0B6-490C-9F86-E626001D0A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B792EE-3794-48CC-82F1-80D5DDF3E821}" type="doc">
      <dgm:prSet loTypeId="urn:microsoft.com/office/officeart/2005/8/layout/b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878A3D-4A89-4F6E-917F-112107214C9A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КАЛОН- ЗЕМЕЛЬНЫЙ НАЛОГ ПРЕИМУЩЕСТВЕННО В ФОРМЕ ДОЛИ УРОЖАЯ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7CE568E0-77B7-4EC3-B785-C7C8464EA46A}" type="parTrans" cxnId="{BD776E4E-E37C-463C-BBAE-80D39A5A7C2C}">
      <dgm:prSet/>
      <dgm:spPr/>
      <dgm:t>
        <a:bodyPr/>
        <a:lstStyle/>
        <a:p>
          <a:endParaRPr lang="ru-RU"/>
        </a:p>
      </dgm:t>
    </dgm:pt>
    <dgm:pt modelId="{309481CA-B3E4-45F7-8823-151F63449577}" type="sibTrans" cxnId="{BD776E4E-E37C-463C-BBAE-80D39A5A7C2C}">
      <dgm:prSet/>
      <dgm:spPr/>
      <dgm:t>
        <a:bodyPr/>
        <a:lstStyle/>
        <a:p>
          <a:endParaRPr lang="ru-RU"/>
        </a:p>
      </dgm:t>
    </dgm:pt>
    <dgm:pt modelId="{FD3F5C90-8FC3-4B28-A010-4EEB747BF8E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ШУЛЕН- ПРОДОВОЛЬСТВЕННЫЙ НАЛОГ  ДЛЯ НУЖД ГОСУДАРСТВЕННОЙ КАЗНЫ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9E7D5D1C-F5EF-439E-AE46-BF4C6E6F9188}" type="parTrans" cxnId="{5B8FCC88-2C7B-46DC-A560-916C2F6DC33C}">
      <dgm:prSet/>
      <dgm:spPr/>
      <dgm:t>
        <a:bodyPr/>
        <a:lstStyle/>
        <a:p>
          <a:endParaRPr lang="ru-RU"/>
        </a:p>
      </dgm:t>
    </dgm:pt>
    <dgm:pt modelId="{4B3AF05E-5F98-421E-9113-1D6BE575F534}" type="sibTrans" cxnId="{5B8FCC88-2C7B-46DC-A560-916C2F6DC33C}">
      <dgm:prSet/>
      <dgm:spPr/>
      <dgm:t>
        <a:bodyPr/>
        <a:lstStyle/>
        <a:p>
          <a:endParaRPr lang="ru-RU"/>
        </a:p>
      </dgm:t>
    </dgm:pt>
    <dgm:pt modelId="{08DE7767-D106-4496-8C70-CD6B5A054883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ТАРГУ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НАЛОГ, ВЗИМАЕМЫЙ С РЕМЕСЛЕННИКОВ И ТОРГОВЦЕВ 1/30 ЧАСТЬ ГОТОВОЙ ИЛИ ПРОДАННОЙ ПРОДУКЦИИ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599A7B3B-4413-46E9-B1FF-7B091C9B9744}" type="parTrans" cxnId="{FA62260B-FD1E-42CB-8416-B584FEA49BCA}">
      <dgm:prSet/>
      <dgm:spPr/>
      <dgm:t>
        <a:bodyPr/>
        <a:lstStyle/>
        <a:p>
          <a:endParaRPr lang="ru-RU"/>
        </a:p>
      </dgm:t>
    </dgm:pt>
    <dgm:pt modelId="{F5ED94D5-9C9C-466A-885F-EBEE891355AB}" type="sibTrans" cxnId="{FA62260B-FD1E-42CB-8416-B584FEA49BCA}">
      <dgm:prSet/>
      <dgm:spPr/>
      <dgm:t>
        <a:bodyPr/>
        <a:lstStyle/>
        <a:p>
          <a:endParaRPr lang="ru-RU"/>
        </a:p>
      </dgm:t>
    </dgm:pt>
    <dgm:pt modelId="{E95121B1-9632-4B99-B4A7-6BE29FF91A7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КОПЧУР- НАЛОГ СО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СКОТОВОДОВ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32889537-BADF-48F7-AB88-3C85037405B8}" type="parTrans" cxnId="{F539BD2E-28D2-4533-BB23-95DD8CDB679F}">
      <dgm:prSet/>
      <dgm:spPr/>
      <dgm:t>
        <a:bodyPr/>
        <a:lstStyle/>
        <a:p>
          <a:endParaRPr lang="ru-RU"/>
        </a:p>
      </dgm:t>
    </dgm:pt>
    <dgm:pt modelId="{FCEEEBE1-0AEE-4431-BFBD-B7BB9ACA2E31}" type="sibTrans" cxnId="{F539BD2E-28D2-4533-BB23-95DD8CDB679F}">
      <dgm:prSet/>
      <dgm:spPr/>
      <dgm:t>
        <a:bodyPr/>
        <a:lstStyle/>
        <a:p>
          <a:endParaRPr lang="ru-RU"/>
        </a:p>
      </dgm:t>
    </dgm:pt>
    <dgm:pt modelId="{36F5C061-ED0A-4A12-A765-F6D93B4C584A}" type="pres">
      <dgm:prSet presAssocID="{7CB792EE-3794-48CC-82F1-80D5DDF3E82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1E5FD22-55FB-4212-A5D5-70086B6BCB7D}" type="pres">
      <dgm:prSet presAssocID="{0F878A3D-4A89-4F6E-917F-112107214C9A}" presName="compNode" presStyleCnt="0"/>
      <dgm:spPr/>
    </dgm:pt>
    <dgm:pt modelId="{FE6068CB-AB39-480E-BC23-BF46B6ACE67E}" type="pres">
      <dgm:prSet presAssocID="{0F878A3D-4A89-4F6E-917F-112107214C9A}" presName="dummyConnPt" presStyleCnt="0"/>
      <dgm:spPr/>
    </dgm:pt>
    <dgm:pt modelId="{3718572A-0DF8-49C8-9922-3E229325A3A8}" type="pres">
      <dgm:prSet presAssocID="{0F878A3D-4A89-4F6E-917F-112107214C9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38B97-DBF4-41AF-92C7-D81ABFBC67E5}" type="pres">
      <dgm:prSet presAssocID="{309481CA-B3E4-45F7-8823-151F63449577}" presName="sibTrans" presStyleLbl="bgSibTrans2D1" presStyleIdx="0" presStyleCnt="3"/>
      <dgm:spPr/>
      <dgm:t>
        <a:bodyPr/>
        <a:lstStyle/>
        <a:p>
          <a:endParaRPr lang="ru-RU"/>
        </a:p>
      </dgm:t>
    </dgm:pt>
    <dgm:pt modelId="{A47B11AF-F584-4235-B7E7-4534DF34074E}" type="pres">
      <dgm:prSet presAssocID="{FD3F5C90-8FC3-4B28-A010-4EEB747BF8E4}" presName="compNode" presStyleCnt="0"/>
      <dgm:spPr/>
    </dgm:pt>
    <dgm:pt modelId="{79E827B9-FF68-4C4A-A4B3-DD65AFD76D69}" type="pres">
      <dgm:prSet presAssocID="{FD3F5C90-8FC3-4B28-A010-4EEB747BF8E4}" presName="dummyConnPt" presStyleCnt="0"/>
      <dgm:spPr/>
    </dgm:pt>
    <dgm:pt modelId="{0CE8453C-634B-4FFD-9C04-D76328749320}" type="pres">
      <dgm:prSet presAssocID="{FD3F5C90-8FC3-4B28-A010-4EEB747BF8E4}" presName="node" presStyleLbl="node1" presStyleIdx="1" presStyleCnt="4" custLinFactNeighborX="271" custLinFactNeighborY="-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4BDA0-FCF8-4194-AFB0-B623F9197405}" type="pres">
      <dgm:prSet presAssocID="{4B3AF05E-5F98-421E-9113-1D6BE575F534}" presName="sibTrans" presStyleLbl="bgSibTrans2D1" presStyleIdx="1" presStyleCnt="3"/>
      <dgm:spPr/>
      <dgm:t>
        <a:bodyPr/>
        <a:lstStyle/>
        <a:p>
          <a:endParaRPr lang="ru-RU"/>
        </a:p>
      </dgm:t>
    </dgm:pt>
    <dgm:pt modelId="{7F074825-AEE6-48A3-924C-8BF1FB23C3EE}" type="pres">
      <dgm:prSet presAssocID="{08DE7767-D106-4496-8C70-CD6B5A054883}" presName="compNode" presStyleCnt="0"/>
      <dgm:spPr/>
    </dgm:pt>
    <dgm:pt modelId="{CC1C5078-B2BE-4A36-B17A-ABE2F81FAD59}" type="pres">
      <dgm:prSet presAssocID="{08DE7767-D106-4496-8C70-CD6B5A054883}" presName="dummyConnPt" presStyleCnt="0"/>
      <dgm:spPr/>
    </dgm:pt>
    <dgm:pt modelId="{785B1178-93F7-4C94-8E82-E22283DEAED5}" type="pres">
      <dgm:prSet presAssocID="{08DE7767-D106-4496-8C70-CD6B5A05488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D70CE-CF65-43F1-B6F2-D68037760794}" type="pres">
      <dgm:prSet presAssocID="{F5ED94D5-9C9C-466A-885F-EBEE891355AB}" presName="sibTrans" presStyleLbl="bgSibTrans2D1" presStyleIdx="2" presStyleCnt="3"/>
      <dgm:spPr/>
      <dgm:t>
        <a:bodyPr/>
        <a:lstStyle/>
        <a:p>
          <a:endParaRPr lang="ru-RU"/>
        </a:p>
      </dgm:t>
    </dgm:pt>
    <dgm:pt modelId="{0B5505F5-220F-469D-AFF1-A8C2BA3D5DC6}" type="pres">
      <dgm:prSet presAssocID="{E95121B1-9632-4B99-B4A7-6BE29FF91A74}" presName="compNode" presStyleCnt="0"/>
      <dgm:spPr/>
    </dgm:pt>
    <dgm:pt modelId="{E8E4419D-FA89-4706-A266-402B8D6D6999}" type="pres">
      <dgm:prSet presAssocID="{E95121B1-9632-4B99-B4A7-6BE29FF91A74}" presName="dummyConnPt" presStyleCnt="0"/>
      <dgm:spPr/>
    </dgm:pt>
    <dgm:pt modelId="{C12445A8-5F8F-41C7-80BF-1EBABC0007AD}" type="pres">
      <dgm:prSet presAssocID="{E95121B1-9632-4B99-B4A7-6BE29FF91A7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39BD2E-28D2-4533-BB23-95DD8CDB679F}" srcId="{7CB792EE-3794-48CC-82F1-80D5DDF3E821}" destId="{E95121B1-9632-4B99-B4A7-6BE29FF91A74}" srcOrd="3" destOrd="0" parTransId="{32889537-BADF-48F7-AB88-3C85037405B8}" sibTransId="{FCEEEBE1-0AEE-4431-BFBD-B7BB9ACA2E31}"/>
    <dgm:cxn modelId="{16549F73-6898-4295-9B66-E7C88DD98924}" type="presOf" srcId="{FD3F5C90-8FC3-4B28-A010-4EEB747BF8E4}" destId="{0CE8453C-634B-4FFD-9C04-D76328749320}" srcOrd="0" destOrd="0" presId="urn:microsoft.com/office/officeart/2005/8/layout/bProcess4"/>
    <dgm:cxn modelId="{07B694B8-A063-44C6-A46D-D574DCEB669E}" type="presOf" srcId="{309481CA-B3E4-45F7-8823-151F63449577}" destId="{17B38B97-DBF4-41AF-92C7-D81ABFBC67E5}" srcOrd="0" destOrd="0" presId="urn:microsoft.com/office/officeart/2005/8/layout/bProcess4"/>
    <dgm:cxn modelId="{64D121CC-0682-43B9-8393-FE35F993DEEC}" type="presOf" srcId="{7CB792EE-3794-48CC-82F1-80D5DDF3E821}" destId="{36F5C061-ED0A-4A12-A765-F6D93B4C584A}" srcOrd="0" destOrd="0" presId="urn:microsoft.com/office/officeart/2005/8/layout/bProcess4"/>
    <dgm:cxn modelId="{5B8FCC88-2C7B-46DC-A560-916C2F6DC33C}" srcId="{7CB792EE-3794-48CC-82F1-80D5DDF3E821}" destId="{FD3F5C90-8FC3-4B28-A010-4EEB747BF8E4}" srcOrd="1" destOrd="0" parTransId="{9E7D5D1C-F5EF-439E-AE46-BF4C6E6F9188}" sibTransId="{4B3AF05E-5F98-421E-9113-1D6BE575F534}"/>
    <dgm:cxn modelId="{FA62260B-FD1E-42CB-8416-B584FEA49BCA}" srcId="{7CB792EE-3794-48CC-82F1-80D5DDF3E821}" destId="{08DE7767-D106-4496-8C70-CD6B5A054883}" srcOrd="2" destOrd="0" parTransId="{599A7B3B-4413-46E9-B1FF-7B091C9B9744}" sibTransId="{F5ED94D5-9C9C-466A-885F-EBEE891355AB}"/>
    <dgm:cxn modelId="{1C9A2449-C3F5-4497-9676-631D5E849B25}" type="presOf" srcId="{0F878A3D-4A89-4F6E-917F-112107214C9A}" destId="{3718572A-0DF8-49C8-9922-3E229325A3A8}" srcOrd="0" destOrd="0" presId="urn:microsoft.com/office/officeart/2005/8/layout/bProcess4"/>
    <dgm:cxn modelId="{8CBCC1D0-A191-4F39-969F-AA9E1F9FD5D0}" type="presOf" srcId="{4B3AF05E-5F98-421E-9113-1D6BE575F534}" destId="{E1F4BDA0-FCF8-4194-AFB0-B623F9197405}" srcOrd="0" destOrd="0" presId="urn:microsoft.com/office/officeart/2005/8/layout/bProcess4"/>
    <dgm:cxn modelId="{2D0A4E66-674A-478A-A258-DC7F86B44320}" type="presOf" srcId="{08DE7767-D106-4496-8C70-CD6B5A054883}" destId="{785B1178-93F7-4C94-8E82-E22283DEAED5}" srcOrd="0" destOrd="0" presId="urn:microsoft.com/office/officeart/2005/8/layout/bProcess4"/>
    <dgm:cxn modelId="{BD776E4E-E37C-463C-BBAE-80D39A5A7C2C}" srcId="{7CB792EE-3794-48CC-82F1-80D5DDF3E821}" destId="{0F878A3D-4A89-4F6E-917F-112107214C9A}" srcOrd="0" destOrd="0" parTransId="{7CE568E0-77B7-4EC3-B785-C7C8464EA46A}" sibTransId="{309481CA-B3E4-45F7-8823-151F63449577}"/>
    <dgm:cxn modelId="{84242145-FA02-4853-B9E5-72BAF041A9AA}" type="presOf" srcId="{E95121B1-9632-4B99-B4A7-6BE29FF91A74}" destId="{C12445A8-5F8F-41C7-80BF-1EBABC0007AD}" srcOrd="0" destOrd="0" presId="urn:microsoft.com/office/officeart/2005/8/layout/bProcess4"/>
    <dgm:cxn modelId="{F02C5F4F-7BFF-4201-AA5B-73D4A5A66AB9}" type="presOf" srcId="{F5ED94D5-9C9C-466A-885F-EBEE891355AB}" destId="{443D70CE-CF65-43F1-B6F2-D68037760794}" srcOrd="0" destOrd="0" presId="urn:microsoft.com/office/officeart/2005/8/layout/bProcess4"/>
    <dgm:cxn modelId="{E99A4F25-07CC-4B94-B491-AFBC4A7B4D96}" type="presParOf" srcId="{36F5C061-ED0A-4A12-A765-F6D93B4C584A}" destId="{51E5FD22-55FB-4212-A5D5-70086B6BCB7D}" srcOrd="0" destOrd="0" presId="urn:microsoft.com/office/officeart/2005/8/layout/bProcess4"/>
    <dgm:cxn modelId="{5922A2A8-5343-4262-97EF-49CFD90D8250}" type="presParOf" srcId="{51E5FD22-55FB-4212-A5D5-70086B6BCB7D}" destId="{FE6068CB-AB39-480E-BC23-BF46B6ACE67E}" srcOrd="0" destOrd="0" presId="urn:microsoft.com/office/officeart/2005/8/layout/bProcess4"/>
    <dgm:cxn modelId="{94C3C73E-6C60-45DC-9F23-1C3E7FE71ED6}" type="presParOf" srcId="{51E5FD22-55FB-4212-A5D5-70086B6BCB7D}" destId="{3718572A-0DF8-49C8-9922-3E229325A3A8}" srcOrd="1" destOrd="0" presId="urn:microsoft.com/office/officeart/2005/8/layout/bProcess4"/>
    <dgm:cxn modelId="{17E5A5A6-E3BD-495F-BB71-E4C48D350155}" type="presParOf" srcId="{36F5C061-ED0A-4A12-A765-F6D93B4C584A}" destId="{17B38B97-DBF4-41AF-92C7-D81ABFBC67E5}" srcOrd="1" destOrd="0" presId="urn:microsoft.com/office/officeart/2005/8/layout/bProcess4"/>
    <dgm:cxn modelId="{3EDE459B-40A8-4124-9B3D-CDBFF12DABE3}" type="presParOf" srcId="{36F5C061-ED0A-4A12-A765-F6D93B4C584A}" destId="{A47B11AF-F584-4235-B7E7-4534DF34074E}" srcOrd="2" destOrd="0" presId="urn:microsoft.com/office/officeart/2005/8/layout/bProcess4"/>
    <dgm:cxn modelId="{8DE70498-1D53-4B91-AE07-D728531A22CE}" type="presParOf" srcId="{A47B11AF-F584-4235-B7E7-4534DF34074E}" destId="{79E827B9-FF68-4C4A-A4B3-DD65AFD76D69}" srcOrd="0" destOrd="0" presId="urn:microsoft.com/office/officeart/2005/8/layout/bProcess4"/>
    <dgm:cxn modelId="{C32F8DB7-89F5-42EB-B607-9508162C6F72}" type="presParOf" srcId="{A47B11AF-F584-4235-B7E7-4534DF34074E}" destId="{0CE8453C-634B-4FFD-9C04-D76328749320}" srcOrd="1" destOrd="0" presId="urn:microsoft.com/office/officeart/2005/8/layout/bProcess4"/>
    <dgm:cxn modelId="{8F656294-85F6-4FCF-AE79-0DCA328753B1}" type="presParOf" srcId="{36F5C061-ED0A-4A12-A765-F6D93B4C584A}" destId="{E1F4BDA0-FCF8-4194-AFB0-B623F9197405}" srcOrd="3" destOrd="0" presId="urn:microsoft.com/office/officeart/2005/8/layout/bProcess4"/>
    <dgm:cxn modelId="{DF5B88C7-55CE-4AC3-A363-B81C303CC3BB}" type="presParOf" srcId="{36F5C061-ED0A-4A12-A765-F6D93B4C584A}" destId="{7F074825-AEE6-48A3-924C-8BF1FB23C3EE}" srcOrd="4" destOrd="0" presId="urn:microsoft.com/office/officeart/2005/8/layout/bProcess4"/>
    <dgm:cxn modelId="{5254C7C1-479A-4A88-BFA3-0350F3C83F9D}" type="presParOf" srcId="{7F074825-AEE6-48A3-924C-8BF1FB23C3EE}" destId="{CC1C5078-B2BE-4A36-B17A-ABE2F81FAD59}" srcOrd="0" destOrd="0" presId="urn:microsoft.com/office/officeart/2005/8/layout/bProcess4"/>
    <dgm:cxn modelId="{15308652-DCD6-42F2-83FD-208323ACC536}" type="presParOf" srcId="{7F074825-AEE6-48A3-924C-8BF1FB23C3EE}" destId="{785B1178-93F7-4C94-8E82-E22283DEAED5}" srcOrd="1" destOrd="0" presId="urn:microsoft.com/office/officeart/2005/8/layout/bProcess4"/>
    <dgm:cxn modelId="{2ABBB9ED-B958-4375-BDA7-F92EA79153E3}" type="presParOf" srcId="{36F5C061-ED0A-4A12-A765-F6D93B4C584A}" destId="{443D70CE-CF65-43F1-B6F2-D68037760794}" srcOrd="5" destOrd="0" presId="urn:microsoft.com/office/officeart/2005/8/layout/bProcess4"/>
    <dgm:cxn modelId="{47E6F872-A525-4409-8BDA-6A812920F0E4}" type="presParOf" srcId="{36F5C061-ED0A-4A12-A765-F6D93B4C584A}" destId="{0B5505F5-220F-469D-AFF1-A8C2BA3D5DC6}" srcOrd="6" destOrd="0" presId="urn:microsoft.com/office/officeart/2005/8/layout/bProcess4"/>
    <dgm:cxn modelId="{392002EA-1AD5-448E-81A5-F1162CB73508}" type="presParOf" srcId="{0B5505F5-220F-469D-AFF1-A8C2BA3D5DC6}" destId="{E8E4419D-FA89-4706-A266-402B8D6D6999}" srcOrd="0" destOrd="0" presId="urn:microsoft.com/office/officeart/2005/8/layout/bProcess4"/>
    <dgm:cxn modelId="{47BECAB9-38C1-44C3-AB3C-9BE555CC00CC}" type="presParOf" srcId="{0B5505F5-220F-469D-AFF1-A8C2BA3D5DC6}" destId="{C12445A8-5F8F-41C7-80BF-1EBABC0007A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81D08-BE6B-41DB-A007-28D3278748C9}" type="doc">
      <dgm:prSet loTypeId="urn:microsoft.com/office/officeart/2005/8/layout/process4" loCatId="list" qsTypeId="urn:microsoft.com/office/officeart/2005/8/quickstyle/3d2" qsCatId="3D" csTypeId="urn:microsoft.com/office/officeart/2005/8/colors/accent1_2" csCatId="accent1" phldr="1"/>
      <dgm:spPr/>
    </dgm:pt>
    <dgm:pt modelId="{0698338A-3A78-420F-A0D7-47747BDF63B3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МОНГОЛЬСКОЕ ЗАВОЕВАНИЕ НАНЕСЛО УРОН ХОЗЯЙСТВЕННОЙ ЖИЗНИ СТРАНЫ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EA16BB-DDE1-497F-A330-63CDD72B650C}" type="parTrans" cxnId="{E3F01C0E-C6BC-4256-9201-D6FD8F8E45CE}">
      <dgm:prSet/>
      <dgm:spPr/>
      <dgm:t>
        <a:bodyPr/>
        <a:lstStyle/>
        <a:p>
          <a:endParaRPr lang="ru-RU"/>
        </a:p>
      </dgm:t>
    </dgm:pt>
    <dgm:pt modelId="{D5298C4C-073D-4E1D-A81B-07CB40387D0A}" type="sibTrans" cxnId="{E3F01C0E-C6BC-4256-9201-D6FD8F8E45CE}">
      <dgm:prSet/>
      <dgm:spPr/>
      <dgm:t>
        <a:bodyPr/>
        <a:lstStyle/>
        <a:p>
          <a:endParaRPr lang="ru-RU"/>
        </a:p>
      </dgm:t>
    </dgm:pt>
    <dgm:pt modelId="{64E15F35-17B5-4A83-AC05-316FA22BC2BD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ЗЛОУПОТРЕБЛЕНИЯ МЕСТНЫХ 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ПРАВИТЕЛЕЙ, КОТОРЫЕ 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В НЕСКОЛЬКО РАЗ УВЕЛИЧИВАЛИ НАЛОГИ  И ПОДАТИ ДЕЛАЛО ПОЛОЖЕНИЕ НАСЕЛЕНИЯ НЕВЫНОСИМЫМ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30BC1-045D-41A6-8362-F716BB617870}" type="parTrans" cxnId="{5EF242F7-4087-46EA-BE97-47AD161997B5}">
      <dgm:prSet/>
      <dgm:spPr/>
      <dgm:t>
        <a:bodyPr/>
        <a:lstStyle/>
        <a:p>
          <a:endParaRPr lang="ru-RU"/>
        </a:p>
      </dgm:t>
    </dgm:pt>
    <dgm:pt modelId="{F253CFA5-A5EC-4F20-B355-4FA472082628}" type="sibTrans" cxnId="{5EF242F7-4087-46EA-BE97-47AD161997B5}">
      <dgm:prSet/>
      <dgm:spPr/>
      <dgm:t>
        <a:bodyPr/>
        <a:lstStyle/>
        <a:p>
          <a:endParaRPr lang="ru-RU"/>
        </a:p>
      </dgm:t>
    </dgm:pt>
    <dgm:pt modelId="{4131F3B3-9E6A-4BDE-8BB2-28A9CF7C754D}">
      <dgm:prSet phldrT="[Текст]" custT="1"/>
      <dgm:spPr/>
      <dgm:t>
        <a:bodyPr/>
        <a:lstStyle/>
        <a:p>
          <a:r>
            <a:rPr lang="ru-RU" sz="1000" dirty="0" smtClean="0">
              <a:latin typeface="Arial" pitchFamily="34" charset="0"/>
              <a:cs typeface="Arial" pitchFamily="34" charset="0"/>
            </a:rPr>
            <a:t>В СТРАНЕ НАЧАЛСЯ ЭКОНОМИЧЕСКИЙ КРИЗИС</a:t>
          </a:r>
          <a:r>
            <a:rPr lang="ru-RU" sz="1000" dirty="0" smtClean="0">
              <a:latin typeface="Arial" pitchFamily="34" charset="0"/>
              <a:cs typeface="Arial" pitchFamily="34" charset="0"/>
            </a:rPr>
            <a:t>, СВЯЗАННЫЙ </a:t>
          </a:r>
          <a:r>
            <a:rPr lang="ru-RU" sz="1000" dirty="0" smtClean="0">
              <a:latin typeface="Arial" pitchFamily="34" charset="0"/>
              <a:cs typeface="Arial" pitchFamily="34" charset="0"/>
            </a:rPr>
            <a:t>С РЕЗКИМ СОКРАЩЕНИЕМ ВЫПУСКА ПОЛНОЦЕННЫЗ СЕРЕБРЯНЫХ МОНЕТ В СТРАНЕ</a:t>
          </a:r>
          <a:endParaRPr lang="ru-RU" sz="1000" dirty="0">
            <a:latin typeface="Arial" pitchFamily="34" charset="0"/>
            <a:cs typeface="Arial" pitchFamily="34" charset="0"/>
          </a:endParaRPr>
        </a:p>
      </dgm:t>
    </dgm:pt>
    <dgm:pt modelId="{E61E744F-D23F-422D-8874-C40A8296E2F0}" type="parTrans" cxnId="{402EA1FA-BD71-418B-A0F5-4299E5AF7B1E}">
      <dgm:prSet/>
      <dgm:spPr/>
      <dgm:t>
        <a:bodyPr/>
        <a:lstStyle/>
        <a:p>
          <a:endParaRPr lang="ru-RU"/>
        </a:p>
      </dgm:t>
    </dgm:pt>
    <dgm:pt modelId="{5B2B6B13-3A79-49E0-B8EF-C94A8FE7B277}" type="sibTrans" cxnId="{402EA1FA-BD71-418B-A0F5-4299E5AF7B1E}">
      <dgm:prSet/>
      <dgm:spPr/>
      <dgm:t>
        <a:bodyPr/>
        <a:lstStyle/>
        <a:p>
          <a:endParaRPr lang="ru-RU"/>
        </a:p>
      </dgm:t>
    </dgm:pt>
    <dgm:pt modelId="{77976F01-38B7-418D-B425-A3B2A1DF66CD}">
      <dgm:prSet custT="1"/>
      <dgm:spPr/>
      <dgm:t>
        <a:bodyPr/>
        <a:lstStyle/>
        <a:p>
          <a:r>
            <a:rPr lang="ru-RU" sz="1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Все это усилило ненависть к завоевателям и привело к восстаниям</a:t>
          </a:r>
          <a:endParaRPr lang="ru-RU" sz="1400" b="1" dirty="0">
            <a:solidFill>
              <a:schemeClr val="tx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165F8A7F-0A52-4EAA-A867-826302D2E347}" type="parTrans" cxnId="{34DBAD4E-D4C8-45CA-96E1-390A93B58CE1}">
      <dgm:prSet/>
      <dgm:spPr/>
      <dgm:t>
        <a:bodyPr/>
        <a:lstStyle/>
        <a:p>
          <a:endParaRPr lang="ru-RU"/>
        </a:p>
      </dgm:t>
    </dgm:pt>
    <dgm:pt modelId="{CAC6C9AF-56FB-47A9-9060-368976B179AE}" type="sibTrans" cxnId="{34DBAD4E-D4C8-45CA-96E1-390A93B58CE1}">
      <dgm:prSet/>
      <dgm:spPr/>
      <dgm:t>
        <a:bodyPr/>
        <a:lstStyle/>
        <a:p>
          <a:endParaRPr lang="ru-RU"/>
        </a:p>
      </dgm:t>
    </dgm:pt>
    <dgm:pt modelId="{0F7F7737-CA19-42EB-9FCC-2B4DCD622A12}" type="pres">
      <dgm:prSet presAssocID="{33481D08-BE6B-41DB-A007-28D3278748C9}" presName="Name0" presStyleCnt="0">
        <dgm:presLayoutVars>
          <dgm:dir/>
          <dgm:animLvl val="lvl"/>
          <dgm:resizeHandles val="exact"/>
        </dgm:presLayoutVars>
      </dgm:prSet>
      <dgm:spPr/>
    </dgm:pt>
    <dgm:pt modelId="{DC3D6DE0-0F2D-4F3E-9207-EABBEC223482}" type="pres">
      <dgm:prSet presAssocID="{4131F3B3-9E6A-4BDE-8BB2-28A9CF7C754D}" presName="boxAndChildren" presStyleCnt="0"/>
      <dgm:spPr/>
    </dgm:pt>
    <dgm:pt modelId="{B3DD7522-9D81-4CE3-B261-3E0F7F478558}" type="pres">
      <dgm:prSet presAssocID="{4131F3B3-9E6A-4BDE-8BB2-28A9CF7C754D}" presName="parentTextBox" presStyleLbl="node1" presStyleIdx="0" presStyleCnt="3"/>
      <dgm:spPr/>
      <dgm:t>
        <a:bodyPr/>
        <a:lstStyle/>
        <a:p>
          <a:endParaRPr lang="ru-RU"/>
        </a:p>
      </dgm:t>
    </dgm:pt>
    <dgm:pt modelId="{CA08E439-DA6F-4908-9E0B-6C8B94355519}" type="pres">
      <dgm:prSet presAssocID="{4131F3B3-9E6A-4BDE-8BB2-28A9CF7C754D}" presName="entireBox" presStyleLbl="node1" presStyleIdx="0" presStyleCnt="3"/>
      <dgm:spPr/>
      <dgm:t>
        <a:bodyPr/>
        <a:lstStyle/>
        <a:p>
          <a:endParaRPr lang="ru-RU"/>
        </a:p>
      </dgm:t>
    </dgm:pt>
    <dgm:pt modelId="{FA6F8A22-00F5-463A-935D-1DECD886532B}" type="pres">
      <dgm:prSet presAssocID="{4131F3B3-9E6A-4BDE-8BB2-28A9CF7C754D}" presName="descendantBox" presStyleCnt="0"/>
      <dgm:spPr/>
    </dgm:pt>
    <dgm:pt modelId="{775F3B98-1CD7-4794-B0D8-77F04C5F4789}" type="pres">
      <dgm:prSet presAssocID="{77976F01-38B7-418D-B425-A3B2A1DF66CD}" presName="childTextBox" presStyleLbl="fgAccFollowNode1" presStyleIdx="0" presStyleCnt="1" custLinFactNeighborY="10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7A7AA-F744-41BB-B150-37419B3FBF2D}" type="pres">
      <dgm:prSet presAssocID="{F253CFA5-A5EC-4F20-B355-4FA472082628}" presName="sp" presStyleCnt="0"/>
      <dgm:spPr/>
    </dgm:pt>
    <dgm:pt modelId="{85553C79-36FD-477F-B599-24D123AADF7A}" type="pres">
      <dgm:prSet presAssocID="{64E15F35-17B5-4A83-AC05-316FA22BC2BD}" presName="arrowAndChildren" presStyleCnt="0"/>
      <dgm:spPr/>
    </dgm:pt>
    <dgm:pt modelId="{71CBE52F-91CD-4EEA-AFBD-B6A581AF56D2}" type="pres">
      <dgm:prSet presAssocID="{64E15F35-17B5-4A83-AC05-316FA22BC2BD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DB214368-43E8-4BD4-B3BB-E664F2C8461B}" type="pres">
      <dgm:prSet presAssocID="{D5298C4C-073D-4E1D-A81B-07CB40387D0A}" presName="sp" presStyleCnt="0"/>
      <dgm:spPr/>
    </dgm:pt>
    <dgm:pt modelId="{BBB1D79A-BCC3-460B-B02A-F390AF09B63C}" type="pres">
      <dgm:prSet presAssocID="{0698338A-3A78-420F-A0D7-47747BDF63B3}" presName="arrowAndChildren" presStyleCnt="0"/>
      <dgm:spPr/>
    </dgm:pt>
    <dgm:pt modelId="{05BDF9A1-E10A-46F3-8E1B-2A2716A06881}" type="pres">
      <dgm:prSet presAssocID="{0698338A-3A78-420F-A0D7-47747BDF63B3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E3F01C0E-C6BC-4256-9201-D6FD8F8E45CE}" srcId="{33481D08-BE6B-41DB-A007-28D3278748C9}" destId="{0698338A-3A78-420F-A0D7-47747BDF63B3}" srcOrd="0" destOrd="0" parTransId="{3CEA16BB-DDE1-497F-A330-63CDD72B650C}" sibTransId="{D5298C4C-073D-4E1D-A81B-07CB40387D0A}"/>
    <dgm:cxn modelId="{965C2639-CDD5-4155-9B9E-28F4BF494772}" type="presOf" srcId="{64E15F35-17B5-4A83-AC05-316FA22BC2BD}" destId="{71CBE52F-91CD-4EEA-AFBD-B6A581AF56D2}" srcOrd="0" destOrd="0" presId="urn:microsoft.com/office/officeart/2005/8/layout/process4"/>
    <dgm:cxn modelId="{F4AF2991-1A9F-4FA3-ABAC-682A49B5152C}" type="presOf" srcId="{33481D08-BE6B-41DB-A007-28D3278748C9}" destId="{0F7F7737-CA19-42EB-9FCC-2B4DCD622A12}" srcOrd="0" destOrd="0" presId="urn:microsoft.com/office/officeart/2005/8/layout/process4"/>
    <dgm:cxn modelId="{AAE5CA30-76FE-49D3-A287-A5160FD97456}" type="presOf" srcId="{0698338A-3A78-420F-A0D7-47747BDF63B3}" destId="{05BDF9A1-E10A-46F3-8E1B-2A2716A06881}" srcOrd="0" destOrd="0" presId="urn:microsoft.com/office/officeart/2005/8/layout/process4"/>
    <dgm:cxn modelId="{34DBAD4E-D4C8-45CA-96E1-390A93B58CE1}" srcId="{4131F3B3-9E6A-4BDE-8BB2-28A9CF7C754D}" destId="{77976F01-38B7-418D-B425-A3B2A1DF66CD}" srcOrd="0" destOrd="0" parTransId="{165F8A7F-0A52-4EAA-A867-826302D2E347}" sibTransId="{CAC6C9AF-56FB-47A9-9060-368976B179AE}"/>
    <dgm:cxn modelId="{02DBBF13-0D48-49F9-98FD-5950D0E0E768}" type="presOf" srcId="{77976F01-38B7-418D-B425-A3B2A1DF66CD}" destId="{775F3B98-1CD7-4794-B0D8-77F04C5F4789}" srcOrd="0" destOrd="0" presId="urn:microsoft.com/office/officeart/2005/8/layout/process4"/>
    <dgm:cxn modelId="{5EF242F7-4087-46EA-BE97-47AD161997B5}" srcId="{33481D08-BE6B-41DB-A007-28D3278748C9}" destId="{64E15F35-17B5-4A83-AC05-316FA22BC2BD}" srcOrd="1" destOrd="0" parTransId="{26D30BC1-045D-41A6-8362-F716BB617870}" sibTransId="{F253CFA5-A5EC-4F20-B355-4FA472082628}"/>
    <dgm:cxn modelId="{402EA1FA-BD71-418B-A0F5-4299E5AF7B1E}" srcId="{33481D08-BE6B-41DB-A007-28D3278748C9}" destId="{4131F3B3-9E6A-4BDE-8BB2-28A9CF7C754D}" srcOrd="2" destOrd="0" parTransId="{E61E744F-D23F-422D-8874-C40A8296E2F0}" sibTransId="{5B2B6B13-3A79-49E0-B8EF-C94A8FE7B277}"/>
    <dgm:cxn modelId="{FF2E5E92-09A5-4220-87F9-6A182CA00D30}" type="presOf" srcId="{4131F3B3-9E6A-4BDE-8BB2-28A9CF7C754D}" destId="{B3DD7522-9D81-4CE3-B261-3E0F7F478558}" srcOrd="0" destOrd="0" presId="urn:microsoft.com/office/officeart/2005/8/layout/process4"/>
    <dgm:cxn modelId="{A4CDD70E-EF9A-433D-A54A-3BAE4260F2A7}" type="presOf" srcId="{4131F3B3-9E6A-4BDE-8BB2-28A9CF7C754D}" destId="{CA08E439-DA6F-4908-9E0B-6C8B94355519}" srcOrd="1" destOrd="0" presId="urn:microsoft.com/office/officeart/2005/8/layout/process4"/>
    <dgm:cxn modelId="{9C12BFD1-25BF-40E8-95C1-A4722AAE6044}" type="presParOf" srcId="{0F7F7737-CA19-42EB-9FCC-2B4DCD622A12}" destId="{DC3D6DE0-0F2D-4F3E-9207-EABBEC223482}" srcOrd="0" destOrd="0" presId="urn:microsoft.com/office/officeart/2005/8/layout/process4"/>
    <dgm:cxn modelId="{8E3A16AF-100B-460E-B4B3-DECA3CBE6A2B}" type="presParOf" srcId="{DC3D6DE0-0F2D-4F3E-9207-EABBEC223482}" destId="{B3DD7522-9D81-4CE3-B261-3E0F7F478558}" srcOrd="0" destOrd="0" presId="urn:microsoft.com/office/officeart/2005/8/layout/process4"/>
    <dgm:cxn modelId="{D235037A-F254-49DE-B2AA-B4B00FF7721E}" type="presParOf" srcId="{DC3D6DE0-0F2D-4F3E-9207-EABBEC223482}" destId="{CA08E439-DA6F-4908-9E0B-6C8B94355519}" srcOrd="1" destOrd="0" presId="urn:microsoft.com/office/officeart/2005/8/layout/process4"/>
    <dgm:cxn modelId="{E7EC8E74-0AF4-4CED-A54C-247C382BDFE3}" type="presParOf" srcId="{DC3D6DE0-0F2D-4F3E-9207-EABBEC223482}" destId="{FA6F8A22-00F5-463A-935D-1DECD886532B}" srcOrd="2" destOrd="0" presId="urn:microsoft.com/office/officeart/2005/8/layout/process4"/>
    <dgm:cxn modelId="{80A1A8A0-EF7D-451C-AC2C-51DC456F40DA}" type="presParOf" srcId="{FA6F8A22-00F5-463A-935D-1DECD886532B}" destId="{775F3B98-1CD7-4794-B0D8-77F04C5F4789}" srcOrd="0" destOrd="0" presId="urn:microsoft.com/office/officeart/2005/8/layout/process4"/>
    <dgm:cxn modelId="{14E1F901-1E97-4BE1-84AD-23C27BE946D1}" type="presParOf" srcId="{0F7F7737-CA19-42EB-9FCC-2B4DCD622A12}" destId="{28F7A7AA-F744-41BB-B150-37419B3FBF2D}" srcOrd="1" destOrd="0" presId="urn:microsoft.com/office/officeart/2005/8/layout/process4"/>
    <dgm:cxn modelId="{0C5BEC76-E0FC-4F08-AB0F-9EA3AB72E7E4}" type="presParOf" srcId="{0F7F7737-CA19-42EB-9FCC-2B4DCD622A12}" destId="{85553C79-36FD-477F-B599-24D123AADF7A}" srcOrd="2" destOrd="0" presId="urn:microsoft.com/office/officeart/2005/8/layout/process4"/>
    <dgm:cxn modelId="{0EA420B4-9A87-4478-ACBF-6CF35831E357}" type="presParOf" srcId="{85553C79-36FD-477F-B599-24D123AADF7A}" destId="{71CBE52F-91CD-4EEA-AFBD-B6A581AF56D2}" srcOrd="0" destOrd="0" presId="urn:microsoft.com/office/officeart/2005/8/layout/process4"/>
    <dgm:cxn modelId="{11FF8BD1-5C17-4AAD-A7E9-42C7087A4095}" type="presParOf" srcId="{0F7F7737-CA19-42EB-9FCC-2B4DCD622A12}" destId="{DB214368-43E8-4BD4-B3BB-E664F2C8461B}" srcOrd="3" destOrd="0" presId="urn:microsoft.com/office/officeart/2005/8/layout/process4"/>
    <dgm:cxn modelId="{B0C3DF4C-D57E-4B1F-9B36-29FB6CD0397C}" type="presParOf" srcId="{0F7F7737-CA19-42EB-9FCC-2B4DCD622A12}" destId="{BBB1D79A-BCC3-460B-B02A-F390AF09B63C}" srcOrd="4" destOrd="0" presId="urn:microsoft.com/office/officeart/2005/8/layout/process4"/>
    <dgm:cxn modelId="{EEFEB7C0-DEE7-4D84-ACF1-59E8DCB30871}" type="presParOf" srcId="{BBB1D79A-BCC3-460B-B02A-F390AF09B63C}" destId="{05BDF9A1-E10A-46F3-8E1B-2A2716A0688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295F87-1FC9-436D-BAD2-E3EF98AF375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D441EA-3244-4C6A-8E30-EE59B41A46E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ВОССТАНОВЛЕНИЕ  ТОВАРНО-ДЕНЕЖНЫХ ОТНОШЕНИЙ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50629058-9441-4019-8CFB-E3D6718DCFEC}" type="parTrans" cxnId="{762D997D-CB81-422C-8216-55BA2761EAA0}">
      <dgm:prSet/>
      <dgm:spPr/>
      <dgm:t>
        <a:bodyPr/>
        <a:lstStyle/>
        <a:p>
          <a:endParaRPr lang="ru-RU"/>
        </a:p>
      </dgm:t>
    </dgm:pt>
    <dgm:pt modelId="{8F6776A9-E7DE-4537-A5DE-5056EB2A566C}" type="sibTrans" cxnId="{762D997D-CB81-422C-8216-55BA2761EAA0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FC28DA-2D29-437A-BC85-7FFBDBBF31CF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ОЖИВЛЕНИЕ ГОРОДСКОЙ ЖИЗНИ, РЕМЕСЛА И ТОРГОВЛИ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B6CD5B6F-83F5-4C16-96EE-572D180500E2}" type="parTrans" cxnId="{28726818-D3EA-4F1E-A56C-90C11AD319DA}">
      <dgm:prSet/>
      <dgm:spPr/>
      <dgm:t>
        <a:bodyPr/>
        <a:lstStyle/>
        <a:p>
          <a:endParaRPr lang="ru-RU"/>
        </a:p>
      </dgm:t>
    </dgm:pt>
    <dgm:pt modelId="{DFD4142D-FBD4-4D36-9E62-753DFA0EAD75}" type="sibTrans" cxnId="{28726818-D3EA-4F1E-A56C-90C11AD319D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F417C3-1FC6-484B-92E8-D7A8B6630C39}" type="pres">
      <dgm:prSet presAssocID="{56295F87-1FC9-436D-BAD2-E3EF98AF37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6B5C838-2A95-4D78-9F9A-FF19A77A547A}" type="pres">
      <dgm:prSet presAssocID="{56295F87-1FC9-436D-BAD2-E3EF98AF3757}" presName="dot1" presStyleLbl="alignNode1" presStyleIdx="0" presStyleCnt="10"/>
      <dgm:spPr/>
    </dgm:pt>
    <dgm:pt modelId="{D3B07892-4BF1-4754-9F54-820129B0B24C}" type="pres">
      <dgm:prSet presAssocID="{56295F87-1FC9-436D-BAD2-E3EF98AF3757}" presName="dot2" presStyleLbl="alignNode1" presStyleIdx="1" presStyleCnt="10"/>
      <dgm:spPr/>
    </dgm:pt>
    <dgm:pt modelId="{18A234CF-7E44-4EA3-8CFD-26C54D409C93}" type="pres">
      <dgm:prSet presAssocID="{56295F87-1FC9-436D-BAD2-E3EF98AF3757}" presName="dot3" presStyleLbl="alignNode1" presStyleIdx="2" presStyleCnt="10"/>
      <dgm:spPr/>
    </dgm:pt>
    <dgm:pt modelId="{5DE88EDE-C759-4789-A531-42CC8AD21809}" type="pres">
      <dgm:prSet presAssocID="{56295F87-1FC9-436D-BAD2-E3EF98AF3757}" presName="dotArrow1" presStyleLbl="alignNode1" presStyleIdx="3" presStyleCnt="10"/>
      <dgm:spPr/>
    </dgm:pt>
    <dgm:pt modelId="{E4A58858-3824-4F4F-AB44-542BB407F85E}" type="pres">
      <dgm:prSet presAssocID="{56295F87-1FC9-436D-BAD2-E3EF98AF3757}" presName="dotArrow2" presStyleLbl="alignNode1" presStyleIdx="4" presStyleCnt="10"/>
      <dgm:spPr/>
    </dgm:pt>
    <dgm:pt modelId="{A09DE085-DE07-4580-B5E8-EF95DE8745CC}" type="pres">
      <dgm:prSet presAssocID="{56295F87-1FC9-436D-BAD2-E3EF98AF3757}" presName="dotArrow3" presStyleLbl="alignNode1" presStyleIdx="5" presStyleCnt="10"/>
      <dgm:spPr/>
    </dgm:pt>
    <dgm:pt modelId="{8BE1DAFE-AEBB-4ADF-9796-0CB3364472FB}" type="pres">
      <dgm:prSet presAssocID="{56295F87-1FC9-436D-BAD2-E3EF98AF3757}" presName="dotArrow4" presStyleLbl="alignNode1" presStyleIdx="6" presStyleCnt="10"/>
      <dgm:spPr/>
    </dgm:pt>
    <dgm:pt modelId="{604DC4F9-B9BF-4C82-8C79-F4BB2F31773D}" type="pres">
      <dgm:prSet presAssocID="{56295F87-1FC9-436D-BAD2-E3EF98AF3757}" presName="dotArrow5" presStyleLbl="alignNode1" presStyleIdx="7" presStyleCnt="10"/>
      <dgm:spPr/>
    </dgm:pt>
    <dgm:pt modelId="{60AEF794-E039-41BE-A7E5-194CF715EDDF}" type="pres">
      <dgm:prSet presAssocID="{56295F87-1FC9-436D-BAD2-E3EF98AF3757}" presName="dotArrow6" presStyleLbl="alignNode1" presStyleIdx="8" presStyleCnt="10"/>
      <dgm:spPr/>
    </dgm:pt>
    <dgm:pt modelId="{6921B78E-6F06-4ED4-80B9-30D0C4FA4B06}" type="pres">
      <dgm:prSet presAssocID="{56295F87-1FC9-436D-BAD2-E3EF98AF3757}" presName="dotArrow7" presStyleLbl="alignNode1" presStyleIdx="9" presStyleCnt="10"/>
      <dgm:spPr/>
    </dgm:pt>
    <dgm:pt modelId="{2A4FF3F9-F3B6-4CC1-AD28-FBBB36647ABC}" type="pres">
      <dgm:prSet presAssocID="{30D441EA-3244-4C6A-8E30-EE59B41A46E0}" presName="parTx1" presStyleLbl="node1" presStyleIdx="0" presStyleCnt="2" custScaleX="177831" custScaleY="203392" custLinFactNeighborX="16640" custLinFactNeighborY="72944"/>
      <dgm:spPr/>
      <dgm:t>
        <a:bodyPr/>
        <a:lstStyle/>
        <a:p>
          <a:endParaRPr lang="ru-RU"/>
        </a:p>
      </dgm:t>
    </dgm:pt>
    <dgm:pt modelId="{5536AF43-C686-444A-B003-FC37903F3620}" type="pres">
      <dgm:prSet presAssocID="{8F6776A9-E7DE-4537-A5DE-5056EB2A566C}" presName="picture1" presStyleCnt="0"/>
      <dgm:spPr/>
    </dgm:pt>
    <dgm:pt modelId="{1D23D510-409B-47D9-B758-3AFB9CFEE9C8}" type="pres">
      <dgm:prSet presAssocID="{8F6776A9-E7DE-4537-A5DE-5056EB2A566C}" presName="imageRepeatNode" presStyleLbl="fgImgPlace1" presStyleIdx="0" presStyleCnt="2" custLinFactNeighborX="-11535" custLinFactNeighborY="-16725"/>
      <dgm:spPr/>
      <dgm:t>
        <a:bodyPr/>
        <a:lstStyle/>
        <a:p>
          <a:endParaRPr lang="ru-RU"/>
        </a:p>
      </dgm:t>
    </dgm:pt>
    <dgm:pt modelId="{D37BDF7B-D8A2-49A0-A20A-017D9B61A364}" type="pres">
      <dgm:prSet presAssocID="{DCFC28DA-2D29-437A-BC85-7FFBDBBF31CF}" presName="parTx2" presStyleLbl="node1" presStyleIdx="1" presStyleCnt="2" custScaleX="127071" custScaleY="252084"/>
      <dgm:spPr/>
      <dgm:t>
        <a:bodyPr/>
        <a:lstStyle/>
        <a:p>
          <a:endParaRPr lang="ru-RU"/>
        </a:p>
      </dgm:t>
    </dgm:pt>
    <dgm:pt modelId="{E850B2AB-2178-43B9-A5A4-A920F917F04A}" type="pres">
      <dgm:prSet presAssocID="{DFD4142D-FBD4-4D36-9E62-753DFA0EAD75}" presName="picture2" presStyleCnt="0"/>
      <dgm:spPr/>
    </dgm:pt>
    <dgm:pt modelId="{6391E548-B11A-46FF-A872-8B597F1E4F42}" type="pres">
      <dgm:prSet presAssocID="{DFD4142D-FBD4-4D36-9E62-753DFA0EAD75}" presName="imageRepeatNode" presStyleLbl="fgImgPlace1" presStyleIdx="1" presStyleCnt="2" custLinFactNeighborX="-42246" custLinFactNeighborY="-14225"/>
      <dgm:spPr/>
      <dgm:t>
        <a:bodyPr/>
        <a:lstStyle/>
        <a:p>
          <a:endParaRPr lang="ru-RU"/>
        </a:p>
      </dgm:t>
    </dgm:pt>
  </dgm:ptLst>
  <dgm:cxnLst>
    <dgm:cxn modelId="{762D997D-CB81-422C-8216-55BA2761EAA0}" srcId="{56295F87-1FC9-436D-BAD2-E3EF98AF3757}" destId="{30D441EA-3244-4C6A-8E30-EE59B41A46E0}" srcOrd="0" destOrd="0" parTransId="{50629058-9441-4019-8CFB-E3D6718DCFEC}" sibTransId="{8F6776A9-E7DE-4537-A5DE-5056EB2A566C}"/>
    <dgm:cxn modelId="{6DFFFA7A-83AD-4592-BD51-945A8165242F}" type="presOf" srcId="{30D441EA-3244-4C6A-8E30-EE59B41A46E0}" destId="{2A4FF3F9-F3B6-4CC1-AD28-FBBB36647ABC}" srcOrd="0" destOrd="0" presId="urn:microsoft.com/office/officeart/2008/layout/AscendingPictureAccentProcess"/>
    <dgm:cxn modelId="{7AB79CAA-3880-4119-AF0B-6A3EA1EEF38D}" type="presOf" srcId="{DFD4142D-FBD4-4D36-9E62-753DFA0EAD75}" destId="{6391E548-B11A-46FF-A872-8B597F1E4F42}" srcOrd="0" destOrd="0" presId="urn:microsoft.com/office/officeart/2008/layout/AscendingPictureAccentProcess"/>
    <dgm:cxn modelId="{0EF87B95-6DA2-4089-A7FE-1B843F1D179C}" type="presOf" srcId="{DCFC28DA-2D29-437A-BC85-7FFBDBBF31CF}" destId="{D37BDF7B-D8A2-49A0-A20A-017D9B61A364}" srcOrd="0" destOrd="0" presId="urn:microsoft.com/office/officeart/2008/layout/AscendingPictureAccentProcess"/>
    <dgm:cxn modelId="{1379C2FF-0D1A-4220-9660-A624ECCA8B42}" type="presOf" srcId="{56295F87-1FC9-436D-BAD2-E3EF98AF3757}" destId="{54F417C3-1FC6-484B-92E8-D7A8B6630C39}" srcOrd="0" destOrd="0" presId="urn:microsoft.com/office/officeart/2008/layout/AscendingPictureAccentProcess"/>
    <dgm:cxn modelId="{49F2A6A0-22E0-48DF-821F-768B6D681D48}" type="presOf" srcId="{8F6776A9-E7DE-4537-A5DE-5056EB2A566C}" destId="{1D23D510-409B-47D9-B758-3AFB9CFEE9C8}" srcOrd="0" destOrd="0" presId="urn:microsoft.com/office/officeart/2008/layout/AscendingPictureAccentProcess"/>
    <dgm:cxn modelId="{28726818-D3EA-4F1E-A56C-90C11AD319DA}" srcId="{56295F87-1FC9-436D-BAD2-E3EF98AF3757}" destId="{DCFC28DA-2D29-437A-BC85-7FFBDBBF31CF}" srcOrd="1" destOrd="0" parTransId="{B6CD5B6F-83F5-4C16-96EE-572D180500E2}" sibTransId="{DFD4142D-FBD4-4D36-9E62-753DFA0EAD75}"/>
    <dgm:cxn modelId="{997DE314-4F94-4D36-958B-80E0F7E67F27}" type="presParOf" srcId="{54F417C3-1FC6-484B-92E8-D7A8B6630C39}" destId="{E6B5C838-2A95-4D78-9F9A-FF19A77A547A}" srcOrd="0" destOrd="0" presId="urn:microsoft.com/office/officeart/2008/layout/AscendingPictureAccentProcess"/>
    <dgm:cxn modelId="{F179A576-B869-42F2-92E1-54AA40BBC421}" type="presParOf" srcId="{54F417C3-1FC6-484B-92E8-D7A8B6630C39}" destId="{D3B07892-4BF1-4754-9F54-820129B0B24C}" srcOrd="1" destOrd="0" presId="urn:microsoft.com/office/officeart/2008/layout/AscendingPictureAccentProcess"/>
    <dgm:cxn modelId="{22E40E96-9AD7-4BFB-BF2F-B7D334D3B8F4}" type="presParOf" srcId="{54F417C3-1FC6-484B-92E8-D7A8B6630C39}" destId="{18A234CF-7E44-4EA3-8CFD-26C54D409C93}" srcOrd="2" destOrd="0" presId="urn:microsoft.com/office/officeart/2008/layout/AscendingPictureAccentProcess"/>
    <dgm:cxn modelId="{4D7735FD-1FF8-4DA2-A0FA-6C6932882D5E}" type="presParOf" srcId="{54F417C3-1FC6-484B-92E8-D7A8B6630C39}" destId="{5DE88EDE-C759-4789-A531-42CC8AD21809}" srcOrd="3" destOrd="0" presId="urn:microsoft.com/office/officeart/2008/layout/AscendingPictureAccentProcess"/>
    <dgm:cxn modelId="{7E01E87C-7DA3-4F2A-97C4-C49AEAFD404E}" type="presParOf" srcId="{54F417C3-1FC6-484B-92E8-D7A8B6630C39}" destId="{E4A58858-3824-4F4F-AB44-542BB407F85E}" srcOrd="4" destOrd="0" presId="urn:microsoft.com/office/officeart/2008/layout/AscendingPictureAccentProcess"/>
    <dgm:cxn modelId="{7D44C2D6-AB11-4CA7-B699-938F7A0E39CF}" type="presParOf" srcId="{54F417C3-1FC6-484B-92E8-D7A8B6630C39}" destId="{A09DE085-DE07-4580-B5E8-EF95DE8745CC}" srcOrd="5" destOrd="0" presId="urn:microsoft.com/office/officeart/2008/layout/AscendingPictureAccentProcess"/>
    <dgm:cxn modelId="{776760BC-C932-44AE-80FF-9AC398611FBB}" type="presParOf" srcId="{54F417C3-1FC6-484B-92E8-D7A8B6630C39}" destId="{8BE1DAFE-AEBB-4ADF-9796-0CB3364472FB}" srcOrd="6" destOrd="0" presId="urn:microsoft.com/office/officeart/2008/layout/AscendingPictureAccentProcess"/>
    <dgm:cxn modelId="{45668DB4-3629-478F-9D36-5EF51D5A837E}" type="presParOf" srcId="{54F417C3-1FC6-484B-92E8-D7A8B6630C39}" destId="{604DC4F9-B9BF-4C82-8C79-F4BB2F31773D}" srcOrd="7" destOrd="0" presId="urn:microsoft.com/office/officeart/2008/layout/AscendingPictureAccentProcess"/>
    <dgm:cxn modelId="{6FAC8833-0C80-4144-94EC-45C211338E4E}" type="presParOf" srcId="{54F417C3-1FC6-484B-92E8-D7A8B6630C39}" destId="{60AEF794-E039-41BE-A7E5-194CF715EDDF}" srcOrd="8" destOrd="0" presId="urn:microsoft.com/office/officeart/2008/layout/AscendingPictureAccentProcess"/>
    <dgm:cxn modelId="{893B131F-2981-4083-BEBE-BD34960810DB}" type="presParOf" srcId="{54F417C3-1FC6-484B-92E8-D7A8B6630C39}" destId="{6921B78E-6F06-4ED4-80B9-30D0C4FA4B06}" srcOrd="9" destOrd="0" presId="urn:microsoft.com/office/officeart/2008/layout/AscendingPictureAccentProcess"/>
    <dgm:cxn modelId="{7BD73FCF-62C0-4E63-BE50-2C2A0401A42D}" type="presParOf" srcId="{54F417C3-1FC6-484B-92E8-D7A8B6630C39}" destId="{2A4FF3F9-F3B6-4CC1-AD28-FBBB36647ABC}" srcOrd="10" destOrd="0" presId="urn:microsoft.com/office/officeart/2008/layout/AscendingPictureAccentProcess"/>
    <dgm:cxn modelId="{ADFE6612-9242-4773-BC3D-F1B0587B7A73}" type="presParOf" srcId="{54F417C3-1FC6-484B-92E8-D7A8B6630C39}" destId="{5536AF43-C686-444A-B003-FC37903F3620}" srcOrd="11" destOrd="0" presId="urn:microsoft.com/office/officeart/2008/layout/AscendingPictureAccentProcess"/>
    <dgm:cxn modelId="{0D072005-04ED-4E2E-9C7D-9E768F21B3FF}" type="presParOf" srcId="{5536AF43-C686-444A-B003-FC37903F3620}" destId="{1D23D510-409B-47D9-B758-3AFB9CFEE9C8}" srcOrd="0" destOrd="0" presId="urn:microsoft.com/office/officeart/2008/layout/AscendingPictureAccentProcess"/>
    <dgm:cxn modelId="{7250CA52-935A-4E4C-B705-6C1AB15AFF8F}" type="presParOf" srcId="{54F417C3-1FC6-484B-92E8-D7A8B6630C39}" destId="{D37BDF7B-D8A2-49A0-A20A-017D9B61A364}" srcOrd="12" destOrd="0" presId="urn:microsoft.com/office/officeart/2008/layout/AscendingPictureAccentProcess"/>
    <dgm:cxn modelId="{767DD4B3-6ECF-4B38-A736-2AB439AEA9E4}" type="presParOf" srcId="{54F417C3-1FC6-484B-92E8-D7A8B6630C39}" destId="{E850B2AB-2178-43B9-A5A4-A920F917F04A}" srcOrd="13" destOrd="0" presId="urn:microsoft.com/office/officeart/2008/layout/AscendingPictureAccentProcess"/>
    <dgm:cxn modelId="{0B8CA4A3-CD91-48C4-B08D-15DB8EC8FB8A}" type="presParOf" srcId="{E850B2AB-2178-43B9-A5A4-A920F917F04A}" destId="{6391E548-B11A-46FF-A872-8B597F1E4F4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AFE82C-EDF8-48BD-BE3D-24C359F6B4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4082A7-A1E3-4BD5-BE65-DB3D208CAE0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МУЛЬКИ-ДИВАН – ГОСУДАРСТВЕННЫЕ ЗЕМЛИ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DDCCE900-E406-4A1D-9B33-ADC009F98C4B}" type="parTrans" cxnId="{164BB43E-3774-4BBF-80FC-D091D5C2E357}">
      <dgm:prSet/>
      <dgm:spPr/>
      <dgm:t>
        <a:bodyPr/>
        <a:lstStyle/>
        <a:p>
          <a:endParaRPr lang="ru-RU"/>
        </a:p>
      </dgm:t>
    </dgm:pt>
    <dgm:pt modelId="{3C2F3454-D5C2-484C-A4F0-AABFC276FA4A}" type="sibTrans" cxnId="{164BB43E-3774-4BBF-80FC-D091D5C2E357}">
      <dgm:prSet/>
      <dgm:spPr/>
      <dgm:t>
        <a:bodyPr/>
        <a:lstStyle/>
        <a:p>
          <a:endParaRPr lang="ru-RU"/>
        </a:p>
      </dgm:t>
    </dgm:pt>
    <dgm:pt modelId="{677F3346-C64B-48BD-872F-4DAF0AD39D0F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МУЛЬКИ ИНДЖУ –ЗЕМЛИ ПРИНАДЛЕЖАВШИЕ ПРАВИТЕЛЯМ И ИХ ВАССАЛАМ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139DD157-F23E-438C-9915-AF0A183473F2}" type="parTrans" cxnId="{D2ECF199-EA9E-4BA4-926F-0E7A41531ABA}">
      <dgm:prSet/>
      <dgm:spPr/>
      <dgm:t>
        <a:bodyPr/>
        <a:lstStyle/>
        <a:p>
          <a:endParaRPr lang="ru-RU"/>
        </a:p>
      </dgm:t>
    </dgm:pt>
    <dgm:pt modelId="{B070A804-5303-4C96-AE10-EC414E2F123B}" type="sibTrans" cxnId="{D2ECF199-EA9E-4BA4-926F-0E7A41531ABA}">
      <dgm:prSet/>
      <dgm:spPr/>
      <dgm:t>
        <a:bodyPr/>
        <a:lstStyle/>
        <a:p>
          <a:endParaRPr lang="ru-RU"/>
        </a:p>
      </dgm:t>
    </dgm:pt>
    <dgm:pt modelId="{F12C082E-1CC1-47E5-8DAA-66F0ED56145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МУЛЬК – ЧАСТНЫЕ ЗЕМЛИ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66C4284F-BB6C-4FFF-8F92-D07E64A811A7}" type="parTrans" cxnId="{9D3D034E-E965-4E7F-B879-A7951990939F}">
      <dgm:prSet/>
      <dgm:spPr/>
      <dgm:t>
        <a:bodyPr/>
        <a:lstStyle/>
        <a:p>
          <a:endParaRPr lang="ru-RU"/>
        </a:p>
      </dgm:t>
    </dgm:pt>
    <dgm:pt modelId="{B5AD46FF-0F7F-4A03-804E-B05FE978427D}" type="sibTrans" cxnId="{9D3D034E-E965-4E7F-B879-A7951990939F}">
      <dgm:prSet/>
      <dgm:spPr/>
      <dgm:t>
        <a:bodyPr/>
        <a:lstStyle/>
        <a:p>
          <a:endParaRPr lang="ru-RU"/>
        </a:p>
      </dgm:t>
    </dgm:pt>
    <dgm:pt modelId="{E4F09428-5002-4CE7-99FB-1CB960D5FB2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МУЛЬКИ-ВАКУФ- ЗЕМЛИ, ПРИНАДЛЕЖАВШИЕ МЕЧЕТЯМ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1A73CB6-F8D0-43BA-B5E5-688E1DE3101E}" type="parTrans" cxnId="{E8F4B297-CE59-42F7-87AF-622DBEED8199}">
      <dgm:prSet/>
      <dgm:spPr/>
      <dgm:t>
        <a:bodyPr/>
        <a:lstStyle/>
        <a:p>
          <a:endParaRPr lang="ru-RU"/>
        </a:p>
      </dgm:t>
    </dgm:pt>
    <dgm:pt modelId="{E280D960-F5A8-47CC-9998-126B0A5D1101}" type="sibTrans" cxnId="{E8F4B297-CE59-42F7-87AF-622DBEED8199}">
      <dgm:prSet/>
      <dgm:spPr/>
      <dgm:t>
        <a:bodyPr/>
        <a:lstStyle/>
        <a:p>
          <a:endParaRPr lang="ru-RU"/>
        </a:p>
      </dgm:t>
    </dgm:pt>
    <dgm:pt modelId="{49410C4B-A8C4-420C-B4C2-76086A76C45E}" type="pres">
      <dgm:prSet presAssocID="{EDAFE82C-EDF8-48BD-BE3D-24C359F6B4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3BEB575-7B41-44A8-9C75-B2EBE47089E0}" type="pres">
      <dgm:prSet presAssocID="{EDAFE82C-EDF8-48BD-BE3D-24C359F6B409}" presName="Name1" presStyleCnt="0"/>
      <dgm:spPr/>
    </dgm:pt>
    <dgm:pt modelId="{7D3E0237-3127-4A55-AD1B-ED9F9D8FB6D6}" type="pres">
      <dgm:prSet presAssocID="{EDAFE82C-EDF8-48BD-BE3D-24C359F6B409}" presName="cycle" presStyleCnt="0"/>
      <dgm:spPr/>
    </dgm:pt>
    <dgm:pt modelId="{51ABB916-474B-409E-BCA0-A8647EFE73B2}" type="pres">
      <dgm:prSet presAssocID="{EDAFE82C-EDF8-48BD-BE3D-24C359F6B409}" presName="srcNode" presStyleLbl="node1" presStyleIdx="0" presStyleCnt="4"/>
      <dgm:spPr/>
    </dgm:pt>
    <dgm:pt modelId="{688FFDE9-78DC-4B8A-9F89-DC7221FC3AD0}" type="pres">
      <dgm:prSet presAssocID="{EDAFE82C-EDF8-48BD-BE3D-24C359F6B409}" presName="conn" presStyleLbl="parChTrans1D2" presStyleIdx="0" presStyleCnt="1"/>
      <dgm:spPr/>
      <dgm:t>
        <a:bodyPr/>
        <a:lstStyle/>
        <a:p>
          <a:endParaRPr lang="ru-RU"/>
        </a:p>
      </dgm:t>
    </dgm:pt>
    <dgm:pt modelId="{F3820438-CEBD-4040-8C39-3B0C59A98A19}" type="pres">
      <dgm:prSet presAssocID="{EDAFE82C-EDF8-48BD-BE3D-24C359F6B409}" presName="extraNode" presStyleLbl="node1" presStyleIdx="0" presStyleCnt="4"/>
      <dgm:spPr/>
    </dgm:pt>
    <dgm:pt modelId="{DB087E55-A5E6-4C63-8BD7-CB6482C3C647}" type="pres">
      <dgm:prSet presAssocID="{EDAFE82C-EDF8-48BD-BE3D-24C359F6B409}" presName="dstNode" presStyleLbl="node1" presStyleIdx="0" presStyleCnt="4"/>
      <dgm:spPr/>
    </dgm:pt>
    <dgm:pt modelId="{A5FAC082-DB16-4D93-8EA1-7B54EF0AD21F}" type="pres">
      <dgm:prSet presAssocID="{014082A7-A1E3-4BD5-BE65-DB3D208CAE0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A8EB2-6260-4949-A9CB-F10C6DA69441}" type="pres">
      <dgm:prSet presAssocID="{014082A7-A1E3-4BD5-BE65-DB3D208CAE05}" presName="accent_1" presStyleCnt="0"/>
      <dgm:spPr/>
    </dgm:pt>
    <dgm:pt modelId="{4497645F-B80C-4C25-8C74-D31F09FE3830}" type="pres">
      <dgm:prSet presAssocID="{014082A7-A1E3-4BD5-BE65-DB3D208CAE05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415752-F065-48F4-A6EC-A0839E6F690B}" type="pres">
      <dgm:prSet presAssocID="{677F3346-C64B-48BD-872F-4DAF0AD39D0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FA4C39-2A26-40C0-9BB4-6E7167606162}" type="pres">
      <dgm:prSet presAssocID="{677F3346-C64B-48BD-872F-4DAF0AD39D0F}" presName="accent_2" presStyleCnt="0"/>
      <dgm:spPr/>
    </dgm:pt>
    <dgm:pt modelId="{8E502122-867D-40F0-AB8A-F7AA3DA46ED0}" type="pres">
      <dgm:prSet presAssocID="{677F3346-C64B-48BD-872F-4DAF0AD39D0F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55F6A62-2BD7-4909-A8C0-CDA47BEB344F}" type="pres">
      <dgm:prSet presAssocID="{F12C082E-1CC1-47E5-8DAA-66F0ED56145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7D099-E317-45FA-B455-BF51818F07D1}" type="pres">
      <dgm:prSet presAssocID="{F12C082E-1CC1-47E5-8DAA-66F0ED56145C}" presName="accent_3" presStyleCnt="0"/>
      <dgm:spPr/>
    </dgm:pt>
    <dgm:pt modelId="{CF5D3542-5D29-4105-8B70-439D921C13B0}" type="pres">
      <dgm:prSet presAssocID="{F12C082E-1CC1-47E5-8DAA-66F0ED56145C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7018DD8-7FB9-445F-98AA-21C83D89F4C9}" type="pres">
      <dgm:prSet presAssocID="{E4F09428-5002-4CE7-99FB-1CB960D5FB2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A3253-28EC-4CE9-8083-6B2C20B39D74}" type="pres">
      <dgm:prSet presAssocID="{E4F09428-5002-4CE7-99FB-1CB960D5FB22}" presName="accent_4" presStyleCnt="0"/>
      <dgm:spPr/>
    </dgm:pt>
    <dgm:pt modelId="{C0FCABED-679C-4BE8-823F-ED297A6F6F3D}" type="pres">
      <dgm:prSet presAssocID="{E4F09428-5002-4CE7-99FB-1CB960D5FB22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B9356BE-970D-4A6F-93C8-DF585CDA1773}" type="presOf" srcId="{F12C082E-1CC1-47E5-8DAA-66F0ED56145C}" destId="{B55F6A62-2BD7-4909-A8C0-CDA47BEB344F}" srcOrd="0" destOrd="0" presId="urn:microsoft.com/office/officeart/2008/layout/VerticalCurvedList"/>
    <dgm:cxn modelId="{9D3D034E-E965-4E7F-B879-A7951990939F}" srcId="{EDAFE82C-EDF8-48BD-BE3D-24C359F6B409}" destId="{F12C082E-1CC1-47E5-8DAA-66F0ED56145C}" srcOrd="2" destOrd="0" parTransId="{66C4284F-BB6C-4FFF-8F92-D07E64A811A7}" sibTransId="{B5AD46FF-0F7F-4A03-804E-B05FE978427D}"/>
    <dgm:cxn modelId="{66F133B0-D088-48D8-9937-F7A84AC2BA4B}" type="presOf" srcId="{014082A7-A1E3-4BD5-BE65-DB3D208CAE05}" destId="{A5FAC082-DB16-4D93-8EA1-7B54EF0AD21F}" srcOrd="0" destOrd="0" presId="urn:microsoft.com/office/officeart/2008/layout/VerticalCurvedList"/>
    <dgm:cxn modelId="{D2ECF199-EA9E-4BA4-926F-0E7A41531ABA}" srcId="{EDAFE82C-EDF8-48BD-BE3D-24C359F6B409}" destId="{677F3346-C64B-48BD-872F-4DAF0AD39D0F}" srcOrd="1" destOrd="0" parTransId="{139DD157-F23E-438C-9915-AF0A183473F2}" sibTransId="{B070A804-5303-4C96-AE10-EC414E2F123B}"/>
    <dgm:cxn modelId="{8DB07B2C-4B55-4938-9945-3DA8AC105FBD}" type="presOf" srcId="{EDAFE82C-EDF8-48BD-BE3D-24C359F6B409}" destId="{49410C4B-A8C4-420C-B4C2-76086A76C45E}" srcOrd="0" destOrd="0" presId="urn:microsoft.com/office/officeart/2008/layout/VerticalCurvedList"/>
    <dgm:cxn modelId="{AFB53E8B-288A-443D-9737-62ED8DB1764B}" type="presOf" srcId="{E4F09428-5002-4CE7-99FB-1CB960D5FB22}" destId="{07018DD8-7FB9-445F-98AA-21C83D89F4C9}" srcOrd="0" destOrd="0" presId="urn:microsoft.com/office/officeart/2008/layout/VerticalCurvedList"/>
    <dgm:cxn modelId="{ABC50593-9448-40D5-9390-7759DE1C4B9E}" type="presOf" srcId="{677F3346-C64B-48BD-872F-4DAF0AD39D0F}" destId="{4A415752-F065-48F4-A6EC-A0839E6F690B}" srcOrd="0" destOrd="0" presId="urn:microsoft.com/office/officeart/2008/layout/VerticalCurvedList"/>
    <dgm:cxn modelId="{63DE2EC9-D9B3-4855-8128-0FFD94A07778}" type="presOf" srcId="{3C2F3454-D5C2-484C-A4F0-AABFC276FA4A}" destId="{688FFDE9-78DC-4B8A-9F89-DC7221FC3AD0}" srcOrd="0" destOrd="0" presId="urn:microsoft.com/office/officeart/2008/layout/VerticalCurvedList"/>
    <dgm:cxn modelId="{E8F4B297-CE59-42F7-87AF-622DBEED8199}" srcId="{EDAFE82C-EDF8-48BD-BE3D-24C359F6B409}" destId="{E4F09428-5002-4CE7-99FB-1CB960D5FB22}" srcOrd="3" destOrd="0" parTransId="{D1A73CB6-F8D0-43BA-B5E5-688E1DE3101E}" sibTransId="{E280D960-F5A8-47CC-9998-126B0A5D1101}"/>
    <dgm:cxn modelId="{164BB43E-3774-4BBF-80FC-D091D5C2E357}" srcId="{EDAFE82C-EDF8-48BD-BE3D-24C359F6B409}" destId="{014082A7-A1E3-4BD5-BE65-DB3D208CAE05}" srcOrd="0" destOrd="0" parTransId="{DDCCE900-E406-4A1D-9B33-ADC009F98C4B}" sibTransId="{3C2F3454-D5C2-484C-A4F0-AABFC276FA4A}"/>
    <dgm:cxn modelId="{8F7C8451-9480-4A81-830E-C101E1C6033A}" type="presParOf" srcId="{49410C4B-A8C4-420C-B4C2-76086A76C45E}" destId="{23BEB575-7B41-44A8-9C75-B2EBE47089E0}" srcOrd="0" destOrd="0" presId="urn:microsoft.com/office/officeart/2008/layout/VerticalCurvedList"/>
    <dgm:cxn modelId="{FAE9DE49-2B93-4CAA-9825-BAA328DD2FFE}" type="presParOf" srcId="{23BEB575-7B41-44A8-9C75-B2EBE47089E0}" destId="{7D3E0237-3127-4A55-AD1B-ED9F9D8FB6D6}" srcOrd="0" destOrd="0" presId="urn:microsoft.com/office/officeart/2008/layout/VerticalCurvedList"/>
    <dgm:cxn modelId="{84B73CB5-F3CE-4986-BF85-82913A9EA00C}" type="presParOf" srcId="{7D3E0237-3127-4A55-AD1B-ED9F9D8FB6D6}" destId="{51ABB916-474B-409E-BCA0-A8647EFE73B2}" srcOrd="0" destOrd="0" presId="urn:microsoft.com/office/officeart/2008/layout/VerticalCurvedList"/>
    <dgm:cxn modelId="{09829AFA-24A6-433E-939C-28BCD4A94924}" type="presParOf" srcId="{7D3E0237-3127-4A55-AD1B-ED9F9D8FB6D6}" destId="{688FFDE9-78DC-4B8A-9F89-DC7221FC3AD0}" srcOrd="1" destOrd="0" presId="urn:microsoft.com/office/officeart/2008/layout/VerticalCurvedList"/>
    <dgm:cxn modelId="{19527DFF-7865-4CAF-B325-D8EF6701B460}" type="presParOf" srcId="{7D3E0237-3127-4A55-AD1B-ED9F9D8FB6D6}" destId="{F3820438-CEBD-4040-8C39-3B0C59A98A19}" srcOrd="2" destOrd="0" presId="urn:microsoft.com/office/officeart/2008/layout/VerticalCurvedList"/>
    <dgm:cxn modelId="{3C454DE5-CDAE-4990-A279-D6A6CB53B6E5}" type="presParOf" srcId="{7D3E0237-3127-4A55-AD1B-ED9F9D8FB6D6}" destId="{DB087E55-A5E6-4C63-8BD7-CB6482C3C647}" srcOrd="3" destOrd="0" presId="urn:microsoft.com/office/officeart/2008/layout/VerticalCurvedList"/>
    <dgm:cxn modelId="{ADFBD69D-CBD5-42C7-BE08-0817BC3A7005}" type="presParOf" srcId="{23BEB575-7B41-44A8-9C75-B2EBE47089E0}" destId="{A5FAC082-DB16-4D93-8EA1-7B54EF0AD21F}" srcOrd="1" destOrd="0" presId="urn:microsoft.com/office/officeart/2008/layout/VerticalCurvedList"/>
    <dgm:cxn modelId="{326C9240-BF57-4430-9BF8-94B42BF71CFC}" type="presParOf" srcId="{23BEB575-7B41-44A8-9C75-B2EBE47089E0}" destId="{975A8EB2-6260-4949-A9CB-F10C6DA69441}" srcOrd="2" destOrd="0" presId="urn:microsoft.com/office/officeart/2008/layout/VerticalCurvedList"/>
    <dgm:cxn modelId="{BC0DEED2-7D9D-41BC-BB97-A0AD6638E7BB}" type="presParOf" srcId="{975A8EB2-6260-4949-A9CB-F10C6DA69441}" destId="{4497645F-B80C-4C25-8C74-D31F09FE3830}" srcOrd="0" destOrd="0" presId="urn:microsoft.com/office/officeart/2008/layout/VerticalCurvedList"/>
    <dgm:cxn modelId="{AAC5B19D-7D3B-43E8-9129-787530513F5C}" type="presParOf" srcId="{23BEB575-7B41-44A8-9C75-B2EBE47089E0}" destId="{4A415752-F065-48F4-A6EC-A0839E6F690B}" srcOrd="3" destOrd="0" presId="urn:microsoft.com/office/officeart/2008/layout/VerticalCurvedList"/>
    <dgm:cxn modelId="{85FD3C2E-7571-4062-8373-EC0F67055660}" type="presParOf" srcId="{23BEB575-7B41-44A8-9C75-B2EBE47089E0}" destId="{88FA4C39-2A26-40C0-9BB4-6E7167606162}" srcOrd="4" destOrd="0" presId="urn:microsoft.com/office/officeart/2008/layout/VerticalCurvedList"/>
    <dgm:cxn modelId="{1D431E7A-CB4A-4A1A-85F3-103AF3D12830}" type="presParOf" srcId="{88FA4C39-2A26-40C0-9BB4-6E7167606162}" destId="{8E502122-867D-40F0-AB8A-F7AA3DA46ED0}" srcOrd="0" destOrd="0" presId="urn:microsoft.com/office/officeart/2008/layout/VerticalCurvedList"/>
    <dgm:cxn modelId="{95571AE2-30E8-4B83-9F6B-7D16A92AABF0}" type="presParOf" srcId="{23BEB575-7B41-44A8-9C75-B2EBE47089E0}" destId="{B55F6A62-2BD7-4909-A8C0-CDA47BEB344F}" srcOrd="5" destOrd="0" presId="urn:microsoft.com/office/officeart/2008/layout/VerticalCurvedList"/>
    <dgm:cxn modelId="{A0CD8DA2-EAB4-49D5-A813-3BBBA920E7B0}" type="presParOf" srcId="{23BEB575-7B41-44A8-9C75-B2EBE47089E0}" destId="{B337D099-E317-45FA-B455-BF51818F07D1}" srcOrd="6" destOrd="0" presId="urn:microsoft.com/office/officeart/2008/layout/VerticalCurvedList"/>
    <dgm:cxn modelId="{A1F3A114-BD5D-43DA-B6AF-86C6A48BFF24}" type="presParOf" srcId="{B337D099-E317-45FA-B455-BF51818F07D1}" destId="{CF5D3542-5D29-4105-8B70-439D921C13B0}" srcOrd="0" destOrd="0" presId="urn:microsoft.com/office/officeart/2008/layout/VerticalCurvedList"/>
    <dgm:cxn modelId="{6D22908D-49D0-44B0-B4D6-8F9C89C77E0A}" type="presParOf" srcId="{23BEB575-7B41-44A8-9C75-B2EBE47089E0}" destId="{07018DD8-7FB9-445F-98AA-21C83D89F4C9}" srcOrd="7" destOrd="0" presId="urn:microsoft.com/office/officeart/2008/layout/VerticalCurvedList"/>
    <dgm:cxn modelId="{6C041FD6-97CC-4D57-A1DF-8414945FFCE3}" type="presParOf" srcId="{23BEB575-7B41-44A8-9C75-B2EBE47089E0}" destId="{7E2A3253-28EC-4CE9-8083-6B2C20B39D74}" srcOrd="8" destOrd="0" presId="urn:microsoft.com/office/officeart/2008/layout/VerticalCurvedList"/>
    <dgm:cxn modelId="{43B7D115-C885-4174-8AC0-308225BE309B}" type="presParOf" srcId="{7E2A3253-28EC-4CE9-8083-6B2C20B39D74}" destId="{C0FCABED-679C-4BE8-823F-ED297A6F6F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80916A-162F-4076-9949-CBA82FD41489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1B8BBA-1EC7-44DC-8D23-89A7CE7D569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900" dirty="0" smtClean="0">
              <a:latin typeface="Arial" pitchFamily="34" charset="0"/>
              <a:cs typeface="Arial" pitchFamily="34" charset="0"/>
            </a:rPr>
            <a:t>СТОРОННИКИ СБЛИЖЕНИЯ</a:t>
          </a:r>
        </a:p>
        <a:p>
          <a:pPr>
            <a:lnSpc>
              <a:spcPct val="100000"/>
            </a:lnSpc>
          </a:pPr>
          <a:r>
            <a:rPr lang="ru-RU" sz="900" dirty="0" smtClean="0">
              <a:latin typeface="Arial" pitchFamily="34" charset="0"/>
              <a:cs typeface="Arial" pitchFamily="34" charset="0"/>
            </a:rPr>
            <a:t>С МЕСТНОЙ АРИСТОКРАТИЕЙ, ТОРГОВЦАМИ, ВЫСТУПАЛИ ЗА РАЗВИТИЕ РЕМЕСЛА И ЗЕМЛЕДЕЛИЯ, ПРИНЯТИЕ ИСЛАМА</a:t>
          </a:r>
        </a:p>
        <a:p>
          <a:pPr>
            <a:lnSpc>
              <a:spcPct val="100000"/>
            </a:lnSpc>
          </a:pPr>
          <a:r>
            <a:rPr lang="ru-RU" sz="900" dirty="0" smtClean="0">
              <a:latin typeface="Arial" pitchFamily="34" charset="0"/>
              <a:cs typeface="Arial" pitchFamily="34" charset="0"/>
            </a:rPr>
            <a:t>КАРАУНАСЫ (МЕТИСЫ)</a:t>
          </a:r>
        </a:p>
        <a:p>
          <a:pPr>
            <a:lnSpc>
              <a:spcPct val="90000"/>
            </a:lnSpc>
          </a:pPr>
          <a:endParaRPr lang="ru-RU" sz="900" dirty="0"/>
        </a:p>
      </dgm:t>
    </dgm:pt>
    <dgm:pt modelId="{BE49EB95-AC0E-493D-8665-A93BCA571A53}" type="parTrans" cxnId="{41B0CFB4-2E65-4585-8F3A-FD70A1FF6690}">
      <dgm:prSet/>
      <dgm:spPr/>
      <dgm:t>
        <a:bodyPr/>
        <a:lstStyle/>
        <a:p>
          <a:endParaRPr lang="ru-RU"/>
        </a:p>
      </dgm:t>
    </dgm:pt>
    <dgm:pt modelId="{A393BEA7-241F-4D03-94E4-EA618C94697F}" type="sibTrans" cxnId="{41B0CFB4-2E65-4585-8F3A-FD70A1FF6690}">
      <dgm:prSet/>
      <dgm:spPr/>
      <dgm:t>
        <a:bodyPr/>
        <a:lstStyle/>
        <a:p>
          <a:endParaRPr lang="ru-RU"/>
        </a:p>
      </dgm:t>
    </dgm:pt>
    <dgm:pt modelId="{DB2BD4B8-77A2-4805-92C3-386971D72A3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900" dirty="0" smtClean="0">
              <a:latin typeface="Arial" pitchFamily="34" charset="0"/>
              <a:cs typeface="Arial" pitchFamily="34" charset="0"/>
            </a:rPr>
            <a:t>ПРОТИВНИКИ ОСЕДЛОЙ  ГОРОДСКОЙ ЖИЗНИ</a:t>
          </a:r>
        </a:p>
        <a:p>
          <a:pPr>
            <a:lnSpc>
              <a:spcPct val="100000"/>
            </a:lnSpc>
          </a:pPr>
          <a:r>
            <a:rPr lang="ru-RU" sz="900" dirty="0" smtClean="0">
              <a:latin typeface="Arial" pitchFamily="34" charset="0"/>
              <a:cs typeface="Arial" pitchFamily="34" charset="0"/>
            </a:rPr>
            <a:t>СТРЕМИЛИСЬ К РАЗРУШЕНИЮ ГОРОДОВ, ПРЕВРАЩЕНИЮ САДОВ В ПАСТБИЩА ДЛЯ СКОТА</a:t>
          </a:r>
        </a:p>
        <a:p>
          <a:pPr>
            <a:lnSpc>
              <a:spcPct val="100000"/>
            </a:lnSpc>
          </a:pPr>
          <a:r>
            <a:rPr lang="ru-RU" sz="900" dirty="0" smtClean="0">
              <a:latin typeface="Arial" pitchFamily="34" charset="0"/>
              <a:cs typeface="Arial" pitchFamily="34" charset="0"/>
            </a:rPr>
            <a:t>ДЖЕТЕ (РАЗБОЙНИКИ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), ВАРВАРЫ</a:t>
          </a:r>
          <a:endParaRPr lang="ru-RU" sz="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DCE92B-5011-4F9B-B594-013B0A09BCF3}" type="parTrans" cxnId="{47780D28-937F-436F-B7DC-65A42187D405}">
      <dgm:prSet/>
      <dgm:spPr/>
      <dgm:t>
        <a:bodyPr/>
        <a:lstStyle/>
        <a:p>
          <a:endParaRPr lang="ru-RU"/>
        </a:p>
      </dgm:t>
    </dgm:pt>
    <dgm:pt modelId="{C053D747-D984-4006-9777-F8AD3FFEEE04}" type="sibTrans" cxnId="{47780D28-937F-436F-B7DC-65A42187D405}">
      <dgm:prSet/>
      <dgm:spPr/>
      <dgm:t>
        <a:bodyPr/>
        <a:lstStyle/>
        <a:p>
          <a:endParaRPr lang="ru-RU"/>
        </a:p>
      </dgm:t>
    </dgm:pt>
    <dgm:pt modelId="{1FAD9913-46AF-4F2D-A001-BA2D24C5374B}" type="pres">
      <dgm:prSet presAssocID="{6180916A-162F-4076-9949-CBA82FD4148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EAE96A-8A20-45EF-989E-23B3079E551A}" type="pres">
      <dgm:prSet presAssocID="{5D1B8BBA-1EC7-44DC-8D23-89A7CE7D5696}" presName="arrow" presStyleLbl="node1" presStyleIdx="0" presStyleCnt="2" custScaleX="130794" custScaleY="108857" custRadScaleRad="99823" custRadScaleInc="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2CCDF-04C1-499A-BEE7-28E55979C89D}" type="pres">
      <dgm:prSet presAssocID="{DB2BD4B8-77A2-4805-92C3-386971D72A31}" presName="arrow" presStyleLbl="node1" presStyleIdx="1" presStyleCnt="2" custScaleX="116169" custScaleY="108293" custRadScaleRad="102339" custRadScaleInc="-1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17B158-1755-4D52-A705-2137B30184D3}" type="presOf" srcId="{6180916A-162F-4076-9949-CBA82FD41489}" destId="{1FAD9913-46AF-4F2D-A001-BA2D24C5374B}" srcOrd="0" destOrd="0" presId="urn:microsoft.com/office/officeart/2005/8/layout/arrow1"/>
    <dgm:cxn modelId="{8859964A-6D2B-409F-B8B5-B536C72DBE1A}" type="presOf" srcId="{5D1B8BBA-1EC7-44DC-8D23-89A7CE7D5696}" destId="{D4EAE96A-8A20-45EF-989E-23B3079E551A}" srcOrd="0" destOrd="0" presId="urn:microsoft.com/office/officeart/2005/8/layout/arrow1"/>
    <dgm:cxn modelId="{41B0CFB4-2E65-4585-8F3A-FD70A1FF6690}" srcId="{6180916A-162F-4076-9949-CBA82FD41489}" destId="{5D1B8BBA-1EC7-44DC-8D23-89A7CE7D5696}" srcOrd="0" destOrd="0" parTransId="{BE49EB95-AC0E-493D-8665-A93BCA571A53}" sibTransId="{A393BEA7-241F-4D03-94E4-EA618C94697F}"/>
    <dgm:cxn modelId="{8F72D4FF-0CEB-4B3A-8798-7A3CC7D73665}" type="presOf" srcId="{DB2BD4B8-77A2-4805-92C3-386971D72A31}" destId="{80D2CCDF-04C1-499A-BEE7-28E55979C89D}" srcOrd="0" destOrd="0" presId="urn:microsoft.com/office/officeart/2005/8/layout/arrow1"/>
    <dgm:cxn modelId="{47780D28-937F-436F-B7DC-65A42187D405}" srcId="{6180916A-162F-4076-9949-CBA82FD41489}" destId="{DB2BD4B8-77A2-4805-92C3-386971D72A31}" srcOrd="1" destOrd="0" parTransId="{FEDCE92B-5011-4F9B-B594-013B0A09BCF3}" sibTransId="{C053D747-D984-4006-9777-F8AD3FFEEE04}"/>
    <dgm:cxn modelId="{BD03EE72-A77B-45F8-A6B2-AE048B16D903}" type="presParOf" srcId="{1FAD9913-46AF-4F2D-A001-BA2D24C5374B}" destId="{D4EAE96A-8A20-45EF-989E-23B3079E551A}" srcOrd="0" destOrd="0" presId="urn:microsoft.com/office/officeart/2005/8/layout/arrow1"/>
    <dgm:cxn modelId="{4EDFCBDB-CBF8-4D66-9C8D-85DD4E9A6E7D}" type="presParOf" srcId="{1FAD9913-46AF-4F2D-A001-BA2D24C5374B}" destId="{80D2CCDF-04C1-499A-BEE7-28E55979C89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2DF58-0A75-446C-BD1B-53158F7E9B71}">
      <dsp:nvSpPr>
        <dsp:cNvPr id="0" name=""/>
        <dsp:cNvSpPr/>
      </dsp:nvSpPr>
      <dsp:spPr>
        <a:xfrm rot="10800000">
          <a:off x="-1" y="0"/>
          <a:ext cx="5544618" cy="436245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923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ДЖУЧИ –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   ЮЖНАЯ СИБИРЬ, ПОЛОВЕЦКАЯ СТЕПЬ, ПОВОЛЖЬЕ, СЕВЕРНЫЕ РАЙОНЫ ХОРЕЗМА И ЗЕМЛИ ДО ДЕРБЕНДА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109060" y="0"/>
        <a:ext cx="5435557" cy="436245"/>
      </dsp:txXfrm>
    </dsp:sp>
    <dsp:sp modelId="{70A78B14-9FDD-4870-B238-3FCF02CAC2C0}">
      <dsp:nvSpPr>
        <dsp:cNvPr id="0" name=""/>
        <dsp:cNvSpPr/>
      </dsp:nvSpPr>
      <dsp:spPr>
        <a:xfrm>
          <a:off x="158906" y="0"/>
          <a:ext cx="436245" cy="4362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A3A1D-9345-48A0-8588-3E785FF2F312}">
      <dsp:nvSpPr>
        <dsp:cNvPr id="0" name=""/>
        <dsp:cNvSpPr/>
      </dsp:nvSpPr>
      <dsp:spPr>
        <a:xfrm rot="10800000">
          <a:off x="-1" y="537460"/>
          <a:ext cx="5544618" cy="575731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92372" tIns="30480" rIns="56896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/>
            <a:t>    </a:t>
          </a: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ЧАГАТАЙ -  </a:t>
          </a:r>
          <a:endParaRPr lang="ru-RU" sz="1200" b="1" kern="1200" dirty="0" smtClean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ЗЕМЛИ ВОСТОЧНОГО ТУРКЕСТАНА, СЕМИРЕЧЬЯ И МАВЕРАННАХРА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143932" y="537460"/>
        <a:ext cx="5400685" cy="575731"/>
      </dsp:txXfrm>
    </dsp:sp>
    <dsp:sp modelId="{CAF31A60-72C2-42E7-985E-C9999C91717C}">
      <dsp:nvSpPr>
        <dsp:cNvPr id="0" name=""/>
        <dsp:cNvSpPr/>
      </dsp:nvSpPr>
      <dsp:spPr>
        <a:xfrm>
          <a:off x="144017" y="648070"/>
          <a:ext cx="436245" cy="43393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F5A6C-0949-45FD-BBC5-3FEDE8D77D8C}">
      <dsp:nvSpPr>
        <dsp:cNvPr id="0" name=""/>
        <dsp:cNvSpPr/>
      </dsp:nvSpPr>
      <dsp:spPr>
        <a:xfrm rot="10800000">
          <a:off x="-1" y="1215045"/>
          <a:ext cx="5544618" cy="555458"/>
        </a:xfrm>
        <a:prstGeom prst="homePlat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237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УГЭДЭЙ - </a:t>
          </a:r>
          <a:endParaRPr lang="ru-RU" sz="1100" b="1" kern="1200" dirty="0" smtClean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     ТЕРРИТОРИЯ ЗАПАДНОЙ МОНГОЛИИ,АЛТАЯ,ВЕРХНЕЕ ТЕЧЕНИЕ РЕКИ ИРТЫШ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138863" y="1215045"/>
        <a:ext cx="5405754" cy="555458"/>
      </dsp:txXfrm>
    </dsp:sp>
    <dsp:sp modelId="{DA68C9A9-DB56-44ED-97AA-E92A87F01C35}">
      <dsp:nvSpPr>
        <dsp:cNvPr id="0" name=""/>
        <dsp:cNvSpPr/>
      </dsp:nvSpPr>
      <dsp:spPr>
        <a:xfrm>
          <a:off x="72005" y="1296143"/>
          <a:ext cx="498585" cy="46639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C7964-B19C-4453-969C-A3213EF0037A}">
      <dsp:nvSpPr>
        <dsp:cNvPr id="0" name=""/>
        <dsp:cNvSpPr/>
      </dsp:nvSpPr>
      <dsp:spPr>
        <a:xfrm rot="10800000">
          <a:off x="-1" y="1875817"/>
          <a:ext cx="5544618" cy="436245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2372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ТУЛУЙ-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МОНГОЛИЯ СО СТОЛИЦЕЙ В КАРОКАРУМЕ 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109060" y="1875817"/>
        <a:ext cx="5435557" cy="436245"/>
      </dsp:txXfrm>
    </dsp:sp>
    <dsp:sp modelId="{CFA63E0E-DE93-4131-8B6D-749608381E8D}">
      <dsp:nvSpPr>
        <dsp:cNvPr id="0" name=""/>
        <dsp:cNvSpPr/>
      </dsp:nvSpPr>
      <dsp:spPr>
        <a:xfrm>
          <a:off x="85673" y="1872440"/>
          <a:ext cx="506298" cy="44299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44690-BDFC-4D32-90E9-A9A0BD826F57}">
      <dsp:nvSpPr>
        <dsp:cNvPr id="0" name=""/>
        <dsp:cNvSpPr/>
      </dsp:nvSpPr>
      <dsp:spPr>
        <a:xfrm>
          <a:off x="1516809" y="270"/>
          <a:ext cx="2275215" cy="1054971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УПРАВЛЕНИЕ ВОЙСКАМИ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ПЕРЕПИСЬ НАСЕЛЕНИЯ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ВЗИМАНИЕ НАЛОГОВ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1516809" y="132141"/>
        <a:ext cx="1879601" cy="791229"/>
      </dsp:txXfrm>
    </dsp:sp>
    <dsp:sp modelId="{28126558-5442-4805-9A57-C1D4F1BF75F0}">
      <dsp:nvSpPr>
        <dsp:cNvPr id="0" name=""/>
        <dsp:cNvSpPr/>
      </dsp:nvSpPr>
      <dsp:spPr>
        <a:xfrm>
          <a:off x="0" y="270"/>
          <a:ext cx="1516810" cy="1054971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ДОРУГАЧИ 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ТАМГАЧ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51499" y="51769"/>
        <a:ext cx="1413812" cy="951973"/>
      </dsp:txXfrm>
    </dsp:sp>
    <dsp:sp modelId="{2B42C163-A0B6-490C-9F86-E626001D0A42}">
      <dsp:nvSpPr>
        <dsp:cNvPr id="0" name=""/>
        <dsp:cNvSpPr/>
      </dsp:nvSpPr>
      <dsp:spPr>
        <a:xfrm>
          <a:off x="1516809" y="1160739"/>
          <a:ext cx="2275215" cy="1054971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latin typeface="Arial" pitchFamily="34" charset="0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ПРЕДСТАВИТЕЛЬ МОНГОЛЬСКОГО ХАНА В ЗАВОЁВАННЫХ ЗЕМЛЯХ, СБОРЩИК НАЛОГОВ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1516809" y="1292610"/>
        <a:ext cx="1879601" cy="791229"/>
      </dsp:txXfrm>
    </dsp:sp>
    <dsp:sp modelId="{AAB3ED9B-5D6D-41AB-91DE-0058F779FA28}">
      <dsp:nvSpPr>
        <dsp:cNvPr id="0" name=""/>
        <dsp:cNvSpPr/>
      </dsp:nvSpPr>
      <dsp:spPr>
        <a:xfrm>
          <a:off x="0" y="1161010"/>
          <a:ext cx="1516810" cy="1054971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БАСКАК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51499" y="1212509"/>
        <a:ext cx="1413812" cy="9519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38B97-DBF4-41AF-92C7-D81ABFBC67E5}">
      <dsp:nvSpPr>
        <dsp:cNvPr id="0" name=""/>
        <dsp:cNvSpPr/>
      </dsp:nvSpPr>
      <dsp:spPr>
        <a:xfrm rot="5387373">
          <a:off x="-267695" y="854009"/>
          <a:ext cx="1222198" cy="1490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18572A-0DF8-49C8-9922-3E229325A3A8}">
      <dsp:nvSpPr>
        <dsp:cNvPr id="0" name=""/>
        <dsp:cNvSpPr/>
      </dsp:nvSpPr>
      <dsp:spPr>
        <a:xfrm>
          <a:off x="2132" y="61825"/>
          <a:ext cx="1656553" cy="9939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pitchFamily="34" charset="0"/>
              <a:cs typeface="Arial" pitchFamily="34" charset="0"/>
            </a:rPr>
            <a:t>КАЛОН- ЗЕМЕЛЬНЫЙ НАЛОГ ПРЕИМУЩЕСТВЕННО В ФОРМЕ ДОЛИ УРОЖАЯ</a:t>
          </a:r>
          <a:endParaRPr lang="ru-RU" sz="900" b="1" kern="1200" dirty="0">
            <a:latin typeface="Arial" pitchFamily="34" charset="0"/>
            <a:cs typeface="Arial" pitchFamily="34" charset="0"/>
          </a:endParaRPr>
        </a:p>
      </dsp:txBody>
      <dsp:txXfrm>
        <a:off x="31243" y="90936"/>
        <a:ext cx="1598331" cy="935709"/>
      </dsp:txXfrm>
    </dsp:sp>
    <dsp:sp modelId="{E1F4BDA0-FCF8-4194-AFB0-B623F9197405}">
      <dsp:nvSpPr>
        <dsp:cNvPr id="0" name=""/>
        <dsp:cNvSpPr/>
      </dsp:nvSpPr>
      <dsp:spPr>
        <a:xfrm rot="7543">
          <a:off x="353362" y="1475217"/>
          <a:ext cx="2183298" cy="1490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E8453C-634B-4FFD-9C04-D76328749320}">
      <dsp:nvSpPr>
        <dsp:cNvPr id="0" name=""/>
        <dsp:cNvSpPr/>
      </dsp:nvSpPr>
      <dsp:spPr>
        <a:xfrm>
          <a:off x="6621" y="1299449"/>
          <a:ext cx="1656553" cy="9939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pitchFamily="34" charset="0"/>
              <a:cs typeface="Arial" pitchFamily="34" charset="0"/>
            </a:rPr>
            <a:t>ШУЛЕН- ПРОДОВОЛЬСТВЕННЫЙ НАЛОГ  ДЛЯ НУЖД ГОСУДАРСТВЕННОЙ КАЗНЫ</a:t>
          </a:r>
          <a:endParaRPr lang="ru-RU" sz="900" b="1" kern="1200" dirty="0">
            <a:latin typeface="Arial" pitchFamily="34" charset="0"/>
            <a:cs typeface="Arial" pitchFamily="34" charset="0"/>
          </a:endParaRPr>
        </a:p>
      </dsp:txBody>
      <dsp:txXfrm>
        <a:off x="35732" y="1328560"/>
        <a:ext cx="1598331" cy="935709"/>
      </dsp:txXfrm>
    </dsp:sp>
    <dsp:sp modelId="{443D70CE-CF65-43F1-B6F2-D68037760794}">
      <dsp:nvSpPr>
        <dsp:cNvPr id="0" name=""/>
        <dsp:cNvSpPr/>
      </dsp:nvSpPr>
      <dsp:spPr>
        <a:xfrm rot="16200000">
          <a:off x="1930884" y="856405"/>
          <a:ext cx="1226981" cy="14908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5B1178-93F7-4C94-8E82-E22283DEAED5}">
      <dsp:nvSpPr>
        <dsp:cNvPr id="0" name=""/>
        <dsp:cNvSpPr/>
      </dsp:nvSpPr>
      <dsp:spPr>
        <a:xfrm>
          <a:off x="2205347" y="1304240"/>
          <a:ext cx="1656553" cy="9939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pitchFamily="34" charset="0"/>
              <a:cs typeface="Arial" pitchFamily="34" charset="0"/>
            </a:rPr>
            <a:t>ТАРГУ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pitchFamily="34" charset="0"/>
              <a:cs typeface="Arial" pitchFamily="34" charset="0"/>
            </a:rPr>
            <a:t>НАЛОГ, ВЗИМАЕМЫЙ С РЕМЕСЛЕННИКОВ И ТОРГОВЦЕВ 1/30 ЧАСТЬ ГОТОВОЙ ИЛИ ПРОДАННОЙ ПРОДУКЦИИ</a:t>
          </a:r>
          <a:endParaRPr lang="ru-RU" sz="900" b="1" kern="1200" dirty="0">
            <a:latin typeface="Arial" pitchFamily="34" charset="0"/>
            <a:cs typeface="Arial" pitchFamily="34" charset="0"/>
          </a:endParaRPr>
        </a:p>
      </dsp:txBody>
      <dsp:txXfrm>
        <a:off x="2234458" y="1333351"/>
        <a:ext cx="1598331" cy="935709"/>
      </dsp:txXfrm>
    </dsp:sp>
    <dsp:sp modelId="{C12445A8-5F8F-41C7-80BF-1EBABC0007AD}">
      <dsp:nvSpPr>
        <dsp:cNvPr id="0" name=""/>
        <dsp:cNvSpPr/>
      </dsp:nvSpPr>
      <dsp:spPr>
        <a:xfrm>
          <a:off x="2205347" y="61825"/>
          <a:ext cx="1656553" cy="9939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pitchFamily="34" charset="0"/>
              <a:cs typeface="Arial" pitchFamily="34" charset="0"/>
            </a:rPr>
            <a:t>КОПЧУР- НАЛОГ СО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Arial" pitchFamily="34" charset="0"/>
              <a:cs typeface="Arial" pitchFamily="34" charset="0"/>
            </a:rPr>
            <a:t>СКОТОВОДОВ</a:t>
          </a:r>
          <a:endParaRPr lang="ru-RU" sz="900" b="1" kern="1200" dirty="0">
            <a:latin typeface="Arial" pitchFamily="34" charset="0"/>
            <a:cs typeface="Arial" pitchFamily="34" charset="0"/>
          </a:endParaRPr>
        </a:p>
      </dsp:txBody>
      <dsp:txXfrm>
        <a:off x="2234458" y="90936"/>
        <a:ext cx="1598331" cy="9357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8E439-DA6F-4908-9E0B-6C8B94355519}">
      <dsp:nvSpPr>
        <dsp:cNvPr id="0" name=""/>
        <dsp:cNvSpPr/>
      </dsp:nvSpPr>
      <dsp:spPr>
        <a:xfrm>
          <a:off x="0" y="1897148"/>
          <a:ext cx="5472608" cy="6226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itchFamily="34" charset="0"/>
              <a:cs typeface="Arial" pitchFamily="34" charset="0"/>
            </a:rPr>
            <a:t>В СТРАНЕ НАЧАЛСЯ ЭКОНОМИЧЕСКИЙ КРИЗИС</a:t>
          </a:r>
          <a:r>
            <a:rPr lang="ru-RU" sz="1000" kern="1200" dirty="0" smtClean="0">
              <a:latin typeface="Arial" pitchFamily="34" charset="0"/>
              <a:cs typeface="Arial" pitchFamily="34" charset="0"/>
            </a:rPr>
            <a:t>, СВЯЗАННЫЙ </a:t>
          </a:r>
          <a:r>
            <a:rPr lang="ru-RU" sz="1000" kern="1200" dirty="0" smtClean="0">
              <a:latin typeface="Arial" pitchFamily="34" charset="0"/>
              <a:cs typeface="Arial" pitchFamily="34" charset="0"/>
            </a:rPr>
            <a:t>С РЕЗКИМ СОКРАЩЕНИЕМ ВЫПУСКА ПОЛНОЦЕННЫЗ СЕРЕБРЯНЫХ МОНЕТ В СТРАНЕ</a:t>
          </a:r>
          <a:endParaRPr lang="ru-RU" sz="1000" kern="1200" dirty="0">
            <a:latin typeface="Arial" pitchFamily="34" charset="0"/>
            <a:cs typeface="Arial" pitchFamily="34" charset="0"/>
          </a:endParaRPr>
        </a:p>
      </dsp:txBody>
      <dsp:txXfrm>
        <a:off x="0" y="1897148"/>
        <a:ext cx="5472608" cy="336250"/>
      </dsp:txXfrm>
    </dsp:sp>
    <dsp:sp modelId="{775F3B98-1CD7-4794-B0D8-77F04C5F4789}">
      <dsp:nvSpPr>
        <dsp:cNvPr id="0" name=""/>
        <dsp:cNvSpPr/>
      </dsp:nvSpPr>
      <dsp:spPr>
        <a:xfrm>
          <a:off x="0" y="2233844"/>
          <a:ext cx="5472608" cy="2864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Все это усилило ненависть к завоевателям и привело к восстаниям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0" y="2233844"/>
        <a:ext cx="5472608" cy="286435"/>
      </dsp:txXfrm>
    </dsp:sp>
    <dsp:sp modelId="{71CBE52F-91CD-4EEA-AFBD-B6A581AF56D2}">
      <dsp:nvSpPr>
        <dsp:cNvPr id="0" name=""/>
        <dsp:cNvSpPr/>
      </dsp:nvSpPr>
      <dsp:spPr>
        <a:xfrm rot="10800000">
          <a:off x="0" y="948796"/>
          <a:ext cx="5472608" cy="95769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ЗЛОУПОТРЕБЛЕНИЯ МЕСТНЫХ 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ПРАВИТЕЛЕЙ, КОТОРЫЕ 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В НЕСКОЛЬКО РАЗ УВЕЛИЧИВАЛИ НАЛОГИ  И ПОДАТИ ДЕЛАЛО ПОЛОЖЕНИЕ НАСЕЛЕНИЯ НЕВЫНОСИМЫМ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948796"/>
        <a:ext cx="5472608" cy="622279"/>
      </dsp:txXfrm>
    </dsp:sp>
    <dsp:sp modelId="{05BDF9A1-E10A-46F3-8E1B-2A2716A06881}">
      <dsp:nvSpPr>
        <dsp:cNvPr id="0" name=""/>
        <dsp:cNvSpPr/>
      </dsp:nvSpPr>
      <dsp:spPr>
        <a:xfrm rot="10800000">
          <a:off x="0" y="445"/>
          <a:ext cx="5472608" cy="95769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МОНГОЛЬСКОЕ ЗАВОЕВАНИЕ НАНЕСЛО УРОН ХОЗЯЙСТВЕННОЙ ЖИЗНИ СТРАНЫ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445"/>
        <a:ext cx="5472608" cy="6222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5C838-2A95-4D78-9F9A-FF19A77A547A}">
      <dsp:nvSpPr>
        <dsp:cNvPr id="0" name=""/>
        <dsp:cNvSpPr/>
      </dsp:nvSpPr>
      <dsp:spPr>
        <a:xfrm>
          <a:off x="870988" y="1216471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07892-4BF1-4754-9F54-820129B0B24C}">
      <dsp:nvSpPr>
        <dsp:cNvPr id="0" name=""/>
        <dsp:cNvSpPr/>
      </dsp:nvSpPr>
      <dsp:spPr>
        <a:xfrm>
          <a:off x="818258" y="1300972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234CF-7E44-4EA3-8CFD-26C54D409C93}">
      <dsp:nvSpPr>
        <dsp:cNvPr id="0" name=""/>
        <dsp:cNvSpPr/>
      </dsp:nvSpPr>
      <dsp:spPr>
        <a:xfrm>
          <a:off x="755416" y="1374133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88EDE-C759-4789-A531-42CC8AD21809}">
      <dsp:nvSpPr>
        <dsp:cNvPr id="0" name=""/>
        <dsp:cNvSpPr/>
      </dsp:nvSpPr>
      <dsp:spPr>
        <a:xfrm>
          <a:off x="830538" y="366022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58858-3824-4F4F-AB44-542BB407F85E}">
      <dsp:nvSpPr>
        <dsp:cNvPr id="0" name=""/>
        <dsp:cNvSpPr/>
      </dsp:nvSpPr>
      <dsp:spPr>
        <a:xfrm>
          <a:off x="910956" y="318101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DE085-DE07-4580-B5E8-EF95DE8745CC}">
      <dsp:nvSpPr>
        <dsp:cNvPr id="0" name=""/>
        <dsp:cNvSpPr/>
      </dsp:nvSpPr>
      <dsp:spPr>
        <a:xfrm>
          <a:off x="991134" y="270179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1DAFE-AEBB-4ADF-9796-0CB3364472FB}">
      <dsp:nvSpPr>
        <dsp:cNvPr id="0" name=""/>
        <dsp:cNvSpPr/>
      </dsp:nvSpPr>
      <dsp:spPr>
        <a:xfrm>
          <a:off x="1071312" y="318101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DC4F9-B9BF-4C82-8C79-F4BB2F31773D}">
      <dsp:nvSpPr>
        <dsp:cNvPr id="0" name=""/>
        <dsp:cNvSpPr/>
      </dsp:nvSpPr>
      <dsp:spPr>
        <a:xfrm>
          <a:off x="1151730" y="366022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EF794-E039-41BE-A7E5-194CF715EDDF}">
      <dsp:nvSpPr>
        <dsp:cNvPr id="0" name=""/>
        <dsp:cNvSpPr/>
      </dsp:nvSpPr>
      <dsp:spPr>
        <a:xfrm>
          <a:off x="991134" y="371293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1B78E-6F06-4ED4-80B9-30D0C4FA4B06}">
      <dsp:nvSpPr>
        <dsp:cNvPr id="0" name=""/>
        <dsp:cNvSpPr/>
      </dsp:nvSpPr>
      <dsp:spPr>
        <a:xfrm>
          <a:off x="991134" y="472408"/>
          <a:ext cx="60193" cy="60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FF3F9-F3B6-4CC1-AD28-FBBB36647ABC}">
      <dsp:nvSpPr>
        <dsp:cNvPr id="0" name=""/>
        <dsp:cNvSpPr/>
      </dsp:nvSpPr>
      <dsp:spPr>
        <a:xfrm>
          <a:off x="211583" y="1667991"/>
          <a:ext cx="2308697" cy="708272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74797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ВОССТАНОВЛЕНИЕ  ТОВАРНО-ДЕНЕЖНЫХ ОТНОШЕНИЙ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246158" y="1702566"/>
        <a:ext cx="2239547" cy="639122"/>
      </dsp:txXfrm>
    </dsp:sp>
    <dsp:sp modelId="{1D23D510-409B-47D9-B758-3AFB9CFEE9C8}">
      <dsp:nvSpPr>
        <dsp:cNvPr id="0" name=""/>
        <dsp:cNvSpPr/>
      </dsp:nvSpPr>
      <dsp:spPr>
        <a:xfrm>
          <a:off x="72009" y="1152130"/>
          <a:ext cx="601935" cy="60189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BDF7B-D8A2-49A0-A20A-017D9B61A364}">
      <dsp:nvSpPr>
        <dsp:cNvPr id="0" name=""/>
        <dsp:cNvSpPr/>
      </dsp:nvSpPr>
      <dsp:spPr>
        <a:xfrm>
          <a:off x="874399" y="648072"/>
          <a:ext cx="1649703" cy="877832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74797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ОЖИВЛЕНИЕ ГОРОДСКОЙ ЖИЗНИ, РЕМЕСЛА И ТОРГОВЛИ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917251" y="690924"/>
        <a:ext cx="1563999" cy="792128"/>
      </dsp:txXfrm>
    </dsp:sp>
    <dsp:sp modelId="{6391E548-B11A-46FF-A872-8B597F1E4F42}">
      <dsp:nvSpPr>
        <dsp:cNvPr id="0" name=""/>
        <dsp:cNvSpPr/>
      </dsp:nvSpPr>
      <dsp:spPr>
        <a:xfrm>
          <a:off x="435873" y="486052"/>
          <a:ext cx="601935" cy="60189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FFDE9-78DC-4B8A-9F89-DC7221FC3AD0}">
      <dsp:nvSpPr>
        <dsp:cNvPr id="0" name=""/>
        <dsp:cNvSpPr/>
      </dsp:nvSpPr>
      <dsp:spPr>
        <a:xfrm>
          <a:off x="-2929379" y="-451290"/>
          <a:ext cx="3494968" cy="3494968"/>
        </a:xfrm>
        <a:prstGeom prst="blockArc">
          <a:avLst>
            <a:gd name="adj1" fmla="val 18900000"/>
            <a:gd name="adj2" fmla="val 2700000"/>
            <a:gd name="adj3" fmla="val 61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AC082-DB16-4D93-8EA1-7B54EF0AD21F}">
      <dsp:nvSpPr>
        <dsp:cNvPr id="0" name=""/>
        <dsp:cNvSpPr/>
      </dsp:nvSpPr>
      <dsp:spPr>
        <a:xfrm>
          <a:off x="296770" y="199302"/>
          <a:ext cx="4856060" cy="398812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655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МУЛЬКИ-ДИВАН – ГОСУДАРСТВЕННЫЕ ЗЕМЛИ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296770" y="199302"/>
        <a:ext cx="4856060" cy="398812"/>
      </dsp:txXfrm>
    </dsp:sp>
    <dsp:sp modelId="{4497645F-B80C-4C25-8C74-D31F09FE3830}">
      <dsp:nvSpPr>
        <dsp:cNvPr id="0" name=""/>
        <dsp:cNvSpPr/>
      </dsp:nvSpPr>
      <dsp:spPr>
        <a:xfrm>
          <a:off x="47512" y="149451"/>
          <a:ext cx="498516" cy="4985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15752-F065-48F4-A6EC-A0839E6F690B}">
      <dsp:nvSpPr>
        <dsp:cNvPr id="0" name=""/>
        <dsp:cNvSpPr/>
      </dsp:nvSpPr>
      <dsp:spPr>
        <a:xfrm>
          <a:off x="525419" y="797625"/>
          <a:ext cx="4627411" cy="39881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165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МУЛЬКИ ИНДЖУ –ЗЕМЛИ ПРИНАДЛЕЖАВШИЕ ПРАВИТЕЛЯМ И ИХ ВАССАЛАМ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525419" y="797625"/>
        <a:ext cx="4627411" cy="398812"/>
      </dsp:txXfrm>
    </dsp:sp>
    <dsp:sp modelId="{8E502122-867D-40F0-AB8A-F7AA3DA46ED0}">
      <dsp:nvSpPr>
        <dsp:cNvPr id="0" name=""/>
        <dsp:cNvSpPr/>
      </dsp:nvSpPr>
      <dsp:spPr>
        <a:xfrm>
          <a:off x="276161" y="747774"/>
          <a:ext cx="498516" cy="4985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F6A62-2BD7-4909-A8C0-CDA47BEB344F}">
      <dsp:nvSpPr>
        <dsp:cNvPr id="0" name=""/>
        <dsp:cNvSpPr/>
      </dsp:nvSpPr>
      <dsp:spPr>
        <a:xfrm>
          <a:off x="525419" y="1395948"/>
          <a:ext cx="4627411" cy="398812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1655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МУЛЬК – ЧАСТНЫЕ ЗЕМЛИ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525419" y="1395948"/>
        <a:ext cx="4627411" cy="398812"/>
      </dsp:txXfrm>
    </dsp:sp>
    <dsp:sp modelId="{CF5D3542-5D29-4105-8B70-439D921C13B0}">
      <dsp:nvSpPr>
        <dsp:cNvPr id="0" name=""/>
        <dsp:cNvSpPr/>
      </dsp:nvSpPr>
      <dsp:spPr>
        <a:xfrm>
          <a:off x="276161" y="1346096"/>
          <a:ext cx="498516" cy="49851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18DD8-7FB9-445F-98AA-21C83D89F4C9}">
      <dsp:nvSpPr>
        <dsp:cNvPr id="0" name=""/>
        <dsp:cNvSpPr/>
      </dsp:nvSpPr>
      <dsp:spPr>
        <a:xfrm>
          <a:off x="296770" y="1994271"/>
          <a:ext cx="4856060" cy="39881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16558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МУЛЬКИ-ВАКУФ- ЗЕМЛИ, ПРИНАДЛЕЖАВШИЕ МЕЧЕТЯМ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296770" y="1994271"/>
        <a:ext cx="4856060" cy="398812"/>
      </dsp:txXfrm>
    </dsp:sp>
    <dsp:sp modelId="{C0FCABED-679C-4BE8-823F-ED297A6F6F3D}">
      <dsp:nvSpPr>
        <dsp:cNvPr id="0" name=""/>
        <dsp:cNvSpPr/>
      </dsp:nvSpPr>
      <dsp:spPr>
        <a:xfrm>
          <a:off x="47512" y="1944419"/>
          <a:ext cx="498516" cy="49851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AE96A-8A20-45EF-989E-23B3079E551A}">
      <dsp:nvSpPr>
        <dsp:cNvPr id="0" name=""/>
        <dsp:cNvSpPr/>
      </dsp:nvSpPr>
      <dsp:spPr>
        <a:xfrm rot="16200000">
          <a:off x="-226893" y="1378"/>
          <a:ext cx="2572717" cy="2141216"/>
        </a:xfrm>
        <a:prstGeom prst="up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СТОРОННИКИ СБЛИЖЕНИЯ</a:t>
          </a:r>
        </a:p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С МЕСТНОЙ АРИСТОКРАТИЕЙ, ТОРГОВЦАМИ, ВЫСТУПАЛИ ЗА РАЗВИТИЕ РЕМЕСЛА И ЗЕМЛЕДЕЛИЯ, ПРИНЯТИЕ ИСЛАМА</a:t>
          </a:r>
        </a:p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КАРАУНАСЫ (МЕТИСЫ)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5400000">
        <a:off x="363571" y="428806"/>
        <a:ext cx="1766503" cy="1286359"/>
      </dsp:txXfrm>
    </dsp:sp>
    <dsp:sp modelId="{80D2CCDF-04C1-499A-BEE7-28E55979C89D}">
      <dsp:nvSpPr>
        <dsp:cNvPr id="0" name=""/>
        <dsp:cNvSpPr/>
      </dsp:nvSpPr>
      <dsp:spPr>
        <a:xfrm rot="5400000">
          <a:off x="3273847" y="6925"/>
          <a:ext cx="2285043" cy="2130123"/>
        </a:xfrm>
        <a:prstGeom prst="up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ПРОТИВНИКИ ОСЕДЛОЙ  ГОРОДСКОЙ ЖИЗНИ</a:t>
          </a:r>
        </a:p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СТРЕМИЛИСЬ К РАЗРУШЕНИЮ ГОРОДОВ, ПРЕВРАЩЕНИЮ САДОВ В ПАСТБИЩА ДЛЯ СКОТА</a:t>
          </a:r>
        </a:p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ДЖЕТЕ (РАЗБОЙНИКИ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), ВАРВАРЫ</a:t>
          </a:r>
          <a:endParaRPr lang="ru-RU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351307" y="500726"/>
        <a:ext cx="1757351" cy="1142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7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647477" y="1337573"/>
            <a:ext cx="3888432" cy="157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13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Тема:</a:t>
            </a:r>
          </a:p>
          <a:p>
            <a:pPr eaLnBrk="1" hangingPunct="1">
              <a:spcBef>
                <a:spcPts val="113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Образование Чагатайского</a:t>
            </a:r>
          </a:p>
          <a:p>
            <a:pPr eaLnBrk="1" hangingPunct="1">
              <a:spcBef>
                <a:spcPts val="113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улуса</a:t>
            </a:r>
            <a:r>
              <a:rPr lang="ru-RU" sz="2000" b="1" dirty="0" smtClean="0">
                <a:solidFill>
                  <a:srgbClr val="002060"/>
                </a:solidFill>
              </a:rPr>
              <a:t>. Социально-экономическая </a:t>
            </a:r>
            <a:r>
              <a:rPr lang="ru-RU" sz="2000" b="1" dirty="0" smtClean="0">
                <a:solidFill>
                  <a:srgbClr val="002060"/>
                </a:solidFill>
              </a:rPr>
              <a:t>и культурная жизнь Чагатайского улуса.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190500" y="1616771"/>
            <a:ext cx="342900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b="1832"/>
          <a:stretch/>
        </p:blipFill>
        <p:spPr bwMode="auto">
          <a:xfrm>
            <a:off x="4573309" y="1332012"/>
            <a:ext cx="111426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ПОВИННОСТИ НАСЕЛЕНИЯ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816424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Монгольским военным отрядам, размещенным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городам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селениям, население обязано было поставлять одежду и продовольствие.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очень тяжелых условиях жили и ремесленники. Особенно тяжким было положение оружейников, ткачей и обувщиков. Они были в особом списке и были обязаны выработать и поставить монгольским правителям определенное количество изделий.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103861" y="827956"/>
            <a:ext cx="1506457" cy="2005228"/>
            <a:chOff x="4082130" y="899964"/>
            <a:chExt cx="1506457" cy="200522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" t="6389" r="8835" b="6863"/>
            <a:stretch/>
          </p:blipFill>
          <p:spPr bwMode="auto">
            <a:xfrm>
              <a:off x="4082130" y="899964"/>
              <a:ext cx="1461828" cy="2005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Группа 3"/>
            <p:cNvGrpSpPr/>
            <p:nvPr/>
          </p:nvGrpSpPr>
          <p:grpSpPr>
            <a:xfrm>
              <a:off x="4857720" y="921548"/>
              <a:ext cx="730867" cy="576064"/>
              <a:chOff x="4723361" y="971972"/>
              <a:chExt cx="730867" cy="57606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4723361" y="971972"/>
                <a:ext cx="730867" cy="36004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5039965" y="1260004"/>
                <a:ext cx="360040" cy="28803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05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БЕДСТВИЯ НАСЕЛЕНИЯ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5328592" cy="244827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9209085"/>
              </p:ext>
            </p:extLst>
          </p:nvPr>
        </p:nvGraphicFramePr>
        <p:xfrm>
          <a:off x="215429" y="611932"/>
          <a:ext cx="547260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32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НАЧАЛО НАРОДНОГО ВОССТАНИЯ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672408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Народное восстание против монголов и их ставленников началось в 1238 г. в селении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расположенном недалеко от Бухары. В нем приняли участие ремесленники и крестьяне Бухары и ее окрестностей.     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Руководителем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восстания стал ремесленник по имени Махмуд из селения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призывавший народ к вооруженной борьбе с угнетателями.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611932"/>
            <a:ext cx="1728192" cy="101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9. 1963 -1973. С.Н. ЮРЕНЕВ — хранитель Бухары, города-музея - Домашний  архив. История в документах семь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27" y="1692052"/>
            <a:ext cx="1132678" cy="15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РОСТ ЧИСЛА СТОРОННИКОВ МАХМУДА ТАРАБИ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3240360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каждым днем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росло число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сторонников Махмуда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Монгольские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власти, осведомленные о народном волнении,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решили принять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к прекращению смуты. Прежде всего они задумали обезглавить движение и хотели обманом завлечь Махмуда в Бухару и здесь казнить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683940"/>
            <a:ext cx="1707326" cy="23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9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МАХМУД ТАРАБИ В БУХАРЕ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528392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Махмуд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разгадал намерения врагов. Он явился в город не один, а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сопровождении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большого числа своих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сподвижников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нему примкнул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ученый -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богослов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Шамсуддин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Махбуби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наиболее активные сторонники его движения.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38" y="611932"/>
            <a:ext cx="1821512" cy="119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49" y="1878491"/>
            <a:ext cx="1727689" cy="125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1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МОНГОЛЫ ПРОСЯТ  ПОМОЩЬ В ПОДАВЛЕНИИ ВОССТАНИЯ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539924"/>
            <a:ext cx="3348234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Монгольская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власть в Бухаре отправила в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Ходженд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правителю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Ялавачу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гонца с просьбой о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помощи. </a:t>
            </a: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Восставшие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поняли,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нельзя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упускать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благоприятного момента для выступления. Поэтому Махмуд </a:t>
            </a:r>
            <a:r>
              <a:rPr lang="ru-RU" alt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решили начать восстание до прихода войск из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Ходженда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83" y="611932"/>
            <a:ext cx="206645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2124100"/>
            <a:ext cx="1656184" cy="99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5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ОБРАЩЕНИЕ МАХМУДА ТАРАБИ К ЖИТЕЛЯМ БУХАРЫ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744416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окрестностях Бухары Махмуд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собрал большой отряд преданных делу людей и обратился к ним со следующими словами: "О защитники истины, что еще медлить и ждать, необходимо очистить мир от неверных, пусть каждый приготовит и обратит в дело, что у него имеется из оружия и орудий или палок и дубин". Этот призыв сыграл решающую роль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население Бухары присоединилось к восставшим.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730776"/>
            <a:ext cx="1512168" cy="211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1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МАХМУД- ХАЛИФ БУХАРЫ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15429" y="539924"/>
            <a:ext cx="3240360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Махмуд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его сторонники заняли Бухару. Своей резиденцией он объявил дворец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Рабиъа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выстроенный в 1206 году вождем народного восстания Маликом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Санджаром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Махмуд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пригласил во дворец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садров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именитых людей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Бухары. В их присутствии он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главу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садров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провозгласить его халифом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Шамсиддина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Махбуби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садром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5662" r="-10909" b="-4099"/>
          <a:stretch/>
        </p:blipFill>
        <p:spPr bwMode="auto">
          <a:xfrm>
            <a:off x="3743821" y="715289"/>
            <a:ext cx="1728192" cy="231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9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СО ЗНАТЬЮ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600400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Узаконив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свою власть, Махмуд приступил к осуществлению своих планов. Прежние правители были изгнаны из города. По словам автора XIII века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Джувейни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"большинство людей, знатных и именитых, он подверг оскорблению, а другая часть их спаслась бегством от него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Эмиры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баскаки, бежавшие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Бухары собрали из ближайших мест монгольские отряды и направились к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Бухаре.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38" y="604752"/>
            <a:ext cx="1728192" cy="242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6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СРАЖЕНИЕ У ГОРОДА КАРМАНА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4" y="539924"/>
            <a:ext cx="3885276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Махмуд с повстанцами вышел навстречу монгольскому войску. Ожесточенное сражение произошло в степи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Малик, неподалеку от города Кармана. Повстанцы сражались мужественно и самоотверженно. 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Махмуд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Шамсиддин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Махбуби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находились в самом центре боя. Победу повстанцев ускорило присоединение к ним вооруженного вилами, кетменями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топорами окрестного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899964"/>
            <a:ext cx="1731347" cy="16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6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5544616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hangingPunct="1">
              <a:spcBef>
                <a:spcPts val="563"/>
              </a:spcBef>
              <a:buAutoNum type="arabicPeriod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Чагатайский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улус.</a:t>
            </a: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налогов.</a:t>
            </a: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Восстание Махмуда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великого кагана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Мунке.</a:t>
            </a: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Денежная реформа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Маъсудбека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Кебекхан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реформы.</a:t>
            </a: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Активизация экономической жизни.</a:t>
            </a: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Чагатайского 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улуса.</a:t>
            </a:r>
            <a:endParaRPr lang="ru-RU" altLang="ru-R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563"/>
              </a:spcBef>
              <a:buAutoNum type="arabicPeriod" startAt="2"/>
            </a:pP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690960"/>
            <a:ext cx="177365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2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ГИБЕЛЬ РУКОВОДИТЕЛЕЙ ВОССТАНИЯ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4176464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Монголы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бежали. Повстанцы преследовали их до Карманы и большинство перебили.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ожесточенного боя погибли руководители восстания Махмуд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Шамсиддин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Махбуби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Их место заняли братья Махмуда — Мухаммад и Али. Однако они не имели организаторских способностей и авторитета, что выявилось при новом столкновении с монголами. Через несколько дней повстанцы, потерявшие предводителей и слабо вооруженные, были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совершенно разбиты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3" y="683940"/>
            <a:ext cx="1224136" cy="213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МАХМУД ЯЛОВАЧ</a:t>
            </a:r>
            <a:endParaRPr lang="ru-RU" alt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312368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После подавления восстания Махмуда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Тараби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1238 г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Махмуд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ловач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смещен со своей должности. Он уехал в Каракорум к великому кагану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Угэдею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Каган назначил его губернатором Пекина.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58" y="755948"/>
            <a:ext cx="2167249" cy="18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6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-1090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ПОЛИТИКА МУНКЕ-КАГАНА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572312"/>
            <a:ext cx="4320480" cy="14797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середине </a:t>
            </a:r>
            <a:r>
              <a:rPr lang="en-US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Мунке было издано несколько ярлыков (указов) с целью ограничить произвол местных властей, прекратить грабеж и разорение оседлого населения.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Мунке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отменил наиболее обременительные и ненормированные подати и налоги. По мнению Мунке, все население империи: и оседлое, и кочевое — должно быть обложено нормированными ежегодными налогами и податями, пропорционально доходам и богатству. </a:t>
            </a:r>
            <a:endParaRPr lang="ru-RU" altLang="ru-RU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437" y="2124100"/>
            <a:ext cx="1512168" cy="9864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Установлена норма выдачи коней на почтовых станциях ямах, запрет требовать коней с частных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лиц.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3621" y="2124100"/>
            <a:ext cx="1872208" cy="964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Запрет государственным чиновникам без наличия официального документа, заезжать в город или село и требовать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содержание.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9845" y="2139168"/>
            <a:ext cx="166757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Отменен продовольственный налог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шулен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55" y="572312"/>
            <a:ext cx="1023125" cy="13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7539" y="1942850"/>
            <a:ext cx="1104662" cy="159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1251-1259 гг.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ДЕНЕЖНАЯ РЕФОРМА МАЪСУДБЕКА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611932"/>
            <a:ext cx="3240360" cy="25056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1271 году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Маъсудбек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начал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регулярный чекан полноценных серебряных монет одновременно в шестнадцати городах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Мавераннахра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том числе Самарканде, Бухаре,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Таразе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Отраре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Ходженде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других крупных областных центрах, везде одинакового веса и пробы. Серебряные монеты имели общегосударственное обращение вне зависимости от места выпуска. 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74067325"/>
              </p:ext>
            </p:extLst>
          </p:nvPr>
        </p:nvGraphicFramePr>
        <p:xfrm>
          <a:off x="3167757" y="611932"/>
          <a:ext cx="2520281" cy="2392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49" y="579512"/>
            <a:ext cx="648072" cy="6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46" y="579512"/>
            <a:ext cx="576064" cy="5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973" y="2628156"/>
            <a:ext cx="489434" cy="48943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1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КЕБЕКХАН 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ЕГО РЕФОРМЫ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15429" y="611932"/>
            <a:ext cx="3024336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Кебек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 первым чагатайским правителем, который перенес ставку в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Мавераннахр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построил себе дворец вблизи города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Несеф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Кашкадарьинской долине. Этот дворец назывался 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Карши. Впоследствии вокруг этого дворца вырос целый город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89" y="1836068"/>
            <a:ext cx="1800200" cy="119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89" y="755948"/>
            <a:ext cx="1800200" cy="102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5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РЕФОРМЫ КЕБЕКХАНА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1321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81239" y="683940"/>
            <a:ext cx="2250614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РЕФОРМЫ КЕБЕКА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421" y="1332013"/>
            <a:ext cx="2304256" cy="1872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АДМИНИСТРАТИВНАЯ РЕФОРМА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ЗЕМЛЕДЕЛЬЧЕСКИЕ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ОАЗИСЫ МАВЕРАННАХРА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БЫЛИ РАЗДЕЛЕНЫ НА АДМИНИСТРАТИВНЫЕ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ЕДИНИЦЫ -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ТУМАНЫ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КАЖДЫЙ ТУМАН ДОЛЖЕН БЫЛ ВЫСТАВИТЬ 10 ТЫСЯЧ ВОИНОВ.</a:t>
            </a:r>
          </a:p>
          <a:p>
            <a:pPr algn="ctr"/>
            <a:endParaRPr lang="ru-RU" sz="1000" dirty="0" smtClean="0"/>
          </a:p>
          <a:p>
            <a:pPr algn="ctr"/>
            <a:endParaRPr lang="ru-RU" sz="1000" dirty="0" smtClean="0"/>
          </a:p>
          <a:p>
            <a:pPr algn="ctr"/>
            <a:endParaRPr lang="ru-RU" sz="1000" dirty="0" smtClean="0"/>
          </a:p>
          <a:p>
            <a:pPr algn="ctr"/>
            <a:endParaRPr lang="ru-RU" sz="1000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9765" y="1332012"/>
            <a:ext cx="2448272" cy="1872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ДЕНЕЖНАЯ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РЕФОРМА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ЧЕКАНКА СЕРЕБРЯНЫХ МОНЕТ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«КЕБЕКИ»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СЕРЕБРЯНАЯ БОЛЬШАЯ -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ДИНАР-8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ГРАММОВ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СЕРЕБРЯНАЯ МАЛАЯ 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ДИРХЕМ-1 ГРАММ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РЕФОРМА СОЗДАЛА БЛАГОПРИЯТНЫЕ УСЛОВИЯ ДЛЯ ВНУТРЕННЕЙ И ВНЕШНЕЙ ТОРГОВЛИ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углом 6"/>
          <p:cNvSpPr/>
          <p:nvPr/>
        </p:nvSpPr>
        <p:spPr>
          <a:xfrm rot="5400000">
            <a:off x="4068579" y="693663"/>
            <a:ext cx="69605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946" y="727901"/>
            <a:ext cx="936104" cy="71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41" y="2064665"/>
            <a:ext cx="837090" cy="49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39" y="2052418"/>
            <a:ext cx="648072" cy="43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7" y="1836068"/>
            <a:ext cx="794187" cy="9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2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ФОРМЫ 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ЗЕМЛЕВЛАДЕНИЯ ПРИ МОНГОЛАХ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57785"/>
              </p:ext>
            </p:extLst>
          </p:nvPr>
        </p:nvGraphicFramePr>
        <p:xfrm>
          <a:off x="215429" y="647701"/>
          <a:ext cx="5184775" cy="259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43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ВРАЖДА МЕЖДУ ОСЕДЛЫМИ И КОЧЕВЫМИ МОНГОЛАМИ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90670291"/>
              </p:ext>
            </p:extLst>
          </p:nvPr>
        </p:nvGraphicFramePr>
        <p:xfrm>
          <a:off x="215429" y="755948"/>
          <a:ext cx="5328592" cy="2143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231" y="2406267"/>
            <a:ext cx="1364726" cy="75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579835"/>
            <a:ext cx="1152128" cy="66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17" y="2484140"/>
            <a:ext cx="1349685" cy="70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17" y="573493"/>
            <a:ext cx="1296144" cy="61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77" y="1245840"/>
            <a:ext cx="1088752" cy="108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7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РАЗДЕЛ ЧАГАТАЙСКОГО УЛУСА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87437" y="611932"/>
            <a:ext cx="2880320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 40-м годам 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 Чагатайский улус постепенно разделился на две части.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Территории Восточного Туркестана и Семиречья,  отделившиеся от Чагатайского улуса, стали называть –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Моголистан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4516"/>
          <a:stretch/>
        </p:blipFill>
        <p:spPr bwMode="auto">
          <a:xfrm>
            <a:off x="3887837" y="806376"/>
            <a:ext cx="1396866" cy="94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89" y="1836068"/>
            <a:ext cx="1998229" cy="112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8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15429" y="755948"/>
            <a:ext cx="5472608" cy="2592288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82-84;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24,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85-87.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Устно ответить на вопросы к параграфам.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Заполнить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таблицу сведениями по пройденной теме </a:t>
            </a:r>
            <a:r>
              <a:rPr lang="ru-RU" alt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</a:t>
            </a:r>
            <a:r>
              <a:rPr lang="ru-RU" altLang="ru-RU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84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08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РАЗДЕЛ ЧИНГИЗХАНОМ  ЗАВОЕВАННЫХ ЗЕМЕЛЬ 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345693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85202328"/>
              </p:ext>
            </p:extLst>
          </p:nvPr>
        </p:nvGraphicFramePr>
        <p:xfrm>
          <a:off x="71413" y="611932"/>
          <a:ext cx="5544616" cy="2401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44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ЧАГАТАЙСКИЙ УЛУС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287437" y="683940"/>
            <a:ext cx="3312368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Чагатая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находилась в Семиречье и называлась - «Большой дом». Долина Или с главным городом Алмалыком составляла центральную часть его владений и называлась «Иль-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аларгу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1692052"/>
            <a:ext cx="18161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70" y="539924"/>
            <a:ext cx="938213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7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МАХМУД ЯЛОВАЧ У ВЛАСТИ В ЧАГАТАЙСКОМ УЛУСЕ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384376" cy="246332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Управление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Мавераннахром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Хорезмом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Чагатай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отдал на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откуп Махмуду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Ялавачу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крупнейшему купцу и ростовщику. Своей резиденцией Махмуд избрал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Ходженд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Глава улуса —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Чагатай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 вмешивался в дела управления, довольствуясь регулярным получением доходов.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Потому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монгольские правители до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20-х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годов XIV века в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 имели постоянной ставки. 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971972"/>
            <a:ext cx="2119856" cy="155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17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МАВЕРАННАХРОМ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345693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08036751"/>
              </p:ext>
            </p:extLst>
          </p:nvPr>
        </p:nvGraphicFramePr>
        <p:xfrm>
          <a:off x="962931" y="683940"/>
          <a:ext cx="3792025" cy="2215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79" y="827956"/>
            <a:ext cx="962154" cy="200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" y="827956"/>
            <a:ext cx="936104" cy="181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8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 НАЛОГОВ</a:t>
            </a:r>
            <a:endParaRPr lang="ru-RU" alt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3456930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9740443"/>
              </p:ext>
            </p:extLst>
          </p:nvPr>
        </p:nvGraphicFramePr>
        <p:xfrm>
          <a:off x="935508" y="539924"/>
          <a:ext cx="3864033" cy="235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884"/>
          <a:stretch/>
        </p:blipFill>
        <p:spPr bwMode="auto">
          <a:xfrm>
            <a:off x="4799542" y="1332012"/>
            <a:ext cx="828131" cy="81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0" y="1476028"/>
            <a:ext cx="80285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4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СИСТЕМА СБОРА НАЛОГОВ БАРОТ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960440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 населения также взимались налоги на соль, шерсть. Налог на содержание почтовых станций на караванных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дорогах -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ямов, на курьеров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посланников -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ильчи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Такая система увеличивала злоупотребления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 осуществлялся по системе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барот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есть «досрочный сбор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Обладатели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барота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(документа на право взимания налога) буквально обирали население.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26" y="1660133"/>
            <a:ext cx="1536611" cy="130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611932"/>
            <a:ext cx="1512168" cy="10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4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ПАЙЦЗЫ И ЯРЛЫКИ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312368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Как свидетельствуют письменные источники монгольские ханы щедро раздавали крупным землевладельцам и купцам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пайцзы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ярлыки, документы дававшие право требовать от населения выполнения разнообразных повинностей.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81" y="1214306"/>
            <a:ext cx="1072769" cy="134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9805" y="2556148"/>
            <a:ext cx="2088232" cy="626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Пайцза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с надписями на трёх языках — персидским,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старомонгольским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и квадратным письмом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71" y="613470"/>
            <a:ext cx="904377" cy="136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73637" y="2124100"/>
            <a:ext cx="9144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рлыки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154775</TotalTime>
  <Words>1448</Words>
  <Application>Microsoft Office PowerPoint</Application>
  <PresentationFormat>Произвольный</PresentationFormat>
  <Paragraphs>153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29</vt:i4>
      </vt:variant>
    </vt:vector>
  </HeadingPairs>
  <TitlesOfParts>
    <vt:vector size="43" baseType="lpstr">
      <vt:lpstr>Arial</vt:lpstr>
      <vt:lpstr>Calibri</vt:lpstr>
      <vt:lpstr>Open Sans</vt:lpstr>
      <vt:lpstr>Open Sans Light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РАЗДЕЛ ЧИНГИЗХАНОМ  ЗАВОЕВАННЫХ ЗЕМЕЛЬ </vt:lpstr>
      <vt:lpstr>ЧАГАТАЙСКИЙ УЛУС</vt:lpstr>
      <vt:lpstr>МАХМУД ЯЛОВАЧ У ВЛАСТИ В ЧАГАТАЙСКОМ УЛУСЕ</vt:lpstr>
      <vt:lpstr>УПРАВЛЕНИЕ МАВЕРАННАХРОМ</vt:lpstr>
      <vt:lpstr>ВИДЫ НАЛОГОВ</vt:lpstr>
      <vt:lpstr>СИСТЕМА СБОРА НАЛОГОВ БАРОТ</vt:lpstr>
      <vt:lpstr>ПАЙЦЗЫ И ЯРЛЫКИ</vt:lpstr>
      <vt:lpstr>ПОВИННОСТИ НАСЕЛЕНИЯ</vt:lpstr>
      <vt:lpstr>БЕДСТВИЯ НАСЕЛЕНИЯ</vt:lpstr>
      <vt:lpstr>НАЧАЛО НАРОДНОГО ВОССТАНИЯ</vt:lpstr>
      <vt:lpstr>РОСТ ЧИСЛА СТОРОННИКОВ МАХМУДА ТАРАБИ</vt:lpstr>
      <vt:lpstr>МАХМУД ТАРАБИ В БУХАРЕ</vt:lpstr>
      <vt:lpstr> МОНГОЛЫ ПРОСЯТ  ПОМОЩЬ В ПОДАВЛЕНИИ ВОССТАНИЯ</vt:lpstr>
      <vt:lpstr>ОБРАЩЕНИЕ МАХМУДА ТАРАБИ К ЖИТЕЛЯМ БУХАРЫ</vt:lpstr>
      <vt:lpstr>МАХМУД- ХАЛИФ БУХАРЫ</vt:lpstr>
      <vt:lpstr>БОРЬБА СО ЗНАТЬЮ</vt:lpstr>
      <vt:lpstr>СРАЖЕНИЕ У ГОРОДА КАРМАНА</vt:lpstr>
      <vt:lpstr>ГИБЕЛЬ РУКОВОДИТЕЛЕЙ ВОССТАНИЯ</vt:lpstr>
      <vt:lpstr>МАХМУД ЯЛОВАЧ</vt:lpstr>
      <vt:lpstr>ПОЛИТИКА МУНКЕ-КАГАНА</vt:lpstr>
      <vt:lpstr>ДЕНЕЖНАЯ РЕФОРМА МАЪСУДБЕКА</vt:lpstr>
      <vt:lpstr>КЕБЕКХАН И ЕГО РЕФОРМЫ</vt:lpstr>
      <vt:lpstr>РЕФОРМЫ КЕБЕКХАНА 1321 Г.</vt:lpstr>
      <vt:lpstr>ФОРМЫ ЗЕМЛЕВЛАДЕНИЯ ПРИ МОНГОЛАХ</vt:lpstr>
      <vt:lpstr>ВРАЖДА МЕЖДУ ОСЕДЛЫМИ И КОЧЕВЫМИ МОНГОЛАМИ</vt:lpstr>
      <vt:lpstr>РАЗДЕЛ ЧАГАТАЙСКОГО УЛУСА</vt:lpstr>
      <vt:lpstr>САМОСТОЯТЕЛЬНАЯ РАБОТА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Lenova 330 pro A6</cp:lastModifiedBy>
  <cp:revision>1806</cp:revision>
  <dcterms:created xsi:type="dcterms:W3CDTF">2014-10-08T23:03:32Z</dcterms:created>
  <dcterms:modified xsi:type="dcterms:W3CDTF">2020-11-27T10:24:51Z</dcterms:modified>
</cp:coreProperties>
</file>