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8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9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52" r:id="rId10"/>
  </p:sldMasterIdLst>
  <p:notesMasterIdLst>
    <p:notesMasterId r:id="rId43"/>
  </p:notesMasterIdLst>
  <p:sldIdLst>
    <p:sldId id="1356" r:id="rId11"/>
    <p:sldId id="1421" r:id="rId12"/>
    <p:sldId id="1414" r:id="rId13"/>
    <p:sldId id="1527" r:id="rId14"/>
    <p:sldId id="1472" r:id="rId15"/>
    <p:sldId id="1500" r:id="rId16"/>
    <p:sldId id="1502" r:id="rId17"/>
    <p:sldId id="1503" r:id="rId18"/>
    <p:sldId id="1504" r:id="rId19"/>
    <p:sldId id="1506" r:id="rId20"/>
    <p:sldId id="1498" r:id="rId21"/>
    <p:sldId id="1510" r:id="rId22"/>
    <p:sldId id="1505" r:id="rId23"/>
    <p:sldId id="1511" r:id="rId24"/>
    <p:sldId id="1512" r:id="rId25"/>
    <p:sldId id="1515" r:id="rId26"/>
    <p:sldId id="1516" r:id="rId27"/>
    <p:sldId id="1517" r:id="rId28"/>
    <p:sldId id="1518" r:id="rId29"/>
    <p:sldId id="1519" r:id="rId30"/>
    <p:sldId id="1521" r:id="rId31"/>
    <p:sldId id="1520" r:id="rId32"/>
    <p:sldId id="1522" r:id="rId33"/>
    <p:sldId id="1525" r:id="rId34"/>
    <p:sldId id="1513" r:id="rId35"/>
    <p:sldId id="1526" r:id="rId36"/>
    <p:sldId id="1529" r:id="rId37"/>
    <p:sldId id="1509" r:id="rId38"/>
    <p:sldId id="1530" r:id="rId39"/>
    <p:sldId id="1507" r:id="rId40"/>
    <p:sldId id="1531" r:id="rId41"/>
    <p:sldId id="1532" r:id="rId42"/>
  </p:sldIdLst>
  <p:sldSz cx="5759450" cy="3240088"/>
  <p:notesSz cx="6858000" cy="9144000"/>
  <p:defaultTextStyle>
    <a:defPPr>
      <a:defRPr lang="en-US"/>
    </a:defPPr>
    <a:lvl1pPr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7338" indent="169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74675" indent="339725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863600" indent="508000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150938" indent="677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42">
          <p15:clr>
            <a:srgbClr val="A4A3A4"/>
          </p15:clr>
        </p15:guide>
        <p15:guide id="2" orient="horz" pos="517">
          <p15:clr>
            <a:srgbClr val="A4A3A4"/>
          </p15:clr>
        </p15:guide>
        <p15:guide id="3" pos="1882">
          <p15:clr>
            <a:srgbClr val="A4A3A4"/>
          </p15:clr>
        </p15:guide>
        <p15:guide id="4" pos="15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4" autoAdjust="0"/>
    <p:restoredTop sz="95491" autoAdjust="0"/>
  </p:normalViewPr>
  <p:slideViewPr>
    <p:cSldViewPr snapToObjects="1">
      <p:cViewPr varScale="1">
        <p:scale>
          <a:sx n="236" d="100"/>
          <a:sy n="236" d="100"/>
        </p:scale>
        <p:origin x="546" y="198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1DD4B-8FF7-4FDC-991B-91B20C42814E}" type="doc">
      <dgm:prSet loTypeId="urn:microsoft.com/office/officeart/2009/3/layout/RandomtoResult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A3909E-3BB4-4A2C-A3F4-CF692F5E8D0D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БОЛЬШИЕ И МЫЛЫЕ ПРАВИТЕЛИ ИНДИИ ОПАСАЮТСЯ УСИЛЕНИЯ ПОЛОЖЕНИЯ ДЖАЛОЛИДДИНА МАНГУБЕРДЫ И СТАРАЮТСЯ ИЗБЕЖАТЬ КОНФЛИКАТА С ЧИНГИЗХАНОМ 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3591D8FB-0CCB-4420-9474-972DD6E4D05C}" type="parTrans" cxnId="{B63BC929-1A5F-48CE-A619-D870E09AC555}">
      <dgm:prSet/>
      <dgm:spPr/>
      <dgm:t>
        <a:bodyPr/>
        <a:lstStyle/>
        <a:p>
          <a:endParaRPr lang="ru-RU"/>
        </a:p>
      </dgm:t>
    </dgm:pt>
    <dgm:pt modelId="{413D3187-F3B3-494D-8DB2-ACCEA23ACD08}" type="sibTrans" cxnId="{B63BC929-1A5F-48CE-A619-D870E09AC555}">
      <dgm:prSet/>
      <dgm:spPr/>
      <dgm:t>
        <a:bodyPr/>
        <a:lstStyle/>
        <a:p>
          <a:endParaRPr lang="ru-RU"/>
        </a:p>
      </dgm:t>
    </dgm:pt>
    <dgm:pt modelId="{5E13FC49-E82A-4925-8F82-C760FFABD41A}">
      <dgm:prSet phldrT="[Текст]"/>
      <dgm:spPr/>
      <dgm:t>
        <a:bodyPr/>
        <a:lstStyle/>
        <a:p>
          <a:r>
            <a:rPr lang="ru-RU" b="1" dirty="0" smtClean="0"/>
            <a:t>ВОЕНАЧАЛЬНИКИ ДЖАЛОЛИДДИНА МАНГУБЕРДИ –ЯЗДАК ПАЛВАН И СУНГУРДЖИК ИЗМЕНИЛИ  ЕМУ И ПЕРЕШЛИ НА СТОРОНУ</a:t>
          </a:r>
        </a:p>
        <a:p>
          <a:r>
            <a:rPr lang="ru-RU" b="1" dirty="0" smtClean="0"/>
            <a:t>ПРАВИТЕЛЯ ДЕЛИЙСКОГО СУЛТАНАТА</a:t>
          </a:r>
        </a:p>
        <a:p>
          <a:r>
            <a:rPr lang="ru-RU" b="1" dirty="0" smtClean="0"/>
            <a:t>ЭЛЬТУТМИША</a:t>
          </a:r>
          <a:endParaRPr lang="ru-RU" b="1" dirty="0"/>
        </a:p>
      </dgm:t>
    </dgm:pt>
    <dgm:pt modelId="{7B92A97D-BCF3-4D5C-8028-0E910459CAED}" type="parTrans" cxnId="{AD7A5BF4-85F0-4AB5-BC70-9EFF784B1899}">
      <dgm:prSet/>
      <dgm:spPr/>
      <dgm:t>
        <a:bodyPr/>
        <a:lstStyle/>
        <a:p>
          <a:endParaRPr lang="ru-RU"/>
        </a:p>
      </dgm:t>
    </dgm:pt>
    <dgm:pt modelId="{C280EECD-E5EC-4AE7-B258-394281E0E301}" type="sibTrans" cxnId="{AD7A5BF4-85F0-4AB5-BC70-9EFF784B1899}">
      <dgm:prSet/>
      <dgm:spPr/>
      <dgm:t>
        <a:bodyPr/>
        <a:lstStyle/>
        <a:p>
          <a:endParaRPr lang="ru-RU"/>
        </a:p>
      </dgm:t>
    </dgm:pt>
    <dgm:pt modelId="{33E347FC-18A2-419A-835C-2BB521A58F7B}" type="pres">
      <dgm:prSet presAssocID="{4ED1DD4B-8FF7-4FDC-991B-91B20C42814E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CA49DB8-E773-4B7C-A7D6-4C0956F348FA}" type="pres">
      <dgm:prSet presAssocID="{FDA3909E-3BB4-4A2C-A3F4-CF692F5E8D0D}" presName="chaos" presStyleCnt="0"/>
      <dgm:spPr/>
    </dgm:pt>
    <dgm:pt modelId="{9DCD9D4D-96E5-4881-BB1E-E0A79E63F5FB}" type="pres">
      <dgm:prSet presAssocID="{FDA3909E-3BB4-4A2C-A3F4-CF692F5E8D0D}" presName="parTx1" presStyleLbl="revTx" presStyleIdx="0" presStyleCnt="1"/>
      <dgm:spPr/>
      <dgm:t>
        <a:bodyPr/>
        <a:lstStyle/>
        <a:p>
          <a:endParaRPr lang="ru-RU"/>
        </a:p>
      </dgm:t>
    </dgm:pt>
    <dgm:pt modelId="{FB5AD2A9-B0F3-4A7B-B38A-130471C2BDDD}" type="pres">
      <dgm:prSet presAssocID="{FDA3909E-3BB4-4A2C-A3F4-CF692F5E8D0D}" presName="c1" presStyleLbl="node1" presStyleIdx="0" presStyleCnt="19"/>
      <dgm:spPr/>
    </dgm:pt>
    <dgm:pt modelId="{E5A95D6B-E26C-4809-A0E6-450E7F6808C2}" type="pres">
      <dgm:prSet presAssocID="{FDA3909E-3BB4-4A2C-A3F4-CF692F5E8D0D}" presName="c2" presStyleLbl="node1" presStyleIdx="1" presStyleCnt="19"/>
      <dgm:spPr/>
    </dgm:pt>
    <dgm:pt modelId="{A2A14036-7A9A-4CFB-8FD8-0B6446F9FE81}" type="pres">
      <dgm:prSet presAssocID="{FDA3909E-3BB4-4A2C-A3F4-CF692F5E8D0D}" presName="c3" presStyleLbl="node1" presStyleIdx="2" presStyleCnt="19"/>
      <dgm:spPr/>
    </dgm:pt>
    <dgm:pt modelId="{737DC004-D01A-4CD5-A6E4-AA44DD1CF2BA}" type="pres">
      <dgm:prSet presAssocID="{FDA3909E-3BB4-4A2C-A3F4-CF692F5E8D0D}" presName="c4" presStyleLbl="node1" presStyleIdx="3" presStyleCnt="19"/>
      <dgm:spPr/>
    </dgm:pt>
    <dgm:pt modelId="{9216E126-3B4B-4778-8DEE-E5B8D4550C20}" type="pres">
      <dgm:prSet presAssocID="{FDA3909E-3BB4-4A2C-A3F4-CF692F5E8D0D}" presName="c5" presStyleLbl="node1" presStyleIdx="4" presStyleCnt="19"/>
      <dgm:spPr/>
    </dgm:pt>
    <dgm:pt modelId="{8F30EFB4-BD17-4749-A6FB-A7C1460E5DD3}" type="pres">
      <dgm:prSet presAssocID="{FDA3909E-3BB4-4A2C-A3F4-CF692F5E8D0D}" presName="c6" presStyleLbl="node1" presStyleIdx="5" presStyleCnt="19"/>
      <dgm:spPr/>
    </dgm:pt>
    <dgm:pt modelId="{57959A0E-904B-4BE5-804F-8CCC926574CC}" type="pres">
      <dgm:prSet presAssocID="{FDA3909E-3BB4-4A2C-A3F4-CF692F5E8D0D}" presName="c7" presStyleLbl="node1" presStyleIdx="6" presStyleCnt="19"/>
      <dgm:spPr/>
    </dgm:pt>
    <dgm:pt modelId="{1E052682-B486-426B-8487-6ECDB84E6985}" type="pres">
      <dgm:prSet presAssocID="{FDA3909E-3BB4-4A2C-A3F4-CF692F5E8D0D}" presName="c8" presStyleLbl="node1" presStyleIdx="7" presStyleCnt="19"/>
      <dgm:spPr/>
    </dgm:pt>
    <dgm:pt modelId="{93E1BBCE-6670-4C23-B9A6-3B1C059A4B45}" type="pres">
      <dgm:prSet presAssocID="{FDA3909E-3BB4-4A2C-A3F4-CF692F5E8D0D}" presName="c9" presStyleLbl="node1" presStyleIdx="8" presStyleCnt="19"/>
      <dgm:spPr/>
    </dgm:pt>
    <dgm:pt modelId="{D4DADBB8-DE85-4B86-B64E-D596D2F67711}" type="pres">
      <dgm:prSet presAssocID="{FDA3909E-3BB4-4A2C-A3F4-CF692F5E8D0D}" presName="c10" presStyleLbl="node1" presStyleIdx="9" presStyleCnt="19"/>
      <dgm:spPr/>
    </dgm:pt>
    <dgm:pt modelId="{12A9E390-24F2-4BE3-8270-0BFBB104B2D3}" type="pres">
      <dgm:prSet presAssocID="{FDA3909E-3BB4-4A2C-A3F4-CF692F5E8D0D}" presName="c11" presStyleLbl="node1" presStyleIdx="10" presStyleCnt="19"/>
      <dgm:spPr/>
    </dgm:pt>
    <dgm:pt modelId="{BABA305D-1706-489C-B3CF-2B1574FB4BA8}" type="pres">
      <dgm:prSet presAssocID="{FDA3909E-3BB4-4A2C-A3F4-CF692F5E8D0D}" presName="c12" presStyleLbl="node1" presStyleIdx="11" presStyleCnt="19"/>
      <dgm:spPr/>
    </dgm:pt>
    <dgm:pt modelId="{87A59702-2291-4176-BF0A-783FAF6C7D1C}" type="pres">
      <dgm:prSet presAssocID="{FDA3909E-3BB4-4A2C-A3F4-CF692F5E8D0D}" presName="c13" presStyleLbl="node1" presStyleIdx="12" presStyleCnt="19"/>
      <dgm:spPr/>
    </dgm:pt>
    <dgm:pt modelId="{09CAF686-3E39-4778-9B0B-4A70010AAEF1}" type="pres">
      <dgm:prSet presAssocID="{FDA3909E-3BB4-4A2C-A3F4-CF692F5E8D0D}" presName="c14" presStyleLbl="node1" presStyleIdx="13" presStyleCnt="19"/>
      <dgm:spPr/>
    </dgm:pt>
    <dgm:pt modelId="{B4504C0A-ED75-4DD6-AA4A-8226FC6D45B9}" type="pres">
      <dgm:prSet presAssocID="{FDA3909E-3BB4-4A2C-A3F4-CF692F5E8D0D}" presName="c15" presStyleLbl="node1" presStyleIdx="14" presStyleCnt="19"/>
      <dgm:spPr/>
    </dgm:pt>
    <dgm:pt modelId="{044D1067-8EC0-4F01-99C5-D5FC18BB5F74}" type="pres">
      <dgm:prSet presAssocID="{FDA3909E-3BB4-4A2C-A3F4-CF692F5E8D0D}" presName="c16" presStyleLbl="node1" presStyleIdx="15" presStyleCnt="19"/>
      <dgm:spPr/>
    </dgm:pt>
    <dgm:pt modelId="{73355E69-4DF6-455B-97D7-DA363774B551}" type="pres">
      <dgm:prSet presAssocID="{FDA3909E-3BB4-4A2C-A3F4-CF692F5E8D0D}" presName="c17" presStyleLbl="node1" presStyleIdx="16" presStyleCnt="19"/>
      <dgm:spPr/>
    </dgm:pt>
    <dgm:pt modelId="{8B437961-DC27-499B-9F77-4258943A159A}" type="pres">
      <dgm:prSet presAssocID="{FDA3909E-3BB4-4A2C-A3F4-CF692F5E8D0D}" presName="c18" presStyleLbl="node1" presStyleIdx="17" presStyleCnt="19"/>
      <dgm:spPr/>
    </dgm:pt>
    <dgm:pt modelId="{BC58E22B-586C-4BEB-8276-5562D33D39F7}" type="pres">
      <dgm:prSet presAssocID="{413D3187-F3B3-494D-8DB2-ACCEA23ACD08}" presName="chevronComposite1" presStyleCnt="0"/>
      <dgm:spPr/>
    </dgm:pt>
    <dgm:pt modelId="{13C670A3-8D86-48E8-BBAD-6BD164A1782D}" type="pres">
      <dgm:prSet presAssocID="{413D3187-F3B3-494D-8DB2-ACCEA23ACD08}" presName="chevron1" presStyleLbl="sibTrans2D1" presStyleIdx="0" presStyleCnt="2"/>
      <dgm:spPr/>
    </dgm:pt>
    <dgm:pt modelId="{415803CF-7FDB-4281-9565-E8E5A0998B9A}" type="pres">
      <dgm:prSet presAssocID="{413D3187-F3B3-494D-8DB2-ACCEA23ACD08}" presName="spChevron1" presStyleCnt="0"/>
      <dgm:spPr/>
    </dgm:pt>
    <dgm:pt modelId="{53663F5C-F159-4BC3-A6ED-F8D176D8F764}" type="pres">
      <dgm:prSet presAssocID="{413D3187-F3B3-494D-8DB2-ACCEA23ACD08}" presName="overlap" presStyleCnt="0"/>
      <dgm:spPr/>
    </dgm:pt>
    <dgm:pt modelId="{AE7933DB-0D97-49C2-A632-21FCD464219E}" type="pres">
      <dgm:prSet presAssocID="{413D3187-F3B3-494D-8DB2-ACCEA23ACD08}" presName="chevronComposite2" presStyleCnt="0"/>
      <dgm:spPr/>
    </dgm:pt>
    <dgm:pt modelId="{56E64984-5FD0-4C4E-AE3F-A440C75B1267}" type="pres">
      <dgm:prSet presAssocID="{413D3187-F3B3-494D-8DB2-ACCEA23ACD08}" presName="chevron2" presStyleLbl="sibTrans2D1" presStyleIdx="1" presStyleCnt="2"/>
      <dgm:spPr/>
    </dgm:pt>
    <dgm:pt modelId="{850489E0-C6F0-4FDB-B622-59CD77D1A58A}" type="pres">
      <dgm:prSet presAssocID="{413D3187-F3B3-494D-8DB2-ACCEA23ACD08}" presName="spChevron2" presStyleCnt="0"/>
      <dgm:spPr/>
    </dgm:pt>
    <dgm:pt modelId="{605320F1-6573-4886-878B-2FB7B5D5B870}" type="pres">
      <dgm:prSet presAssocID="{5E13FC49-E82A-4925-8F82-C760FFABD41A}" presName="last" presStyleCnt="0"/>
      <dgm:spPr/>
    </dgm:pt>
    <dgm:pt modelId="{3AD17D23-3EFF-4B53-B66F-87E3B2DC91D3}" type="pres">
      <dgm:prSet presAssocID="{5E13FC49-E82A-4925-8F82-C760FFABD41A}" presName="circleTx" presStyleLbl="node1" presStyleIdx="18" presStyleCnt="19" custScaleX="102558" custScaleY="106714" custLinFactNeighborX="2419" custLinFactNeighborY="-2096"/>
      <dgm:spPr/>
      <dgm:t>
        <a:bodyPr/>
        <a:lstStyle/>
        <a:p>
          <a:endParaRPr lang="ru-RU"/>
        </a:p>
      </dgm:t>
    </dgm:pt>
    <dgm:pt modelId="{B3D27C62-8264-481C-84AD-790848BA356A}" type="pres">
      <dgm:prSet presAssocID="{5E13FC49-E82A-4925-8F82-C760FFABD41A}" presName="spN" presStyleCnt="0"/>
      <dgm:spPr/>
    </dgm:pt>
  </dgm:ptLst>
  <dgm:cxnLst>
    <dgm:cxn modelId="{B63BC929-1A5F-48CE-A619-D870E09AC555}" srcId="{4ED1DD4B-8FF7-4FDC-991B-91B20C42814E}" destId="{FDA3909E-3BB4-4A2C-A3F4-CF692F5E8D0D}" srcOrd="0" destOrd="0" parTransId="{3591D8FB-0CCB-4420-9474-972DD6E4D05C}" sibTransId="{413D3187-F3B3-494D-8DB2-ACCEA23ACD08}"/>
    <dgm:cxn modelId="{63AACA0B-84EF-49C6-B3B3-181F74BA754B}" type="presOf" srcId="{4ED1DD4B-8FF7-4FDC-991B-91B20C42814E}" destId="{33E347FC-18A2-419A-835C-2BB521A58F7B}" srcOrd="0" destOrd="0" presId="urn:microsoft.com/office/officeart/2009/3/layout/RandomtoResultProcess"/>
    <dgm:cxn modelId="{732EAF4C-F53C-4255-8B93-E197E6DFCF8E}" type="presOf" srcId="{5E13FC49-E82A-4925-8F82-C760FFABD41A}" destId="{3AD17D23-3EFF-4B53-B66F-87E3B2DC91D3}" srcOrd="0" destOrd="0" presId="urn:microsoft.com/office/officeart/2009/3/layout/RandomtoResultProcess"/>
    <dgm:cxn modelId="{AD7A5BF4-85F0-4AB5-BC70-9EFF784B1899}" srcId="{4ED1DD4B-8FF7-4FDC-991B-91B20C42814E}" destId="{5E13FC49-E82A-4925-8F82-C760FFABD41A}" srcOrd="1" destOrd="0" parTransId="{7B92A97D-BCF3-4D5C-8028-0E910459CAED}" sibTransId="{C280EECD-E5EC-4AE7-B258-394281E0E301}"/>
    <dgm:cxn modelId="{2E72529C-57E5-4D74-BB54-41BD40D98DEF}" type="presOf" srcId="{FDA3909E-3BB4-4A2C-A3F4-CF692F5E8D0D}" destId="{9DCD9D4D-96E5-4881-BB1E-E0A79E63F5FB}" srcOrd="0" destOrd="0" presId="urn:microsoft.com/office/officeart/2009/3/layout/RandomtoResultProcess"/>
    <dgm:cxn modelId="{3DE34828-43F8-43F8-87B9-24874A3F177F}" type="presParOf" srcId="{33E347FC-18A2-419A-835C-2BB521A58F7B}" destId="{ACA49DB8-E773-4B7C-A7D6-4C0956F348FA}" srcOrd="0" destOrd="0" presId="urn:microsoft.com/office/officeart/2009/3/layout/RandomtoResultProcess"/>
    <dgm:cxn modelId="{9B336A1B-2461-44D4-BDAB-02B9C5D669D3}" type="presParOf" srcId="{ACA49DB8-E773-4B7C-A7D6-4C0956F348FA}" destId="{9DCD9D4D-96E5-4881-BB1E-E0A79E63F5FB}" srcOrd="0" destOrd="0" presId="urn:microsoft.com/office/officeart/2009/3/layout/RandomtoResultProcess"/>
    <dgm:cxn modelId="{0D760E90-F464-4041-9403-2151DA6F4584}" type="presParOf" srcId="{ACA49DB8-E773-4B7C-A7D6-4C0956F348FA}" destId="{FB5AD2A9-B0F3-4A7B-B38A-130471C2BDDD}" srcOrd="1" destOrd="0" presId="urn:microsoft.com/office/officeart/2009/3/layout/RandomtoResultProcess"/>
    <dgm:cxn modelId="{5E5C5F00-F7BC-4E99-99D2-BB1F79FB59F7}" type="presParOf" srcId="{ACA49DB8-E773-4B7C-A7D6-4C0956F348FA}" destId="{E5A95D6B-E26C-4809-A0E6-450E7F6808C2}" srcOrd="2" destOrd="0" presId="urn:microsoft.com/office/officeart/2009/3/layout/RandomtoResultProcess"/>
    <dgm:cxn modelId="{AB711865-45FA-4076-A3D2-902E627C4DB8}" type="presParOf" srcId="{ACA49DB8-E773-4B7C-A7D6-4C0956F348FA}" destId="{A2A14036-7A9A-4CFB-8FD8-0B6446F9FE81}" srcOrd="3" destOrd="0" presId="urn:microsoft.com/office/officeart/2009/3/layout/RandomtoResultProcess"/>
    <dgm:cxn modelId="{D253C7FF-5310-40DE-86A7-DE324CA2C285}" type="presParOf" srcId="{ACA49DB8-E773-4B7C-A7D6-4C0956F348FA}" destId="{737DC004-D01A-4CD5-A6E4-AA44DD1CF2BA}" srcOrd="4" destOrd="0" presId="urn:microsoft.com/office/officeart/2009/3/layout/RandomtoResultProcess"/>
    <dgm:cxn modelId="{7A0D9F13-B25C-47D9-B308-952E3B1E67DF}" type="presParOf" srcId="{ACA49DB8-E773-4B7C-A7D6-4C0956F348FA}" destId="{9216E126-3B4B-4778-8DEE-E5B8D4550C20}" srcOrd="5" destOrd="0" presId="urn:microsoft.com/office/officeart/2009/3/layout/RandomtoResultProcess"/>
    <dgm:cxn modelId="{E0D57F34-2EC8-46C1-9BE4-72115A713F43}" type="presParOf" srcId="{ACA49DB8-E773-4B7C-A7D6-4C0956F348FA}" destId="{8F30EFB4-BD17-4749-A6FB-A7C1460E5DD3}" srcOrd="6" destOrd="0" presId="urn:microsoft.com/office/officeart/2009/3/layout/RandomtoResultProcess"/>
    <dgm:cxn modelId="{150D11DC-77BE-4317-8E34-9FE98EA7FCFA}" type="presParOf" srcId="{ACA49DB8-E773-4B7C-A7D6-4C0956F348FA}" destId="{57959A0E-904B-4BE5-804F-8CCC926574CC}" srcOrd="7" destOrd="0" presId="urn:microsoft.com/office/officeart/2009/3/layout/RandomtoResultProcess"/>
    <dgm:cxn modelId="{2B1DCF6F-8D0D-42AB-9570-1BCB4F22FD0D}" type="presParOf" srcId="{ACA49DB8-E773-4B7C-A7D6-4C0956F348FA}" destId="{1E052682-B486-426B-8487-6ECDB84E6985}" srcOrd="8" destOrd="0" presId="urn:microsoft.com/office/officeart/2009/3/layout/RandomtoResultProcess"/>
    <dgm:cxn modelId="{65DCE1C1-2E94-47AE-AB44-8399A207CAF0}" type="presParOf" srcId="{ACA49DB8-E773-4B7C-A7D6-4C0956F348FA}" destId="{93E1BBCE-6670-4C23-B9A6-3B1C059A4B45}" srcOrd="9" destOrd="0" presId="urn:microsoft.com/office/officeart/2009/3/layout/RandomtoResultProcess"/>
    <dgm:cxn modelId="{0305457A-1544-4C71-A40E-8F6854BCD97B}" type="presParOf" srcId="{ACA49DB8-E773-4B7C-A7D6-4C0956F348FA}" destId="{D4DADBB8-DE85-4B86-B64E-D596D2F67711}" srcOrd="10" destOrd="0" presId="urn:microsoft.com/office/officeart/2009/3/layout/RandomtoResultProcess"/>
    <dgm:cxn modelId="{2AA49996-62CF-4C1B-82E7-F2BA187CADB0}" type="presParOf" srcId="{ACA49DB8-E773-4B7C-A7D6-4C0956F348FA}" destId="{12A9E390-24F2-4BE3-8270-0BFBB104B2D3}" srcOrd="11" destOrd="0" presId="urn:microsoft.com/office/officeart/2009/3/layout/RandomtoResultProcess"/>
    <dgm:cxn modelId="{96FB3664-B4F0-4EE9-BD03-1F722ED5967F}" type="presParOf" srcId="{ACA49DB8-E773-4B7C-A7D6-4C0956F348FA}" destId="{BABA305D-1706-489C-B3CF-2B1574FB4BA8}" srcOrd="12" destOrd="0" presId="urn:microsoft.com/office/officeart/2009/3/layout/RandomtoResultProcess"/>
    <dgm:cxn modelId="{8C21A6CF-57E4-4C6E-AE71-F798CC7B74B9}" type="presParOf" srcId="{ACA49DB8-E773-4B7C-A7D6-4C0956F348FA}" destId="{87A59702-2291-4176-BF0A-783FAF6C7D1C}" srcOrd="13" destOrd="0" presId="urn:microsoft.com/office/officeart/2009/3/layout/RandomtoResultProcess"/>
    <dgm:cxn modelId="{BD7BF27C-5499-4162-A25D-13A92F98B799}" type="presParOf" srcId="{ACA49DB8-E773-4B7C-A7D6-4C0956F348FA}" destId="{09CAF686-3E39-4778-9B0B-4A70010AAEF1}" srcOrd="14" destOrd="0" presId="urn:microsoft.com/office/officeart/2009/3/layout/RandomtoResultProcess"/>
    <dgm:cxn modelId="{00A9E378-A41B-4A3F-A103-42D2B084C308}" type="presParOf" srcId="{ACA49DB8-E773-4B7C-A7D6-4C0956F348FA}" destId="{B4504C0A-ED75-4DD6-AA4A-8226FC6D45B9}" srcOrd="15" destOrd="0" presId="urn:microsoft.com/office/officeart/2009/3/layout/RandomtoResultProcess"/>
    <dgm:cxn modelId="{0C8F7BC0-782B-49E8-8686-78B91FBE9F9E}" type="presParOf" srcId="{ACA49DB8-E773-4B7C-A7D6-4C0956F348FA}" destId="{044D1067-8EC0-4F01-99C5-D5FC18BB5F74}" srcOrd="16" destOrd="0" presId="urn:microsoft.com/office/officeart/2009/3/layout/RandomtoResultProcess"/>
    <dgm:cxn modelId="{46AFACC3-B5A9-4C95-BBB9-731E5A4F6F9D}" type="presParOf" srcId="{ACA49DB8-E773-4B7C-A7D6-4C0956F348FA}" destId="{73355E69-4DF6-455B-97D7-DA363774B551}" srcOrd="17" destOrd="0" presId="urn:microsoft.com/office/officeart/2009/3/layout/RandomtoResultProcess"/>
    <dgm:cxn modelId="{2A4DD8C0-DD61-4EF6-BB8E-4E8791696D32}" type="presParOf" srcId="{ACA49DB8-E773-4B7C-A7D6-4C0956F348FA}" destId="{8B437961-DC27-499B-9F77-4258943A159A}" srcOrd="18" destOrd="0" presId="urn:microsoft.com/office/officeart/2009/3/layout/RandomtoResultProcess"/>
    <dgm:cxn modelId="{88794859-8BDB-4EA7-90AB-BFBA63C82E2E}" type="presParOf" srcId="{33E347FC-18A2-419A-835C-2BB521A58F7B}" destId="{BC58E22B-586C-4BEB-8276-5562D33D39F7}" srcOrd="1" destOrd="0" presId="urn:microsoft.com/office/officeart/2009/3/layout/RandomtoResultProcess"/>
    <dgm:cxn modelId="{FE36464C-593B-4631-9B72-BC25C95CC5E7}" type="presParOf" srcId="{BC58E22B-586C-4BEB-8276-5562D33D39F7}" destId="{13C670A3-8D86-48E8-BBAD-6BD164A1782D}" srcOrd="0" destOrd="0" presId="urn:microsoft.com/office/officeart/2009/3/layout/RandomtoResultProcess"/>
    <dgm:cxn modelId="{EE8AE0C7-1809-41F7-BDA1-69346D061A05}" type="presParOf" srcId="{BC58E22B-586C-4BEB-8276-5562D33D39F7}" destId="{415803CF-7FDB-4281-9565-E8E5A0998B9A}" srcOrd="1" destOrd="0" presId="urn:microsoft.com/office/officeart/2009/3/layout/RandomtoResultProcess"/>
    <dgm:cxn modelId="{D3096CFB-BDB6-47A2-9C98-8A81E7DB8284}" type="presParOf" srcId="{33E347FC-18A2-419A-835C-2BB521A58F7B}" destId="{53663F5C-F159-4BC3-A6ED-F8D176D8F764}" srcOrd="2" destOrd="0" presId="urn:microsoft.com/office/officeart/2009/3/layout/RandomtoResultProcess"/>
    <dgm:cxn modelId="{79F054AD-F5AB-4F9A-8463-229FF1AF6F0C}" type="presParOf" srcId="{33E347FC-18A2-419A-835C-2BB521A58F7B}" destId="{AE7933DB-0D97-49C2-A632-21FCD464219E}" srcOrd="3" destOrd="0" presId="urn:microsoft.com/office/officeart/2009/3/layout/RandomtoResultProcess"/>
    <dgm:cxn modelId="{CA9A93E4-9337-473F-BDAA-E365CD990B92}" type="presParOf" srcId="{AE7933DB-0D97-49C2-A632-21FCD464219E}" destId="{56E64984-5FD0-4C4E-AE3F-A440C75B1267}" srcOrd="0" destOrd="0" presId="urn:microsoft.com/office/officeart/2009/3/layout/RandomtoResultProcess"/>
    <dgm:cxn modelId="{A2E03C25-2E0D-437A-B99C-CA7B02F33D1C}" type="presParOf" srcId="{AE7933DB-0D97-49C2-A632-21FCD464219E}" destId="{850489E0-C6F0-4FDB-B622-59CD77D1A58A}" srcOrd="1" destOrd="0" presId="urn:microsoft.com/office/officeart/2009/3/layout/RandomtoResultProcess"/>
    <dgm:cxn modelId="{E6D4CBF0-9547-493A-86C8-BCC54CB8E93B}" type="presParOf" srcId="{33E347FC-18A2-419A-835C-2BB521A58F7B}" destId="{605320F1-6573-4886-878B-2FB7B5D5B870}" srcOrd="4" destOrd="0" presId="urn:microsoft.com/office/officeart/2009/3/layout/RandomtoResultProcess"/>
    <dgm:cxn modelId="{E454A2C4-710B-4889-A3F1-74D6FBBA9B25}" type="presParOf" srcId="{605320F1-6573-4886-878B-2FB7B5D5B870}" destId="{3AD17D23-3EFF-4B53-B66F-87E3B2DC91D3}" srcOrd="0" destOrd="0" presId="urn:microsoft.com/office/officeart/2009/3/layout/RandomtoResultProcess"/>
    <dgm:cxn modelId="{2AA2538D-83D4-46BC-B75B-37934EFC614A}" type="presParOf" srcId="{605320F1-6573-4886-878B-2FB7B5D5B870}" destId="{B3D27C62-8264-481C-84AD-790848BA356A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35F5F9-D62B-41A3-99DC-B69A9E2F1A5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E78142-A647-4BA2-AA93-A23137249314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СОЮЗ И  БОЛЬШОЕ ВОЙСКО ПОЗВОЛИЛИ ВЫСТУПИТЬ В ПОХОД ПРОТИВ МОНГОЛОВ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B40BF0-96CC-4122-82CA-6623A43DB8B7}" type="parTrans" cxnId="{6D376EF0-9DB3-4A3D-8B77-14DCBFDEE86F}">
      <dgm:prSet/>
      <dgm:spPr/>
      <dgm:t>
        <a:bodyPr/>
        <a:lstStyle/>
        <a:p>
          <a:endParaRPr lang="ru-RU"/>
        </a:p>
      </dgm:t>
    </dgm:pt>
    <dgm:pt modelId="{58AAB987-049C-4765-BCEB-EFAEB27263A2}" type="sibTrans" cxnId="{6D376EF0-9DB3-4A3D-8B77-14DCBFDEE86F}">
      <dgm:prSet/>
      <dgm:spPr/>
      <dgm:t>
        <a:bodyPr/>
        <a:lstStyle/>
        <a:p>
          <a:endParaRPr lang="ru-RU"/>
        </a:p>
      </dgm:t>
    </dgm:pt>
    <dgm:pt modelId="{7CD85D58-455F-4FD7-90DA-D4062DDE13E4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УСТАНОВЛЕНЫ</a:t>
          </a:r>
        </a:p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ДОБРОСОСЕДСКИЕ ОТНОШЕНИЯ С ПРАВИТЕЛЕМ ДАМАСКА, ЕГИПТА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39F0A1-7544-49A0-81B2-A0DA85C26432}" type="parTrans" cxnId="{B8DE00EB-0D05-44E4-9FB4-CDD90F7573DF}">
      <dgm:prSet/>
      <dgm:spPr/>
      <dgm:t>
        <a:bodyPr/>
        <a:lstStyle/>
        <a:p>
          <a:endParaRPr lang="ru-RU"/>
        </a:p>
      </dgm:t>
    </dgm:pt>
    <dgm:pt modelId="{FFB4AEF6-57F6-429D-9261-607AB5A81A8C}" type="sibTrans" cxnId="{B8DE00EB-0D05-44E4-9FB4-CDD90F7573DF}">
      <dgm:prSet/>
      <dgm:spPr/>
      <dgm:t>
        <a:bodyPr/>
        <a:lstStyle/>
        <a:p>
          <a:endParaRPr lang="ru-RU"/>
        </a:p>
      </dgm:t>
    </dgm:pt>
    <dgm:pt modelId="{91608DCD-400F-4D7C-A119-A760D613F8F1}">
      <dgm:prSet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Было восстановлено мощное государство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407915-396E-467A-B544-A338DD874BFC}" type="parTrans" cxnId="{C24C620E-F83A-4189-9FA4-FB65DCD2D3A0}">
      <dgm:prSet/>
      <dgm:spPr/>
      <dgm:t>
        <a:bodyPr/>
        <a:lstStyle/>
        <a:p>
          <a:endParaRPr lang="ru-RU"/>
        </a:p>
      </dgm:t>
    </dgm:pt>
    <dgm:pt modelId="{00FA0427-669B-4F1D-83E6-367A6DA87200}" type="sibTrans" cxnId="{C24C620E-F83A-4189-9FA4-FB65DCD2D3A0}">
      <dgm:prSet/>
      <dgm:spPr/>
      <dgm:t>
        <a:bodyPr/>
        <a:lstStyle/>
        <a:p>
          <a:endParaRPr lang="ru-RU"/>
        </a:p>
      </dgm:t>
    </dgm:pt>
    <dgm:pt modelId="{5E69DDF7-CC43-4356-B96C-ED9822542AC4}">
      <dgm:prSet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УСТАНОВИЛ ДОБРОСОСЕДСКИЕ ОТНОШЕНИЯ С ПРАВИТЕЛЕМ ТАБАРИСТАНА (ОБЛАСТЬ НА ЮЖНОМ ПОБЕРЕЖЬЕ КАСПИЙСКОГО МОРЯ)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C097D5-6133-4F65-B72C-BD8F376C6EC7}" type="parTrans" cxnId="{0C001951-730D-407A-B3A2-A3D65C899D3C}">
      <dgm:prSet/>
      <dgm:spPr/>
      <dgm:t>
        <a:bodyPr/>
        <a:lstStyle/>
        <a:p>
          <a:endParaRPr lang="ru-RU"/>
        </a:p>
      </dgm:t>
    </dgm:pt>
    <dgm:pt modelId="{D0901D4C-B8F7-4047-8A1E-9A58785FAF3F}" type="sibTrans" cxnId="{0C001951-730D-407A-B3A2-A3D65C899D3C}">
      <dgm:prSet/>
      <dgm:spPr/>
      <dgm:t>
        <a:bodyPr/>
        <a:lstStyle/>
        <a:p>
          <a:endParaRPr lang="ru-RU"/>
        </a:p>
      </dgm:t>
    </dgm:pt>
    <dgm:pt modelId="{148B5638-DC8F-492A-B76A-E05DEA451E0C}" type="pres">
      <dgm:prSet presAssocID="{DB35F5F9-D62B-41A3-99DC-B69A9E2F1A5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91860C-3F9D-42BC-AB36-19417AED75AD}" type="pres">
      <dgm:prSet presAssocID="{2EE78142-A647-4BA2-AA93-A23137249314}" presName="centerShape" presStyleLbl="node0" presStyleIdx="0" presStyleCnt="1" custScaleX="120750" custScaleY="102127"/>
      <dgm:spPr/>
      <dgm:t>
        <a:bodyPr/>
        <a:lstStyle/>
        <a:p>
          <a:endParaRPr lang="ru-RU"/>
        </a:p>
      </dgm:t>
    </dgm:pt>
    <dgm:pt modelId="{B27CC3BE-FA24-427B-93C6-A02B8398AB0F}" type="pres">
      <dgm:prSet presAssocID="{1F39F0A1-7544-49A0-81B2-A0DA85C26432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10494C35-E7BA-46C9-9C33-68AA5E807BF2}" type="pres">
      <dgm:prSet presAssocID="{7CD85D58-455F-4FD7-90DA-D4062DDE13E4}" presName="node" presStyleLbl="node1" presStyleIdx="0" presStyleCnt="3" custScaleX="175542" custScaleY="119440" custRadScaleRad="145848" custRadScaleInc="-17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C05C3-978C-4590-9ED2-0DAAA667AF73}" type="pres">
      <dgm:prSet presAssocID="{A7407915-396E-467A-B544-A338DD874BFC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CFFB42D0-556F-47AB-BC84-0854E556C9D2}" type="pres">
      <dgm:prSet presAssocID="{91608DCD-400F-4D7C-A119-A760D613F8F1}" presName="node" presStyleLbl="node1" presStyleIdx="1" presStyleCnt="3" custScaleX="155526" custRadScaleRad="99646" custRadScaleInc="1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110BF-EC8D-4C9D-994B-0BF21F3D32FA}" type="pres">
      <dgm:prSet presAssocID="{E1C097D5-6133-4F65-B72C-BD8F376C6EC7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94F76D09-1267-4CCE-A8E2-7999FA468790}" type="pres">
      <dgm:prSet presAssocID="{5E69DDF7-CC43-4356-B96C-ED9822542AC4}" presName="node" presStyleLbl="node1" presStyleIdx="2" presStyleCnt="3" custScaleX="171955" custRadScaleRad="145130" custRadScaleInc="17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C36ABE-7EF2-4D2A-B369-59A6B5BBD745}" type="presOf" srcId="{91608DCD-400F-4D7C-A119-A760D613F8F1}" destId="{CFFB42D0-556F-47AB-BC84-0854E556C9D2}" srcOrd="0" destOrd="0" presId="urn:microsoft.com/office/officeart/2005/8/layout/radial4"/>
    <dgm:cxn modelId="{6D376EF0-9DB3-4A3D-8B77-14DCBFDEE86F}" srcId="{DB35F5F9-D62B-41A3-99DC-B69A9E2F1A57}" destId="{2EE78142-A647-4BA2-AA93-A23137249314}" srcOrd="0" destOrd="0" parTransId="{1FB40BF0-96CC-4122-82CA-6623A43DB8B7}" sibTransId="{58AAB987-049C-4765-BCEB-EFAEB27263A2}"/>
    <dgm:cxn modelId="{6F80E4A0-29E1-44EC-9B5B-91EE1E40A83C}" type="presOf" srcId="{1F39F0A1-7544-49A0-81B2-A0DA85C26432}" destId="{B27CC3BE-FA24-427B-93C6-A02B8398AB0F}" srcOrd="0" destOrd="0" presId="urn:microsoft.com/office/officeart/2005/8/layout/radial4"/>
    <dgm:cxn modelId="{A257F4FA-599C-46B2-B378-D7C14A205368}" type="presOf" srcId="{E1C097D5-6133-4F65-B72C-BD8F376C6EC7}" destId="{66A110BF-EC8D-4C9D-994B-0BF21F3D32FA}" srcOrd="0" destOrd="0" presId="urn:microsoft.com/office/officeart/2005/8/layout/radial4"/>
    <dgm:cxn modelId="{18687115-D2FD-48B6-BB37-E07B3E3B03D5}" type="presOf" srcId="{DB35F5F9-D62B-41A3-99DC-B69A9E2F1A57}" destId="{148B5638-DC8F-492A-B76A-E05DEA451E0C}" srcOrd="0" destOrd="0" presId="urn:microsoft.com/office/officeart/2005/8/layout/radial4"/>
    <dgm:cxn modelId="{0C001951-730D-407A-B3A2-A3D65C899D3C}" srcId="{2EE78142-A647-4BA2-AA93-A23137249314}" destId="{5E69DDF7-CC43-4356-B96C-ED9822542AC4}" srcOrd="2" destOrd="0" parTransId="{E1C097D5-6133-4F65-B72C-BD8F376C6EC7}" sibTransId="{D0901D4C-B8F7-4047-8A1E-9A58785FAF3F}"/>
    <dgm:cxn modelId="{A25CFFAF-2CE9-43C3-8A46-9E1392233FD7}" type="presOf" srcId="{5E69DDF7-CC43-4356-B96C-ED9822542AC4}" destId="{94F76D09-1267-4CCE-A8E2-7999FA468790}" srcOrd="0" destOrd="0" presId="urn:microsoft.com/office/officeart/2005/8/layout/radial4"/>
    <dgm:cxn modelId="{72E20151-3AAE-42D1-BC9F-EAB2888CE9A5}" type="presOf" srcId="{A7407915-396E-467A-B544-A338DD874BFC}" destId="{BA6C05C3-978C-4590-9ED2-0DAAA667AF73}" srcOrd="0" destOrd="0" presId="urn:microsoft.com/office/officeart/2005/8/layout/radial4"/>
    <dgm:cxn modelId="{C24C620E-F83A-4189-9FA4-FB65DCD2D3A0}" srcId="{2EE78142-A647-4BA2-AA93-A23137249314}" destId="{91608DCD-400F-4D7C-A119-A760D613F8F1}" srcOrd="1" destOrd="0" parTransId="{A7407915-396E-467A-B544-A338DD874BFC}" sibTransId="{00FA0427-669B-4F1D-83E6-367A6DA87200}"/>
    <dgm:cxn modelId="{3CD71E65-1091-4E7D-AAA7-1DF70E1C8EC0}" type="presOf" srcId="{7CD85D58-455F-4FD7-90DA-D4062DDE13E4}" destId="{10494C35-E7BA-46C9-9C33-68AA5E807BF2}" srcOrd="0" destOrd="0" presId="urn:microsoft.com/office/officeart/2005/8/layout/radial4"/>
    <dgm:cxn modelId="{B8DE00EB-0D05-44E4-9FB4-CDD90F7573DF}" srcId="{2EE78142-A647-4BA2-AA93-A23137249314}" destId="{7CD85D58-455F-4FD7-90DA-D4062DDE13E4}" srcOrd="0" destOrd="0" parTransId="{1F39F0A1-7544-49A0-81B2-A0DA85C26432}" sibTransId="{FFB4AEF6-57F6-429D-9261-607AB5A81A8C}"/>
    <dgm:cxn modelId="{B7C13974-A9E1-4630-9200-D0FEBF6D84BB}" type="presOf" srcId="{2EE78142-A647-4BA2-AA93-A23137249314}" destId="{A091860C-3F9D-42BC-AB36-19417AED75AD}" srcOrd="0" destOrd="0" presId="urn:microsoft.com/office/officeart/2005/8/layout/radial4"/>
    <dgm:cxn modelId="{92DADAB8-530B-40FE-916C-FBFB186A5BC1}" type="presParOf" srcId="{148B5638-DC8F-492A-B76A-E05DEA451E0C}" destId="{A091860C-3F9D-42BC-AB36-19417AED75AD}" srcOrd="0" destOrd="0" presId="urn:microsoft.com/office/officeart/2005/8/layout/radial4"/>
    <dgm:cxn modelId="{ECBF3C3D-324E-4E1A-8978-1971EF30F133}" type="presParOf" srcId="{148B5638-DC8F-492A-B76A-E05DEA451E0C}" destId="{B27CC3BE-FA24-427B-93C6-A02B8398AB0F}" srcOrd="1" destOrd="0" presId="urn:microsoft.com/office/officeart/2005/8/layout/radial4"/>
    <dgm:cxn modelId="{34AF68D0-D97C-48B3-8FF4-D2AAFF903BD2}" type="presParOf" srcId="{148B5638-DC8F-492A-B76A-E05DEA451E0C}" destId="{10494C35-E7BA-46C9-9C33-68AA5E807BF2}" srcOrd="2" destOrd="0" presId="urn:microsoft.com/office/officeart/2005/8/layout/radial4"/>
    <dgm:cxn modelId="{1D9800C5-F5D9-45D8-B1A7-E918F82DAAC5}" type="presParOf" srcId="{148B5638-DC8F-492A-B76A-E05DEA451E0C}" destId="{BA6C05C3-978C-4590-9ED2-0DAAA667AF73}" srcOrd="3" destOrd="0" presId="urn:microsoft.com/office/officeart/2005/8/layout/radial4"/>
    <dgm:cxn modelId="{9CE4AB79-196C-474B-8F81-4162E0F75D1C}" type="presParOf" srcId="{148B5638-DC8F-492A-B76A-E05DEA451E0C}" destId="{CFFB42D0-556F-47AB-BC84-0854E556C9D2}" srcOrd="4" destOrd="0" presId="urn:microsoft.com/office/officeart/2005/8/layout/radial4"/>
    <dgm:cxn modelId="{7B8587E4-21D2-4FE4-9712-56F9B30BD2E6}" type="presParOf" srcId="{148B5638-DC8F-492A-B76A-E05DEA451E0C}" destId="{66A110BF-EC8D-4C9D-994B-0BF21F3D32FA}" srcOrd="5" destOrd="0" presId="urn:microsoft.com/office/officeart/2005/8/layout/radial4"/>
    <dgm:cxn modelId="{B1F793D8-DD86-49F7-9A6A-2EF9BE7F0994}" type="presParOf" srcId="{148B5638-DC8F-492A-B76A-E05DEA451E0C}" destId="{94F76D09-1267-4CCE-A8E2-7999FA46879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D9D4D-96E5-4881-BB1E-E0A79E63F5FB}">
      <dsp:nvSpPr>
        <dsp:cNvPr id="0" name=""/>
        <dsp:cNvSpPr/>
      </dsp:nvSpPr>
      <dsp:spPr>
        <a:xfrm>
          <a:off x="240100" y="729263"/>
          <a:ext cx="1991778" cy="656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Arial" pitchFamily="34" charset="0"/>
              <a:cs typeface="Arial" pitchFamily="34" charset="0"/>
            </a:rPr>
            <a:t>БОЛЬШИЕ И МЫЛЫЕ ПРАВИТЕЛИ ИНДИИ ОПАСАЮТСЯ УСИЛЕНИЯ ПОЛОЖЕНИЯ ДЖАЛОЛИДДИНА МАНГУБЕРДЫ И СТАРАЮТСЯ ИЗБЕЖАТЬ КОНФЛИКАТА С ЧИНГИЗХАНОМ </a:t>
          </a:r>
          <a:endParaRPr lang="ru-RU" sz="800" b="1" kern="1200" dirty="0">
            <a:latin typeface="Arial" pitchFamily="34" charset="0"/>
            <a:cs typeface="Arial" pitchFamily="34" charset="0"/>
          </a:endParaRPr>
        </a:p>
      </dsp:txBody>
      <dsp:txXfrm>
        <a:off x="240100" y="729263"/>
        <a:ext cx="1991778" cy="656381"/>
      </dsp:txXfrm>
    </dsp:sp>
    <dsp:sp modelId="{FB5AD2A9-B0F3-4A7B-B38A-130471C2BDDD}">
      <dsp:nvSpPr>
        <dsp:cNvPr id="0" name=""/>
        <dsp:cNvSpPr/>
      </dsp:nvSpPr>
      <dsp:spPr>
        <a:xfrm>
          <a:off x="237837" y="529632"/>
          <a:ext cx="158436" cy="1584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A95D6B-E26C-4809-A0E6-450E7F6808C2}">
      <dsp:nvSpPr>
        <dsp:cNvPr id="0" name=""/>
        <dsp:cNvSpPr/>
      </dsp:nvSpPr>
      <dsp:spPr>
        <a:xfrm>
          <a:off x="348743" y="307820"/>
          <a:ext cx="158436" cy="1584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A14036-7A9A-4CFB-8FD8-0B6446F9FE81}">
      <dsp:nvSpPr>
        <dsp:cNvPr id="0" name=""/>
        <dsp:cNvSpPr/>
      </dsp:nvSpPr>
      <dsp:spPr>
        <a:xfrm>
          <a:off x="614917" y="352183"/>
          <a:ext cx="248972" cy="2489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7DC004-D01A-4CD5-A6E4-AA44DD1CF2BA}">
      <dsp:nvSpPr>
        <dsp:cNvPr id="0" name=""/>
        <dsp:cNvSpPr/>
      </dsp:nvSpPr>
      <dsp:spPr>
        <a:xfrm>
          <a:off x="836728" y="108190"/>
          <a:ext cx="158436" cy="1584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16E126-3B4B-4778-8DEE-E5B8D4550C20}">
      <dsp:nvSpPr>
        <dsp:cNvPr id="0" name=""/>
        <dsp:cNvSpPr/>
      </dsp:nvSpPr>
      <dsp:spPr>
        <a:xfrm>
          <a:off x="1125083" y="19465"/>
          <a:ext cx="158436" cy="1584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30EFB4-BD17-4749-A6FB-A7C1460E5DD3}">
      <dsp:nvSpPr>
        <dsp:cNvPr id="0" name=""/>
        <dsp:cNvSpPr/>
      </dsp:nvSpPr>
      <dsp:spPr>
        <a:xfrm>
          <a:off x="1479982" y="174733"/>
          <a:ext cx="158436" cy="1584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959A0E-904B-4BE5-804F-8CCC926574CC}">
      <dsp:nvSpPr>
        <dsp:cNvPr id="0" name=""/>
        <dsp:cNvSpPr/>
      </dsp:nvSpPr>
      <dsp:spPr>
        <a:xfrm>
          <a:off x="1701794" y="285639"/>
          <a:ext cx="248972" cy="2489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052682-B486-426B-8487-6ECDB84E6985}">
      <dsp:nvSpPr>
        <dsp:cNvPr id="0" name=""/>
        <dsp:cNvSpPr/>
      </dsp:nvSpPr>
      <dsp:spPr>
        <a:xfrm>
          <a:off x="2012330" y="529632"/>
          <a:ext cx="158436" cy="1584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E1BBCE-6670-4C23-B9A6-3B1C059A4B45}">
      <dsp:nvSpPr>
        <dsp:cNvPr id="0" name=""/>
        <dsp:cNvSpPr/>
      </dsp:nvSpPr>
      <dsp:spPr>
        <a:xfrm>
          <a:off x="2145417" y="773625"/>
          <a:ext cx="158436" cy="1584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DADBB8-DE85-4B86-B64E-D596D2F67711}">
      <dsp:nvSpPr>
        <dsp:cNvPr id="0" name=""/>
        <dsp:cNvSpPr/>
      </dsp:nvSpPr>
      <dsp:spPr>
        <a:xfrm>
          <a:off x="991996" y="307820"/>
          <a:ext cx="407409" cy="4074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A9E390-24F2-4BE3-8270-0BFBB104B2D3}">
      <dsp:nvSpPr>
        <dsp:cNvPr id="0" name=""/>
        <dsp:cNvSpPr/>
      </dsp:nvSpPr>
      <dsp:spPr>
        <a:xfrm>
          <a:off x="126931" y="1150705"/>
          <a:ext cx="158436" cy="1584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BA305D-1706-489C-B3CF-2B1574FB4BA8}">
      <dsp:nvSpPr>
        <dsp:cNvPr id="0" name=""/>
        <dsp:cNvSpPr/>
      </dsp:nvSpPr>
      <dsp:spPr>
        <a:xfrm>
          <a:off x="260018" y="1350335"/>
          <a:ext cx="248972" cy="2489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A59702-2291-4176-BF0A-783FAF6C7D1C}">
      <dsp:nvSpPr>
        <dsp:cNvPr id="0" name=""/>
        <dsp:cNvSpPr/>
      </dsp:nvSpPr>
      <dsp:spPr>
        <a:xfrm>
          <a:off x="592735" y="1527785"/>
          <a:ext cx="362141" cy="3621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CAF686-3E39-4778-9B0B-4A70010AAEF1}">
      <dsp:nvSpPr>
        <dsp:cNvPr id="0" name=""/>
        <dsp:cNvSpPr/>
      </dsp:nvSpPr>
      <dsp:spPr>
        <a:xfrm>
          <a:off x="1058540" y="1816140"/>
          <a:ext cx="158436" cy="1584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504C0A-ED75-4DD6-AA4A-8226FC6D45B9}">
      <dsp:nvSpPr>
        <dsp:cNvPr id="0" name=""/>
        <dsp:cNvSpPr/>
      </dsp:nvSpPr>
      <dsp:spPr>
        <a:xfrm>
          <a:off x="1147265" y="1527785"/>
          <a:ext cx="248972" cy="2489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4D1067-8EC0-4F01-99C5-D5FC18BB5F74}">
      <dsp:nvSpPr>
        <dsp:cNvPr id="0" name=""/>
        <dsp:cNvSpPr/>
      </dsp:nvSpPr>
      <dsp:spPr>
        <a:xfrm>
          <a:off x="1369076" y="1838321"/>
          <a:ext cx="158436" cy="1584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355E69-4DF6-455B-97D7-DA363774B551}">
      <dsp:nvSpPr>
        <dsp:cNvPr id="0" name=""/>
        <dsp:cNvSpPr/>
      </dsp:nvSpPr>
      <dsp:spPr>
        <a:xfrm>
          <a:off x="1568707" y="1483422"/>
          <a:ext cx="362141" cy="3621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437961-DC27-499B-9F77-4258943A159A}">
      <dsp:nvSpPr>
        <dsp:cNvPr id="0" name=""/>
        <dsp:cNvSpPr/>
      </dsp:nvSpPr>
      <dsp:spPr>
        <a:xfrm>
          <a:off x="2056693" y="1394698"/>
          <a:ext cx="248972" cy="2489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C670A3-8D86-48E8-BBAD-6BD164A1782D}">
      <dsp:nvSpPr>
        <dsp:cNvPr id="0" name=""/>
        <dsp:cNvSpPr/>
      </dsp:nvSpPr>
      <dsp:spPr>
        <a:xfrm>
          <a:off x="2305665" y="351814"/>
          <a:ext cx="731196" cy="139593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E64984-5FD0-4C4E-AE3F-A440C75B1267}">
      <dsp:nvSpPr>
        <dsp:cNvPr id="0" name=""/>
        <dsp:cNvSpPr/>
      </dsp:nvSpPr>
      <dsp:spPr>
        <a:xfrm>
          <a:off x="2903916" y="351814"/>
          <a:ext cx="731196" cy="139593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D17D23-3EFF-4B53-B66F-87E3B2DC91D3}">
      <dsp:nvSpPr>
        <dsp:cNvPr id="0" name=""/>
        <dsp:cNvSpPr/>
      </dsp:nvSpPr>
      <dsp:spPr>
        <a:xfrm>
          <a:off x="3734203" y="144020"/>
          <a:ext cx="1738405" cy="18088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ВОЕНАЧАЛЬНИКИ ДЖАЛОЛИДДИНА МАНГУБЕРДИ –ЯЗДАК ПАЛВАН И СУНГУРДЖИК ИЗМЕНИЛИ  ЕМУ И ПЕРЕШЛИ НА СТОРОНУ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ПРАВИТЕЛЯ ДЕЛИЙСКОГО СУЛТАНАТА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ЭЛЬТУТМИША</a:t>
          </a:r>
          <a:endParaRPr lang="ru-RU" sz="800" b="1" kern="1200" dirty="0"/>
        </a:p>
      </dsp:txBody>
      <dsp:txXfrm>
        <a:off x="3988787" y="408920"/>
        <a:ext cx="1229237" cy="1279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1860C-3F9D-42BC-AB36-19417AED75AD}">
      <dsp:nvSpPr>
        <dsp:cNvPr id="0" name=""/>
        <dsp:cNvSpPr/>
      </dsp:nvSpPr>
      <dsp:spPr>
        <a:xfrm>
          <a:off x="1995943" y="1389610"/>
          <a:ext cx="1428874" cy="12085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СОЮЗ И  БОЛЬШОЕ ВОЙСКО ПОЗВОЛИЛИ ВЫСТУПИТЬ В ПОХОД ПРОТИВ МОНГОЛОВ</a:t>
          </a:r>
          <a:endParaRPr lang="ru-RU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05197" y="1566591"/>
        <a:ext cx="1010366" cy="854540"/>
      </dsp:txXfrm>
    </dsp:sp>
    <dsp:sp modelId="{B27CC3BE-FA24-427B-93C6-A02B8398AB0F}">
      <dsp:nvSpPr>
        <dsp:cNvPr id="0" name=""/>
        <dsp:cNvSpPr/>
      </dsp:nvSpPr>
      <dsp:spPr>
        <a:xfrm rot="12515874">
          <a:off x="912949" y="1174858"/>
          <a:ext cx="1208901" cy="3372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94C35-E7BA-46C9-9C33-68AA5E807BF2}">
      <dsp:nvSpPr>
        <dsp:cNvPr id="0" name=""/>
        <dsp:cNvSpPr/>
      </dsp:nvSpPr>
      <dsp:spPr>
        <a:xfrm>
          <a:off x="0" y="517075"/>
          <a:ext cx="1973383" cy="1074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УСТАНОВЛЕНЫ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ДОБРОСОСЕДСКИЕ ОТНОШЕНИЯ С ПРАВИТЕЛЕМ ДАМАСКА, ЕГИПТА</a:t>
          </a:r>
          <a:endParaRPr lang="ru-RU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461" y="548536"/>
        <a:ext cx="1910461" cy="1011241"/>
      </dsp:txXfrm>
    </dsp:sp>
    <dsp:sp modelId="{BA6C05C3-978C-4590-9ED2-0DAAA667AF73}">
      <dsp:nvSpPr>
        <dsp:cNvPr id="0" name=""/>
        <dsp:cNvSpPr/>
      </dsp:nvSpPr>
      <dsp:spPr>
        <a:xfrm rot="16255656">
          <a:off x="2283920" y="725120"/>
          <a:ext cx="888544" cy="3372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FB42D0-556F-47AB-BC84-0854E556C9D2}">
      <dsp:nvSpPr>
        <dsp:cNvPr id="0" name=""/>
        <dsp:cNvSpPr/>
      </dsp:nvSpPr>
      <dsp:spPr>
        <a:xfrm>
          <a:off x="1861200" y="-135"/>
          <a:ext cx="1748370" cy="8993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Было восстановлено мощное государство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87541" y="26206"/>
        <a:ext cx="1695688" cy="846650"/>
      </dsp:txXfrm>
    </dsp:sp>
    <dsp:sp modelId="{66A110BF-EC8D-4C9D-994B-0BF21F3D32FA}">
      <dsp:nvSpPr>
        <dsp:cNvPr id="0" name=""/>
        <dsp:cNvSpPr/>
      </dsp:nvSpPr>
      <dsp:spPr>
        <a:xfrm rot="19884127">
          <a:off x="3298911" y="1174859"/>
          <a:ext cx="1208901" cy="3372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76D09-1267-4CCE-A8E2-7999FA468790}">
      <dsp:nvSpPr>
        <dsp:cNvPr id="0" name=""/>
        <dsp:cNvSpPr/>
      </dsp:nvSpPr>
      <dsp:spPr>
        <a:xfrm>
          <a:off x="3467540" y="604491"/>
          <a:ext cx="1933059" cy="8993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УСТАНОВИЛ ДОБРОСОСЕДСКИЕ ОТНОШЕНИЯ С ПРАВИТЕЛЕМ ТАБАРИСТАНА (ОБЛАСТЬ НА ЮЖНОМ ПОБЕРЕЖЬЕ КАСПИЙСКОГО МОРЯ)</a:t>
          </a:r>
          <a:endParaRPr lang="ru-RU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93881" y="630832"/>
        <a:ext cx="1880377" cy="846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23523-EC53-434E-9815-70354B215AAE}" type="datetimeFigureOut">
              <a:rPr lang="en-US"/>
              <a:pPr>
                <a:defRPr/>
              </a:pPr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D50B41A-3BF8-47FF-8EFC-0FBE9D43B1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458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3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4675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3600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9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9661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7593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5526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3458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4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7412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1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35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7838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8548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2632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27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6980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73914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9969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0144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4902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6094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454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1289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508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02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28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125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10252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79974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47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4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189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84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6747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54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2111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342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68066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1727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86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19173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88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583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5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12549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96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6379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37938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06395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5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522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068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3259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66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2297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4024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395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497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440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56625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474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4434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0702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5000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1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69774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1503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98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2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831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57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36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03547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7154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3261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6064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78591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76103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64791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080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26395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48792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80253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7977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94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8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672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7236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6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97665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7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213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78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5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72136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76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9595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2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552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1299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46689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9982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03733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019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67598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8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45512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7107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091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70409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224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6198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4135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6061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7072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6648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53850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4992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35122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7002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28650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67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6415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99182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555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503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87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77685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80869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9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626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44788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249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4411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813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01295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5918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2694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5062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8389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34033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089776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22001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6161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17311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18385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518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89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37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6212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387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784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1887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165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3849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404713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428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05622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555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84247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64122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25963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728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5096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9540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8519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680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35209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23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567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281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51814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90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2401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6504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7470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482406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19839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175115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11046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8777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88978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3300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50083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32771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172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1769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4385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671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8027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9739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36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588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1147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60859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12905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0691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6450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96721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31006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10546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2189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59389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4398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956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36643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8756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4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97085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8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661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0401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996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21287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510076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61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913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23662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5463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250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71401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26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27922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413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04839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677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510666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1508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74708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2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46911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70173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050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715993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043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2747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04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94853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0628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94186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210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81358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7959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6666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79663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39997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3151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29860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757169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8835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53102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9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86605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232020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548840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395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3526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55382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35483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20947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33187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831219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56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046998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24068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67231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32581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136860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0520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18396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626362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26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1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27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14761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894290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7935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1440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19300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272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5883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358761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9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2253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23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01213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867435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883367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0088637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30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05786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57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41731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68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361519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5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36762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920039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3750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827571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904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99530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686120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37668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49212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83876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4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42732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93768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90978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161352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768671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68696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58097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035138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283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951358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8905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536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785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27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076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125737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82252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730614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849560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158261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97176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87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529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7958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7507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769286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9336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40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39348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912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638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118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850745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30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047793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19427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560632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1921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79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349113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85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602820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367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7533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5589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04707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754996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482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99995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4663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261648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0725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84369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04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006153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9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23823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123950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7816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5984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520579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0762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870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501699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7145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380340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922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90744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82015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126626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37495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13067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91050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450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112550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281636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76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26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512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6966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27198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001706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78791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3634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364510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9707313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250356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6794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918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34781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390890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489783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637238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1833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51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361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209017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4640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704139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945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53061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049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253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487603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06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536821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8893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476623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05341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778043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8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692885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850359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2257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374529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027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045571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6331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94992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7842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09117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29035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800469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715187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654691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89006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115784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03113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159957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75358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234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903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8750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118016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28100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6390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658009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638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489330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181193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9867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207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68324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878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77930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969645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394573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172589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91912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117512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45456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93975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2872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366494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2618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842935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58216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6446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EC5C-5864-441D-A2E3-BBE38CF46ED4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840F-503B-4BC4-92BE-038FA4C9B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71051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FE4E2-54BD-4DFB-856C-339EB6ED85FC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57DDE-2654-420A-8057-D26BC0521B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73277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9" y="2082057"/>
            <a:ext cx="4895533" cy="643517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9" y="1373290"/>
            <a:ext cx="4895533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2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30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4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5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6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97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68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E3FA-910D-46F0-B0C7-77122DDA910B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8FAF-E536-477F-8921-1CD31CB00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98175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0984" y="357010"/>
            <a:ext cx="1584848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61822" y="357010"/>
            <a:ext cx="1584849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A7AB-6497-4076-B179-2AACC9C3223E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326C-18FA-48F6-946D-612E722B71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51430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756"/>
            <a:ext cx="5183505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3" y="725270"/>
            <a:ext cx="2545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3" y="1027528"/>
            <a:ext cx="2545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4C4E-A892-477A-941E-1005C9E677C4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7F1F-8D0B-4B19-9954-D1F7D594B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12879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4865-87F2-4AB5-BDFF-C53CBE615F68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4DFF-D4EA-4D30-839B-69299E63F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550365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ADB6-E4D0-43AB-8776-7CEC33D1AD83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2035-CFCA-4514-840E-86B329EB9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80513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7" y="129004"/>
            <a:ext cx="3219693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113E-7373-4642-836C-397EF6341131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EE79-7B73-47BC-A733-7E03DCEDC4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572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036851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1"/>
            <a:ext cx="3455670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10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01" indent="0">
              <a:buNone/>
              <a:defRPr sz="1600"/>
            </a:lvl2pPr>
            <a:lvl3pPr marL="514205" indent="0">
              <a:buNone/>
              <a:defRPr sz="1300"/>
            </a:lvl3pPr>
            <a:lvl4pPr marL="771306" indent="0">
              <a:buNone/>
              <a:defRPr sz="1100"/>
            </a:lvl4pPr>
            <a:lvl5pPr marL="1028409" indent="0">
              <a:buNone/>
              <a:defRPr sz="1100"/>
            </a:lvl5pPr>
            <a:lvl6pPr marL="1285510" indent="0">
              <a:buNone/>
              <a:defRPr sz="1100"/>
            </a:lvl6pPr>
            <a:lvl7pPr marL="1542614" indent="0">
              <a:buNone/>
              <a:defRPr sz="1100"/>
            </a:lvl7pPr>
            <a:lvl8pPr marL="1799715" indent="0">
              <a:buNone/>
              <a:defRPr sz="1100"/>
            </a:lvl8pPr>
            <a:lvl9pPr marL="2056817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2262-C03C-48AD-9AED-649E196D21E9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7604-0FC2-495C-9866-D90E41029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370010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E2F-4789-4CBD-9304-2F7AC08E832E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A0DB-AC43-4132-8495-E1E6A236C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128695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30749" y="61502"/>
            <a:ext cx="815922" cy="13057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0985" y="61502"/>
            <a:ext cx="2353775" cy="13057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2B54-77C8-41EC-A82B-E8966EBAD998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C724-D414-40C5-B35B-2390971D5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8218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96183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975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5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9384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6276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582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2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4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4842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7862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8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878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803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7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42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666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4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490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2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922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4113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85467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457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5340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72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450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4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2416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66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6286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8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3308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9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7951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7319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7898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4961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7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84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54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0995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9524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2246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5222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429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0003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1380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1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161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5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523.xml"/><Relationship Id="rId16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2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slideLayout" Target="../slideLayouts/slideLayout226.xml"/><Relationship Id="rId58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slideLayout" Target="../slideLayouts/slideLayout2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29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0" Type="http://schemas.openxmlformats.org/officeDocument/2006/relationships/slideLayout" Target="../slideLayouts/slideLayout367.xml"/><Relationship Id="rId29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7.xml"/><Relationship Id="rId19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26" Type="http://schemas.openxmlformats.org/officeDocument/2006/relationships/slideLayout" Target="../slideLayouts/slideLayout431.xml"/><Relationship Id="rId39" Type="http://schemas.openxmlformats.org/officeDocument/2006/relationships/slideLayout" Target="../slideLayouts/slideLayout444.xml"/><Relationship Id="rId21" Type="http://schemas.openxmlformats.org/officeDocument/2006/relationships/slideLayout" Target="../slideLayouts/slideLayout426.xml"/><Relationship Id="rId34" Type="http://schemas.openxmlformats.org/officeDocument/2006/relationships/slideLayout" Target="../slideLayouts/slideLayout439.xml"/><Relationship Id="rId42" Type="http://schemas.openxmlformats.org/officeDocument/2006/relationships/slideLayout" Target="../slideLayouts/slideLayout447.xml"/><Relationship Id="rId47" Type="http://schemas.openxmlformats.org/officeDocument/2006/relationships/slideLayout" Target="../slideLayouts/slideLayout452.xml"/><Relationship Id="rId50" Type="http://schemas.openxmlformats.org/officeDocument/2006/relationships/slideLayout" Target="../slideLayouts/slideLayout455.xml"/><Relationship Id="rId55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slideLayout" Target="../slideLayouts/slideLayout425.xml"/><Relationship Id="rId29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46.xml"/><Relationship Id="rId54" Type="http://schemas.openxmlformats.org/officeDocument/2006/relationships/slideLayout" Target="../slideLayouts/slideLayout4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24" Type="http://schemas.openxmlformats.org/officeDocument/2006/relationships/slideLayout" Target="../slideLayouts/slideLayout429.xml"/><Relationship Id="rId32" Type="http://schemas.openxmlformats.org/officeDocument/2006/relationships/slideLayout" Target="../slideLayouts/slideLayout437.xml"/><Relationship Id="rId37" Type="http://schemas.openxmlformats.org/officeDocument/2006/relationships/slideLayout" Target="../slideLayouts/slideLayout442.xml"/><Relationship Id="rId40" Type="http://schemas.openxmlformats.org/officeDocument/2006/relationships/slideLayout" Target="../slideLayouts/slideLayout445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458.xml"/><Relationship Id="rId58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23" Type="http://schemas.openxmlformats.org/officeDocument/2006/relationships/slideLayout" Target="../slideLayouts/slideLayout428.xml"/><Relationship Id="rId28" Type="http://schemas.openxmlformats.org/officeDocument/2006/relationships/slideLayout" Target="../slideLayouts/slideLayout433.xml"/><Relationship Id="rId36" Type="http://schemas.openxmlformats.org/officeDocument/2006/relationships/slideLayout" Target="../slideLayouts/slideLayout441.xml"/><Relationship Id="rId49" Type="http://schemas.openxmlformats.org/officeDocument/2006/relationships/slideLayout" Target="../slideLayouts/slideLayout454.xml"/><Relationship Id="rId57" Type="http://schemas.openxmlformats.org/officeDocument/2006/relationships/slideLayout" Target="../slideLayouts/slideLayout4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36.xml"/><Relationship Id="rId44" Type="http://schemas.openxmlformats.org/officeDocument/2006/relationships/slideLayout" Target="../slideLayouts/slideLayout449.xml"/><Relationship Id="rId52" Type="http://schemas.openxmlformats.org/officeDocument/2006/relationships/slideLayout" Target="../slideLayouts/slideLayout45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427.xml"/><Relationship Id="rId27" Type="http://schemas.openxmlformats.org/officeDocument/2006/relationships/slideLayout" Target="../slideLayouts/slideLayout432.xml"/><Relationship Id="rId30" Type="http://schemas.openxmlformats.org/officeDocument/2006/relationships/slideLayout" Target="../slideLayouts/slideLayout435.xml"/><Relationship Id="rId35" Type="http://schemas.openxmlformats.org/officeDocument/2006/relationships/slideLayout" Target="../slideLayouts/slideLayout440.xml"/><Relationship Id="rId43" Type="http://schemas.openxmlformats.org/officeDocument/2006/relationships/slideLayout" Target="../slideLayouts/slideLayout448.xml"/><Relationship Id="rId48" Type="http://schemas.openxmlformats.org/officeDocument/2006/relationships/slideLayout" Target="../slideLayouts/slideLayout453.xml"/><Relationship Id="rId56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13.xml"/><Relationship Id="rId51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5" Type="http://schemas.openxmlformats.org/officeDocument/2006/relationships/slideLayout" Target="../slideLayouts/slideLayout430.xml"/><Relationship Id="rId33" Type="http://schemas.openxmlformats.org/officeDocument/2006/relationships/slideLayout" Target="../slideLayouts/slideLayout438.xml"/><Relationship Id="rId38" Type="http://schemas.openxmlformats.org/officeDocument/2006/relationships/slideLayout" Target="../slideLayouts/slideLayout443.xml"/><Relationship Id="rId46" Type="http://schemas.openxmlformats.org/officeDocument/2006/relationships/slideLayout" Target="../slideLayouts/slideLayout45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slideLayout" Target="../slideLayouts/slideLayout505.xml"/><Relationship Id="rId47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513.xml"/><Relationship Id="rId55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29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04.xml"/><Relationship Id="rId54" Type="http://schemas.openxmlformats.org/officeDocument/2006/relationships/slideLayout" Target="../slideLayouts/slideLayout51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45" Type="http://schemas.openxmlformats.org/officeDocument/2006/relationships/slideLayout" Target="../slideLayouts/slideLayout508.xml"/><Relationship Id="rId53" Type="http://schemas.openxmlformats.org/officeDocument/2006/relationships/slideLayout" Target="../slideLayouts/slideLayout516.xml"/><Relationship Id="rId58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49" Type="http://schemas.openxmlformats.org/officeDocument/2006/relationships/slideLayout" Target="../slideLayouts/slideLayout512.xml"/><Relationship Id="rId57" Type="http://schemas.openxmlformats.org/officeDocument/2006/relationships/slideLayout" Target="../slideLayouts/slideLayout52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494.xml"/><Relationship Id="rId44" Type="http://schemas.openxmlformats.org/officeDocument/2006/relationships/slideLayout" Target="../slideLayouts/slideLayout507.xml"/><Relationship Id="rId52" Type="http://schemas.openxmlformats.org/officeDocument/2006/relationships/slideLayout" Target="../slideLayouts/slideLayout51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43" Type="http://schemas.openxmlformats.org/officeDocument/2006/relationships/slideLayout" Target="../slideLayouts/slideLayout506.xml"/><Relationship Id="rId48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471.xml"/><Relationship Id="rId51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Relationship Id="rId46" Type="http://schemas.openxmlformats.org/officeDocument/2006/relationships/slideLayout" Target="../slideLayouts/slideLayout50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4AFD751D-A7FF-45A3-9868-9D6EF80D7B4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03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8" r:id="rId1"/>
    <p:sldLayoutId id="2147491819" r:id="rId2"/>
    <p:sldLayoutId id="2147491820" r:id="rId3"/>
    <p:sldLayoutId id="2147491821" r:id="rId4"/>
    <p:sldLayoutId id="2147491822" r:id="rId5"/>
    <p:sldLayoutId id="2147491823" r:id="rId6"/>
    <p:sldLayoutId id="2147491824" r:id="rId7"/>
    <p:sldLayoutId id="2147491825" r:id="rId8"/>
    <p:sldLayoutId id="2147491826" r:id="rId9"/>
    <p:sldLayoutId id="2147491827" r:id="rId10"/>
    <p:sldLayoutId id="2147491828" r:id="rId11"/>
    <p:sldLayoutId id="2147491829" r:id="rId12"/>
    <p:sldLayoutId id="2147492323" r:id="rId13"/>
    <p:sldLayoutId id="2147492324" r:id="rId14"/>
    <p:sldLayoutId id="2147492325" r:id="rId15"/>
    <p:sldLayoutId id="2147491830" r:id="rId16"/>
    <p:sldLayoutId id="2147491831" r:id="rId17"/>
    <p:sldLayoutId id="2147491832" r:id="rId18"/>
    <p:sldLayoutId id="2147491833" r:id="rId19"/>
    <p:sldLayoutId id="2147491834" r:id="rId20"/>
    <p:sldLayoutId id="2147491835" r:id="rId21"/>
    <p:sldLayoutId id="2147491836" r:id="rId22"/>
    <p:sldLayoutId id="2147491837" r:id="rId23"/>
    <p:sldLayoutId id="2147491838" r:id="rId24"/>
    <p:sldLayoutId id="2147491839" r:id="rId25"/>
    <p:sldLayoutId id="2147491840" r:id="rId26"/>
    <p:sldLayoutId id="2147491841" r:id="rId27"/>
    <p:sldLayoutId id="2147491842" r:id="rId28"/>
    <p:sldLayoutId id="2147491843" r:id="rId29"/>
    <p:sldLayoutId id="2147491844" r:id="rId30"/>
    <p:sldLayoutId id="2147491845" r:id="rId31"/>
    <p:sldLayoutId id="2147491846" r:id="rId32"/>
    <p:sldLayoutId id="2147491847" r:id="rId33"/>
    <p:sldLayoutId id="2147491848" r:id="rId34"/>
    <p:sldLayoutId id="2147491849" r:id="rId35"/>
    <p:sldLayoutId id="2147491850" r:id="rId36"/>
    <p:sldLayoutId id="2147491851" r:id="rId37"/>
    <p:sldLayoutId id="2147491852" r:id="rId38"/>
    <p:sldLayoutId id="2147491853" r:id="rId39"/>
    <p:sldLayoutId id="2147491854" r:id="rId40"/>
    <p:sldLayoutId id="2147491855" r:id="rId41"/>
    <p:sldLayoutId id="2147491856" r:id="rId42"/>
    <p:sldLayoutId id="2147491857" r:id="rId43"/>
    <p:sldLayoutId id="2147491858" r:id="rId44"/>
    <p:sldLayoutId id="2147491859" r:id="rId45"/>
    <p:sldLayoutId id="2147491860" r:id="rId46"/>
    <p:sldLayoutId id="2147491861" r:id="rId47"/>
    <p:sldLayoutId id="2147491862" r:id="rId48"/>
    <p:sldLayoutId id="2147491863" r:id="rId49"/>
    <p:sldLayoutId id="2147491864" r:id="rId50"/>
    <p:sldLayoutId id="2147491865" r:id="rId51"/>
    <p:sldLayoutId id="2147491866" r:id="rId52"/>
    <p:sldLayoutId id="2147491867" r:id="rId53"/>
    <p:sldLayoutId id="2147491868" r:id="rId54"/>
    <p:sldLayoutId id="2147491869" r:id="rId55"/>
    <p:sldLayoutId id="2147491870" r:id="rId56"/>
    <p:sldLayoutId id="2147491871" r:id="rId57"/>
  </p:sldLayoutIdLst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4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47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292A6-DFA5-4271-AF2D-759FB40CBF76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2450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ctr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500" y="3003550"/>
            <a:ext cx="1344613" cy="171450"/>
          </a:xfrm>
          <a:prstGeom prst="rect">
            <a:avLst/>
          </a:prstGeom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CD18A7-38CE-486F-A5F8-61C3BCAE3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984625" y="2974975"/>
            <a:ext cx="1020763" cy="150813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9C86D4F8-CC5C-4DD0-8868-37F3815B828A}" type="slidenum">
              <a:rPr lang="en-US" altLang="ru-RU" sz="600" smtClean="0">
                <a:solidFill>
                  <a:srgbClr val="898989"/>
                </a:solidFill>
                <a:latin typeface="Calibri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0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1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2" name="Rectangle 17">
            <a:hlinkClick r:id="rId15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3" name="Rectangle 24">
            <a:hlinkClick r:id="rId16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4" name="Rectangle 25">
            <a:hlinkClick r:id="rId17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5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6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12" r:id="rId1"/>
    <p:sldLayoutId id="2147492313" r:id="rId2"/>
    <p:sldLayoutId id="2147492314" r:id="rId3"/>
    <p:sldLayoutId id="2147492315" r:id="rId4"/>
    <p:sldLayoutId id="2147492316" r:id="rId5"/>
    <p:sldLayoutId id="2147492317" r:id="rId6"/>
    <p:sldLayoutId id="2147492318" r:id="rId7"/>
    <p:sldLayoutId id="2147492319" r:id="rId8"/>
    <p:sldLayoutId id="2147492320" r:id="rId9"/>
    <p:sldLayoutId id="2147492321" r:id="rId10"/>
    <p:sldLayoutId id="2147492322" r:id="rId11"/>
    <p:sldLayoutId id="2147492350" r:id="rId12"/>
    <p:sldLayoutId id="2147492351" r:id="rId13"/>
  </p:sldLayoutIdLst>
  <p:txStyles>
    <p:titleStyle>
      <a:lvl1pPr algn="ctr" defTabSz="512763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2pPr>
      <a:lvl3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3pPr>
      <a:lvl4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4pPr>
      <a:lvl5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1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64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266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369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01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0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06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09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51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614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71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817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A213665-B436-4198-BE79-74B12AC042F9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2" r:id="rId1"/>
    <p:sldLayoutId id="2147491873" r:id="rId2"/>
    <p:sldLayoutId id="2147491874" r:id="rId3"/>
    <p:sldLayoutId id="2147491875" r:id="rId4"/>
    <p:sldLayoutId id="2147491876" r:id="rId5"/>
    <p:sldLayoutId id="2147491877" r:id="rId6"/>
    <p:sldLayoutId id="2147491878" r:id="rId7"/>
    <p:sldLayoutId id="2147491879" r:id="rId8"/>
    <p:sldLayoutId id="2147491880" r:id="rId9"/>
    <p:sldLayoutId id="2147491881" r:id="rId10"/>
    <p:sldLayoutId id="2147491882" r:id="rId11"/>
    <p:sldLayoutId id="2147491883" r:id="rId12"/>
    <p:sldLayoutId id="2147492326" r:id="rId13"/>
    <p:sldLayoutId id="2147492327" r:id="rId14"/>
    <p:sldLayoutId id="2147492328" r:id="rId15"/>
    <p:sldLayoutId id="2147491884" r:id="rId16"/>
    <p:sldLayoutId id="2147491885" r:id="rId17"/>
    <p:sldLayoutId id="2147491886" r:id="rId18"/>
    <p:sldLayoutId id="2147491887" r:id="rId19"/>
    <p:sldLayoutId id="2147491888" r:id="rId20"/>
    <p:sldLayoutId id="2147491889" r:id="rId21"/>
    <p:sldLayoutId id="2147491890" r:id="rId22"/>
    <p:sldLayoutId id="2147491891" r:id="rId23"/>
    <p:sldLayoutId id="2147491892" r:id="rId24"/>
    <p:sldLayoutId id="2147491893" r:id="rId25"/>
    <p:sldLayoutId id="2147491894" r:id="rId26"/>
    <p:sldLayoutId id="2147491895" r:id="rId27"/>
    <p:sldLayoutId id="2147491896" r:id="rId28"/>
    <p:sldLayoutId id="2147491897" r:id="rId29"/>
    <p:sldLayoutId id="2147491898" r:id="rId30"/>
    <p:sldLayoutId id="2147491899" r:id="rId31"/>
    <p:sldLayoutId id="2147491900" r:id="rId32"/>
    <p:sldLayoutId id="2147491901" r:id="rId33"/>
    <p:sldLayoutId id="2147491902" r:id="rId34"/>
    <p:sldLayoutId id="2147491903" r:id="rId35"/>
    <p:sldLayoutId id="2147491904" r:id="rId36"/>
    <p:sldLayoutId id="2147491905" r:id="rId37"/>
    <p:sldLayoutId id="2147491906" r:id="rId38"/>
    <p:sldLayoutId id="2147491907" r:id="rId39"/>
    <p:sldLayoutId id="2147491908" r:id="rId40"/>
    <p:sldLayoutId id="2147491909" r:id="rId41"/>
    <p:sldLayoutId id="2147491910" r:id="rId42"/>
    <p:sldLayoutId id="2147491911" r:id="rId43"/>
    <p:sldLayoutId id="2147491912" r:id="rId44"/>
    <p:sldLayoutId id="2147491913" r:id="rId45"/>
    <p:sldLayoutId id="2147491914" r:id="rId46"/>
    <p:sldLayoutId id="2147491915" r:id="rId47"/>
    <p:sldLayoutId id="2147491916" r:id="rId48"/>
    <p:sldLayoutId id="2147491917" r:id="rId49"/>
    <p:sldLayoutId id="2147491918" r:id="rId50"/>
    <p:sldLayoutId id="2147491919" r:id="rId51"/>
    <p:sldLayoutId id="2147491920" r:id="rId52"/>
    <p:sldLayoutId id="2147491921" r:id="rId53"/>
    <p:sldLayoutId id="2147491922" r:id="rId54"/>
    <p:sldLayoutId id="2147491923" r:id="rId55"/>
    <p:sldLayoutId id="2147491924" r:id="rId56"/>
    <p:sldLayoutId id="2147491925" r:id="rId57"/>
    <p:sldLayoutId id="214749192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DC802E7E-9133-4079-A717-D750A3A79EBF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308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27" r:id="rId1"/>
    <p:sldLayoutId id="2147491928" r:id="rId2"/>
    <p:sldLayoutId id="2147491929" r:id="rId3"/>
    <p:sldLayoutId id="2147491930" r:id="rId4"/>
    <p:sldLayoutId id="2147491931" r:id="rId5"/>
    <p:sldLayoutId id="2147491932" r:id="rId6"/>
    <p:sldLayoutId id="2147491933" r:id="rId7"/>
    <p:sldLayoutId id="2147491934" r:id="rId8"/>
    <p:sldLayoutId id="2147491935" r:id="rId9"/>
    <p:sldLayoutId id="2147491936" r:id="rId10"/>
    <p:sldLayoutId id="2147491937" r:id="rId11"/>
    <p:sldLayoutId id="2147491938" r:id="rId12"/>
    <p:sldLayoutId id="2147492329" r:id="rId13"/>
    <p:sldLayoutId id="2147492330" r:id="rId14"/>
    <p:sldLayoutId id="2147492331" r:id="rId15"/>
    <p:sldLayoutId id="2147491939" r:id="rId16"/>
    <p:sldLayoutId id="2147491940" r:id="rId17"/>
    <p:sldLayoutId id="2147491941" r:id="rId18"/>
    <p:sldLayoutId id="2147491942" r:id="rId19"/>
    <p:sldLayoutId id="2147491943" r:id="rId20"/>
    <p:sldLayoutId id="2147491944" r:id="rId21"/>
    <p:sldLayoutId id="2147491945" r:id="rId22"/>
    <p:sldLayoutId id="2147491946" r:id="rId23"/>
    <p:sldLayoutId id="2147491947" r:id="rId24"/>
    <p:sldLayoutId id="2147491948" r:id="rId25"/>
    <p:sldLayoutId id="2147491949" r:id="rId26"/>
    <p:sldLayoutId id="2147491950" r:id="rId27"/>
    <p:sldLayoutId id="2147491951" r:id="rId28"/>
    <p:sldLayoutId id="2147491952" r:id="rId29"/>
    <p:sldLayoutId id="2147491953" r:id="rId30"/>
    <p:sldLayoutId id="2147491954" r:id="rId31"/>
    <p:sldLayoutId id="2147491955" r:id="rId32"/>
    <p:sldLayoutId id="2147491956" r:id="rId33"/>
    <p:sldLayoutId id="2147491957" r:id="rId34"/>
    <p:sldLayoutId id="2147491958" r:id="rId35"/>
    <p:sldLayoutId id="2147491959" r:id="rId36"/>
    <p:sldLayoutId id="2147491960" r:id="rId37"/>
    <p:sldLayoutId id="2147491961" r:id="rId38"/>
    <p:sldLayoutId id="2147491962" r:id="rId39"/>
    <p:sldLayoutId id="2147491963" r:id="rId40"/>
    <p:sldLayoutId id="2147491964" r:id="rId41"/>
    <p:sldLayoutId id="2147491965" r:id="rId42"/>
    <p:sldLayoutId id="2147491966" r:id="rId43"/>
    <p:sldLayoutId id="2147491967" r:id="rId44"/>
    <p:sldLayoutId id="2147491968" r:id="rId45"/>
    <p:sldLayoutId id="2147491969" r:id="rId46"/>
    <p:sldLayoutId id="2147491970" r:id="rId47"/>
    <p:sldLayoutId id="2147491971" r:id="rId48"/>
    <p:sldLayoutId id="2147491972" r:id="rId49"/>
    <p:sldLayoutId id="2147491973" r:id="rId50"/>
    <p:sldLayoutId id="2147491974" r:id="rId51"/>
    <p:sldLayoutId id="2147491975" r:id="rId52"/>
    <p:sldLayoutId id="2147491976" r:id="rId53"/>
    <p:sldLayoutId id="2147491977" r:id="rId54"/>
    <p:sldLayoutId id="2147491978" r:id="rId55"/>
    <p:sldLayoutId id="2147491979" r:id="rId56"/>
    <p:sldLayoutId id="2147491980" r:id="rId57"/>
    <p:sldLayoutId id="214749198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0BFECE7-C4B8-438F-8461-64F1E11998C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410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82" r:id="rId1"/>
    <p:sldLayoutId id="2147491983" r:id="rId2"/>
    <p:sldLayoutId id="2147491984" r:id="rId3"/>
    <p:sldLayoutId id="2147491985" r:id="rId4"/>
    <p:sldLayoutId id="2147491986" r:id="rId5"/>
    <p:sldLayoutId id="2147491987" r:id="rId6"/>
    <p:sldLayoutId id="2147491988" r:id="rId7"/>
    <p:sldLayoutId id="2147491989" r:id="rId8"/>
    <p:sldLayoutId id="2147491990" r:id="rId9"/>
    <p:sldLayoutId id="2147491991" r:id="rId10"/>
    <p:sldLayoutId id="2147491992" r:id="rId11"/>
    <p:sldLayoutId id="2147491993" r:id="rId12"/>
    <p:sldLayoutId id="2147492332" r:id="rId13"/>
    <p:sldLayoutId id="2147492333" r:id="rId14"/>
    <p:sldLayoutId id="2147492334" r:id="rId15"/>
    <p:sldLayoutId id="2147491994" r:id="rId16"/>
    <p:sldLayoutId id="2147491995" r:id="rId17"/>
    <p:sldLayoutId id="2147491996" r:id="rId18"/>
    <p:sldLayoutId id="2147491997" r:id="rId19"/>
    <p:sldLayoutId id="2147491998" r:id="rId20"/>
    <p:sldLayoutId id="2147491999" r:id="rId21"/>
    <p:sldLayoutId id="2147492000" r:id="rId22"/>
    <p:sldLayoutId id="2147492001" r:id="rId23"/>
    <p:sldLayoutId id="2147492002" r:id="rId24"/>
    <p:sldLayoutId id="2147492003" r:id="rId25"/>
    <p:sldLayoutId id="2147492004" r:id="rId26"/>
    <p:sldLayoutId id="2147492005" r:id="rId27"/>
    <p:sldLayoutId id="2147492006" r:id="rId28"/>
    <p:sldLayoutId id="2147492007" r:id="rId29"/>
    <p:sldLayoutId id="2147492008" r:id="rId30"/>
    <p:sldLayoutId id="2147492009" r:id="rId31"/>
    <p:sldLayoutId id="2147492010" r:id="rId32"/>
    <p:sldLayoutId id="2147492011" r:id="rId33"/>
    <p:sldLayoutId id="2147492012" r:id="rId34"/>
    <p:sldLayoutId id="2147492013" r:id="rId35"/>
    <p:sldLayoutId id="2147492014" r:id="rId36"/>
    <p:sldLayoutId id="2147492015" r:id="rId37"/>
    <p:sldLayoutId id="2147492016" r:id="rId38"/>
    <p:sldLayoutId id="2147492017" r:id="rId39"/>
    <p:sldLayoutId id="2147492018" r:id="rId40"/>
    <p:sldLayoutId id="2147492019" r:id="rId41"/>
    <p:sldLayoutId id="2147492020" r:id="rId42"/>
    <p:sldLayoutId id="2147492021" r:id="rId43"/>
    <p:sldLayoutId id="2147492022" r:id="rId44"/>
    <p:sldLayoutId id="2147492023" r:id="rId45"/>
    <p:sldLayoutId id="2147492024" r:id="rId46"/>
    <p:sldLayoutId id="2147492025" r:id="rId47"/>
    <p:sldLayoutId id="2147492026" r:id="rId48"/>
    <p:sldLayoutId id="2147492027" r:id="rId49"/>
    <p:sldLayoutId id="2147492028" r:id="rId50"/>
    <p:sldLayoutId id="2147492029" r:id="rId51"/>
    <p:sldLayoutId id="2147492030" r:id="rId52"/>
    <p:sldLayoutId id="2147492031" r:id="rId53"/>
    <p:sldLayoutId id="2147492032" r:id="rId54"/>
    <p:sldLayoutId id="2147492033" r:id="rId55"/>
    <p:sldLayoutId id="2147492034" r:id="rId56"/>
    <p:sldLayoutId id="2147492035" r:id="rId57"/>
    <p:sldLayoutId id="214749203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4AC278-8F9A-47EF-BBF2-7239E55F8FD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5131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2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3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7" r:id="rId1"/>
    <p:sldLayoutId id="2147492038" r:id="rId2"/>
    <p:sldLayoutId id="2147492039" r:id="rId3"/>
    <p:sldLayoutId id="2147492040" r:id="rId4"/>
    <p:sldLayoutId id="2147492041" r:id="rId5"/>
    <p:sldLayoutId id="2147492042" r:id="rId6"/>
    <p:sldLayoutId id="2147492043" r:id="rId7"/>
    <p:sldLayoutId id="2147492044" r:id="rId8"/>
    <p:sldLayoutId id="2147492045" r:id="rId9"/>
    <p:sldLayoutId id="2147492046" r:id="rId10"/>
    <p:sldLayoutId id="2147492047" r:id="rId11"/>
    <p:sldLayoutId id="2147492048" r:id="rId12"/>
    <p:sldLayoutId id="2147492335" r:id="rId13"/>
    <p:sldLayoutId id="2147492336" r:id="rId14"/>
    <p:sldLayoutId id="2147492337" r:id="rId15"/>
    <p:sldLayoutId id="2147492049" r:id="rId16"/>
    <p:sldLayoutId id="2147492050" r:id="rId17"/>
    <p:sldLayoutId id="2147492051" r:id="rId18"/>
    <p:sldLayoutId id="2147492052" r:id="rId19"/>
    <p:sldLayoutId id="2147492053" r:id="rId20"/>
    <p:sldLayoutId id="2147492054" r:id="rId21"/>
    <p:sldLayoutId id="2147492055" r:id="rId22"/>
    <p:sldLayoutId id="2147492056" r:id="rId23"/>
    <p:sldLayoutId id="2147492057" r:id="rId24"/>
    <p:sldLayoutId id="2147492058" r:id="rId25"/>
    <p:sldLayoutId id="2147492059" r:id="rId26"/>
    <p:sldLayoutId id="2147492060" r:id="rId27"/>
    <p:sldLayoutId id="2147492061" r:id="rId28"/>
    <p:sldLayoutId id="2147492062" r:id="rId29"/>
    <p:sldLayoutId id="2147492063" r:id="rId30"/>
    <p:sldLayoutId id="2147492064" r:id="rId31"/>
    <p:sldLayoutId id="2147492065" r:id="rId32"/>
    <p:sldLayoutId id="2147492066" r:id="rId33"/>
    <p:sldLayoutId id="2147492067" r:id="rId34"/>
    <p:sldLayoutId id="2147492068" r:id="rId35"/>
    <p:sldLayoutId id="2147492069" r:id="rId36"/>
    <p:sldLayoutId id="2147492070" r:id="rId37"/>
    <p:sldLayoutId id="2147492071" r:id="rId38"/>
    <p:sldLayoutId id="2147492072" r:id="rId39"/>
    <p:sldLayoutId id="2147492073" r:id="rId40"/>
    <p:sldLayoutId id="2147492074" r:id="rId41"/>
    <p:sldLayoutId id="2147492075" r:id="rId42"/>
    <p:sldLayoutId id="2147492076" r:id="rId43"/>
    <p:sldLayoutId id="2147492077" r:id="rId44"/>
    <p:sldLayoutId id="2147492078" r:id="rId45"/>
    <p:sldLayoutId id="2147492079" r:id="rId46"/>
    <p:sldLayoutId id="2147492080" r:id="rId47"/>
    <p:sldLayoutId id="2147492081" r:id="rId48"/>
    <p:sldLayoutId id="2147492082" r:id="rId49"/>
    <p:sldLayoutId id="2147492083" r:id="rId50"/>
    <p:sldLayoutId id="2147492084" r:id="rId51"/>
    <p:sldLayoutId id="2147492085" r:id="rId52"/>
    <p:sldLayoutId id="2147492086" r:id="rId53"/>
    <p:sldLayoutId id="2147492087" r:id="rId54"/>
    <p:sldLayoutId id="2147492088" r:id="rId55"/>
    <p:sldLayoutId id="2147492089" r:id="rId56"/>
    <p:sldLayoutId id="2147492090" r:id="rId57"/>
    <p:sldLayoutId id="214749209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F82D3EB-8BCE-4EAC-A603-547B493A2176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615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92" r:id="rId1"/>
    <p:sldLayoutId id="2147492093" r:id="rId2"/>
    <p:sldLayoutId id="2147492094" r:id="rId3"/>
    <p:sldLayoutId id="2147492095" r:id="rId4"/>
    <p:sldLayoutId id="2147492096" r:id="rId5"/>
    <p:sldLayoutId id="2147492097" r:id="rId6"/>
    <p:sldLayoutId id="2147492098" r:id="rId7"/>
    <p:sldLayoutId id="2147492099" r:id="rId8"/>
    <p:sldLayoutId id="2147492100" r:id="rId9"/>
    <p:sldLayoutId id="2147492101" r:id="rId10"/>
    <p:sldLayoutId id="2147492102" r:id="rId11"/>
    <p:sldLayoutId id="2147492103" r:id="rId12"/>
    <p:sldLayoutId id="2147492338" r:id="rId13"/>
    <p:sldLayoutId id="2147492339" r:id="rId14"/>
    <p:sldLayoutId id="2147492340" r:id="rId15"/>
    <p:sldLayoutId id="2147492104" r:id="rId16"/>
    <p:sldLayoutId id="2147492105" r:id="rId17"/>
    <p:sldLayoutId id="2147492106" r:id="rId18"/>
    <p:sldLayoutId id="2147492107" r:id="rId19"/>
    <p:sldLayoutId id="2147492108" r:id="rId20"/>
    <p:sldLayoutId id="2147492109" r:id="rId21"/>
    <p:sldLayoutId id="2147492110" r:id="rId22"/>
    <p:sldLayoutId id="2147492111" r:id="rId23"/>
    <p:sldLayoutId id="2147492112" r:id="rId24"/>
    <p:sldLayoutId id="2147492113" r:id="rId25"/>
    <p:sldLayoutId id="2147492114" r:id="rId26"/>
    <p:sldLayoutId id="2147492115" r:id="rId27"/>
    <p:sldLayoutId id="2147492116" r:id="rId28"/>
    <p:sldLayoutId id="2147492117" r:id="rId29"/>
    <p:sldLayoutId id="2147492118" r:id="rId30"/>
    <p:sldLayoutId id="2147492119" r:id="rId31"/>
    <p:sldLayoutId id="2147492120" r:id="rId32"/>
    <p:sldLayoutId id="2147492121" r:id="rId33"/>
    <p:sldLayoutId id="2147492122" r:id="rId34"/>
    <p:sldLayoutId id="2147492123" r:id="rId35"/>
    <p:sldLayoutId id="2147492124" r:id="rId36"/>
    <p:sldLayoutId id="2147492125" r:id="rId37"/>
    <p:sldLayoutId id="2147492126" r:id="rId38"/>
    <p:sldLayoutId id="2147492127" r:id="rId39"/>
    <p:sldLayoutId id="2147492128" r:id="rId40"/>
    <p:sldLayoutId id="2147492129" r:id="rId41"/>
    <p:sldLayoutId id="2147492130" r:id="rId42"/>
    <p:sldLayoutId id="2147492131" r:id="rId43"/>
    <p:sldLayoutId id="2147492132" r:id="rId44"/>
    <p:sldLayoutId id="2147492133" r:id="rId45"/>
    <p:sldLayoutId id="2147492134" r:id="rId46"/>
    <p:sldLayoutId id="2147492135" r:id="rId47"/>
    <p:sldLayoutId id="2147492136" r:id="rId48"/>
    <p:sldLayoutId id="2147492137" r:id="rId49"/>
    <p:sldLayoutId id="2147492138" r:id="rId50"/>
    <p:sldLayoutId id="2147492139" r:id="rId51"/>
    <p:sldLayoutId id="2147492140" r:id="rId52"/>
    <p:sldLayoutId id="2147492141" r:id="rId53"/>
    <p:sldLayoutId id="2147492142" r:id="rId54"/>
    <p:sldLayoutId id="2147492143" r:id="rId55"/>
    <p:sldLayoutId id="2147492144" r:id="rId56"/>
    <p:sldLayoutId id="2147492145" r:id="rId57"/>
    <p:sldLayoutId id="214749214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083E24-69AB-43DE-BED4-C7B92EE0CBC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717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47" r:id="rId1"/>
    <p:sldLayoutId id="2147492148" r:id="rId2"/>
    <p:sldLayoutId id="2147492149" r:id="rId3"/>
    <p:sldLayoutId id="2147492150" r:id="rId4"/>
    <p:sldLayoutId id="2147492151" r:id="rId5"/>
    <p:sldLayoutId id="2147492152" r:id="rId6"/>
    <p:sldLayoutId id="2147492153" r:id="rId7"/>
    <p:sldLayoutId id="2147492154" r:id="rId8"/>
    <p:sldLayoutId id="2147492155" r:id="rId9"/>
    <p:sldLayoutId id="2147492156" r:id="rId10"/>
    <p:sldLayoutId id="2147492157" r:id="rId11"/>
    <p:sldLayoutId id="2147492158" r:id="rId12"/>
    <p:sldLayoutId id="2147492341" r:id="rId13"/>
    <p:sldLayoutId id="2147492342" r:id="rId14"/>
    <p:sldLayoutId id="2147492343" r:id="rId15"/>
    <p:sldLayoutId id="2147492159" r:id="rId16"/>
    <p:sldLayoutId id="2147492160" r:id="rId17"/>
    <p:sldLayoutId id="2147492161" r:id="rId18"/>
    <p:sldLayoutId id="2147492162" r:id="rId19"/>
    <p:sldLayoutId id="2147492163" r:id="rId20"/>
    <p:sldLayoutId id="2147492164" r:id="rId21"/>
    <p:sldLayoutId id="2147492165" r:id="rId22"/>
    <p:sldLayoutId id="2147492166" r:id="rId23"/>
    <p:sldLayoutId id="2147492167" r:id="rId24"/>
    <p:sldLayoutId id="2147492168" r:id="rId25"/>
    <p:sldLayoutId id="2147492169" r:id="rId26"/>
    <p:sldLayoutId id="2147492170" r:id="rId27"/>
    <p:sldLayoutId id="2147492171" r:id="rId28"/>
    <p:sldLayoutId id="2147492172" r:id="rId29"/>
    <p:sldLayoutId id="2147492173" r:id="rId30"/>
    <p:sldLayoutId id="2147492174" r:id="rId31"/>
    <p:sldLayoutId id="2147492175" r:id="rId32"/>
    <p:sldLayoutId id="2147492176" r:id="rId33"/>
    <p:sldLayoutId id="2147492177" r:id="rId34"/>
    <p:sldLayoutId id="2147492178" r:id="rId35"/>
    <p:sldLayoutId id="2147492179" r:id="rId36"/>
    <p:sldLayoutId id="2147492180" r:id="rId37"/>
    <p:sldLayoutId id="2147492181" r:id="rId38"/>
    <p:sldLayoutId id="2147492182" r:id="rId39"/>
    <p:sldLayoutId id="2147492183" r:id="rId40"/>
    <p:sldLayoutId id="2147492184" r:id="rId41"/>
    <p:sldLayoutId id="2147492185" r:id="rId42"/>
    <p:sldLayoutId id="2147492186" r:id="rId43"/>
    <p:sldLayoutId id="2147492187" r:id="rId44"/>
    <p:sldLayoutId id="2147492188" r:id="rId45"/>
    <p:sldLayoutId id="2147492189" r:id="rId46"/>
    <p:sldLayoutId id="2147492190" r:id="rId47"/>
    <p:sldLayoutId id="2147492191" r:id="rId48"/>
    <p:sldLayoutId id="2147492192" r:id="rId49"/>
    <p:sldLayoutId id="2147492193" r:id="rId50"/>
    <p:sldLayoutId id="2147492194" r:id="rId51"/>
    <p:sldLayoutId id="2147492195" r:id="rId52"/>
    <p:sldLayoutId id="2147492196" r:id="rId53"/>
    <p:sldLayoutId id="2147492197" r:id="rId54"/>
    <p:sldLayoutId id="2147492198" r:id="rId55"/>
    <p:sldLayoutId id="2147492199" r:id="rId56"/>
    <p:sldLayoutId id="2147492200" r:id="rId57"/>
    <p:sldLayoutId id="214749220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69F2795-979A-4F55-BAE9-B824F50BA6D4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820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02" r:id="rId1"/>
    <p:sldLayoutId id="2147492203" r:id="rId2"/>
    <p:sldLayoutId id="2147492204" r:id="rId3"/>
    <p:sldLayoutId id="2147492205" r:id="rId4"/>
    <p:sldLayoutId id="2147492206" r:id="rId5"/>
    <p:sldLayoutId id="2147492207" r:id="rId6"/>
    <p:sldLayoutId id="2147492208" r:id="rId7"/>
    <p:sldLayoutId id="2147492209" r:id="rId8"/>
    <p:sldLayoutId id="2147492210" r:id="rId9"/>
    <p:sldLayoutId id="2147492211" r:id="rId10"/>
    <p:sldLayoutId id="2147492212" r:id="rId11"/>
    <p:sldLayoutId id="2147492213" r:id="rId12"/>
    <p:sldLayoutId id="2147492344" r:id="rId13"/>
    <p:sldLayoutId id="2147492345" r:id="rId14"/>
    <p:sldLayoutId id="2147492346" r:id="rId15"/>
    <p:sldLayoutId id="2147492214" r:id="rId16"/>
    <p:sldLayoutId id="2147492215" r:id="rId17"/>
    <p:sldLayoutId id="2147492216" r:id="rId18"/>
    <p:sldLayoutId id="2147492217" r:id="rId19"/>
    <p:sldLayoutId id="2147492218" r:id="rId20"/>
    <p:sldLayoutId id="2147492219" r:id="rId21"/>
    <p:sldLayoutId id="2147492220" r:id="rId22"/>
    <p:sldLayoutId id="2147492221" r:id="rId23"/>
    <p:sldLayoutId id="2147492222" r:id="rId24"/>
    <p:sldLayoutId id="2147492223" r:id="rId25"/>
    <p:sldLayoutId id="2147492224" r:id="rId26"/>
    <p:sldLayoutId id="2147492225" r:id="rId27"/>
    <p:sldLayoutId id="2147492226" r:id="rId28"/>
    <p:sldLayoutId id="2147492227" r:id="rId29"/>
    <p:sldLayoutId id="2147492228" r:id="rId30"/>
    <p:sldLayoutId id="2147492229" r:id="rId31"/>
    <p:sldLayoutId id="2147492230" r:id="rId32"/>
    <p:sldLayoutId id="2147492231" r:id="rId33"/>
    <p:sldLayoutId id="2147492232" r:id="rId34"/>
    <p:sldLayoutId id="2147492233" r:id="rId35"/>
    <p:sldLayoutId id="2147492234" r:id="rId36"/>
    <p:sldLayoutId id="2147492235" r:id="rId37"/>
    <p:sldLayoutId id="2147492236" r:id="rId38"/>
    <p:sldLayoutId id="2147492237" r:id="rId39"/>
    <p:sldLayoutId id="2147492238" r:id="rId40"/>
    <p:sldLayoutId id="2147492239" r:id="rId41"/>
    <p:sldLayoutId id="2147492240" r:id="rId42"/>
    <p:sldLayoutId id="2147492241" r:id="rId43"/>
    <p:sldLayoutId id="2147492242" r:id="rId44"/>
    <p:sldLayoutId id="2147492243" r:id="rId45"/>
    <p:sldLayoutId id="2147492244" r:id="rId46"/>
    <p:sldLayoutId id="2147492245" r:id="rId47"/>
    <p:sldLayoutId id="2147492246" r:id="rId48"/>
    <p:sldLayoutId id="2147492247" r:id="rId49"/>
    <p:sldLayoutId id="2147492248" r:id="rId50"/>
    <p:sldLayoutId id="2147492249" r:id="rId51"/>
    <p:sldLayoutId id="2147492250" r:id="rId52"/>
    <p:sldLayoutId id="2147492251" r:id="rId53"/>
    <p:sldLayoutId id="2147492252" r:id="rId54"/>
    <p:sldLayoutId id="2147492253" r:id="rId55"/>
    <p:sldLayoutId id="2147492254" r:id="rId56"/>
    <p:sldLayoutId id="2147492255" r:id="rId57"/>
    <p:sldLayoutId id="214749225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994D1755-F766-4971-B709-3CACD297B1E5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922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7" r:id="rId1"/>
    <p:sldLayoutId id="2147492258" r:id="rId2"/>
    <p:sldLayoutId id="2147492259" r:id="rId3"/>
    <p:sldLayoutId id="2147492260" r:id="rId4"/>
    <p:sldLayoutId id="2147492261" r:id="rId5"/>
    <p:sldLayoutId id="2147492262" r:id="rId6"/>
    <p:sldLayoutId id="2147492263" r:id="rId7"/>
    <p:sldLayoutId id="2147492264" r:id="rId8"/>
    <p:sldLayoutId id="2147492265" r:id="rId9"/>
    <p:sldLayoutId id="2147492266" r:id="rId10"/>
    <p:sldLayoutId id="2147492267" r:id="rId11"/>
    <p:sldLayoutId id="2147492268" r:id="rId12"/>
    <p:sldLayoutId id="2147492347" r:id="rId13"/>
    <p:sldLayoutId id="2147492348" r:id="rId14"/>
    <p:sldLayoutId id="2147492349" r:id="rId15"/>
    <p:sldLayoutId id="2147492269" r:id="rId16"/>
    <p:sldLayoutId id="2147492270" r:id="rId17"/>
    <p:sldLayoutId id="2147492271" r:id="rId18"/>
    <p:sldLayoutId id="2147492272" r:id="rId19"/>
    <p:sldLayoutId id="2147492273" r:id="rId20"/>
    <p:sldLayoutId id="2147492274" r:id="rId21"/>
    <p:sldLayoutId id="2147492275" r:id="rId22"/>
    <p:sldLayoutId id="2147492276" r:id="rId23"/>
    <p:sldLayoutId id="2147492277" r:id="rId24"/>
    <p:sldLayoutId id="2147492278" r:id="rId25"/>
    <p:sldLayoutId id="2147492279" r:id="rId26"/>
    <p:sldLayoutId id="2147492280" r:id="rId27"/>
    <p:sldLayoutId id="2147492281" r:id="rId28"/>
    <p:sldLayoutId id="2147492282" r:id="rId29"/>
    <p:sldLayoutId id="2147492283" r:id="rId30"/>
    <p:sldLayoutId id="2147492284" r:id="rId31"/>
    <p:sldLayoutId id="2147492285" r:id="rId32"/>
    <p:sldLayoutId id="2147492286" r:id="rId33"/>
    <p:sldLayoutId id="2147492287" r:id="rId34"/>
    <p:sldLayoutId id="2147492288" r:id="rId35"/>
    <p:sldLayoutId id="2147492289" r:id="rId36"/>
    <p:sldLayoutId id="2147492290" r:id="rId37"/>
    <p:sldLayoutId id="2147492291" r:id="rId38"/>
    <p:sldLayoutId id="2147492292" r:id="rId39"/>
    <p:sldLayoutId id="2147492293" r:id="rId40"/>
    <p:sldLayoutId id="2147492294" r:id="rId41"/>
    <p:sldLayoutId id="2147492295" r:id="rId42"/>
    <p:sldLayoutId id="2147492296" r:id="rId43"/>
    <p:sldLayoutId id="2147492297" r:id="rId44"/>
    <p:sldLayoutId id="2147492298" r:id="rId45"/>
    <p:sldLayoutId id="2147492299" r:id="rId46"/>
    <p:sldLayoutId id="2147492300" r:id="rId47"/>
    <p:sldLayoutId id="2147492301" r:id="rId48"/>
    <p:sldLayoutId id="2147492302" r:id="rId49"/>
    <p:sldLayoutId id="2147492303" r:id="rId50"/>
    <p:sldLayoutId id="2147492304" r:id="rId51"/>
    <p:sldLayoutId id="2147492305" r:id="rId52"/>
    <p:sldLayoutId id="2147492306" r:id="rId53"/>
    <p:sldLayoutId id="2147492307" r:id="rId54"/>
    <p:sldLayoutId id="2147492308" r:id="rId55"/>
    <p:sldLayoutId id="2147492309" r:id="rId56"/>
    <p:sldLayoutId id="2147492310" r:id="rId57"/>
    <p:sldLayoutId id="214749231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2"/>
          <p:cNvSpPr>
            <a:spLocks/>
          </p:cNvSpPr>
          <p:nvPr/>
        </p:nvSpPr>
        <p:spPr bwMode="auto">
          <a:xfrm>
            <a:off x="0" y="0"/>
            <a:ext cx="5751513" cy="1019175"/>
          </a:xfrm>
          <a:custGeom>
            <a:avLst/>
            <a:gdLst>
              <a:gd name="T0" fmla="*/ 5649202 w 5760085"/>
              <a:gd name="T1" fmla="*/ 0 h 1021080"/>
              <a:gd name="T2" fmla="*/ 0 w 5760085"/>
              <a:gd name="T3" fmla="*/ 0 h 1021080"/>
              <a:gd name="T4" fmla="*/ 0 w 5760085"/>
              <a:gd name="T5" fmla="*/ 996464 h 1021080"/>
              <a:gd name="T6" fmla="*/ 5649202 w 5760085"/>
              <a:gd name="T7" fmla="*/ 996464 h 1021080"/>
              <a:gd name="T8" fmla="*/ 5649202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985838" y="31750"/>
            <a:ext cx="3536950" cy="1000125"/>
          </a:xfrm>
        </p:spPr>
        <p:txBody>
          <a:bodyPr lIns="0" tIns="14582" rIns="0" bIns="0" rtlCol="0">
            <a:spAutoFit/>
          </a:bodyPr>
          <a:lstStyle/>
          <a:p>
            <a:pPr marL="12680" defTabSz="514205" eaLnBrk="1" fontAlgn="auto" hangingPunct="1">
              <a:spcBef>
                <a:spcPts val="114"/>
              </a:spcBef>
              <a:spcAft>
                <a:spcPts val="0"/>
              </a:spcAft>
              <a:defRPr/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object 4"/>
          <p:cNvSpPr txBox="1">
            <a:spLocks noChangeArrowheads="1"/>
          </p:cNvSpPr>
          <p:nvPr/>
        </p:nvSpPr>
        <p:spPr bwMode="auto">
          <a:xfrm>
            <a:off x="575469" y="1187996"/>
            <a:ext cx="4896544" cy="188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948" rIns="0" bIns="0">
            <a:spAutoFit/>
          </a:bodyPr>
          <a:lstStyle>
            <a:lvl1pPr marL="17463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ТЕМА:</a:t>
            </a: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err="1" smtClean="0">
                <a:solidFill>
                  <a:srgbClr val="002060"/>
                </a:solidFill>
              </a:rPr>
              <a:t>Джалолиддин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Мангуберды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– талантливый полководец.</a:t>
            </a: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err="1" smtClean="0">
                <a:solidFill>
                  <a:srgbClr val="002060"/>
                </a:solidFill>
              </a:rPr>
              <a:t>Джалолиддин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Мангуберды</a:t>
            </a:r>
            <a:r>
              <a:rPr lang="ru-RU" sz="2400" b="1" dirty="0" smtClean="0">
                <a:solidFill>
                  <a:srgbClr val="002060"/>
                </a:solidFill>
              </a:rPr>
              <a:t> – герой Родины.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0965" name="object 5"/>
          <p:cNvSpPr>
            <a:spLocks/>
          </p:cNvSpPr>
          <p:nvPr/>
        </p:nvSpPr>
        <p:spPr bwMode="auto">
          <a:xfrm>
            <a:off x="310120" y="1498102"/>
            <a:ext cx="342900" cy="1039961"/>
          </a:xfrm>
          <a:custGeom>
            <a:avLst/>
            <a:gdLst>
              <a:gd name="T0" fmla="*/ 327694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327694 w 344170"/>
              <a:gd name="T7" fmla="*/ 2147483647 h 680719"/>
              <a:gd name="T8" fmla="*/ 327694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6" name="object 9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595406 w 603885"/>
              <a:gd name="T1" fmla="*/ 0 h 603885"/>
              <a:gd name="T2" fmla="*/ 0 w 603885"/>
              <a:gd name="T3" fmla="*/ 0 h 603885"/>
              <a:gd name="T4" fmla="*/ 0 w 603885"/>
              <a:gd name="T5" fmla="*/ 595419 h 603885"/>
              <a:gd name="T6" fmla="*/ 595406 w 603885"/>
              <a:gd name="T7" fmla="*/ 595419 h 603885"/>
              <a:gd name="T8" fmla="*/ 59540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7" name="object 10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0 w 603885"/>
              <a:gd name="T1" fmla="*/ 0 h 603885"/>
              <a:gd name="T2" fmla="*/ 595406 w 603885"/>
              <a:gd name="T3" fmla="*/ 0 h 603885"/>
              <a:gd name="T4" fmla="*/ 595406 w 603885"/>
              <a:gd name="T5" fmla="*/ 595419 h 603885"/>
              <a:gd name="T6" fmla="*/ 0 w 603885"/>
              <a:gd name="T7" fmla="*/ 595419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4918075" y="249238"/>
            <a:ext cx="173038" cy="354012"/>
          </a:xfrm>
          <a:prstGeom prst="rect">
            <a:avLst/>
          </a:prstGeom>
        </p:spPr>
        <p:txBody>
          <a:bodyPr lIns="0" tIns="15851" rIns="0" bIns="0">
            <a:spAutoFit/>
          </a:bodyPr>
          <a:lstStyle/>
          <a:p>
            <a:pPr algn="ctr" defTabSz="575864" eaLnBrk="1" fontAlgn="auto" hangingPunct="1">
              <a:spcBef>
                <a:spcPts val="125"/>
              </a:spcBef>
              <a:spcAft>
                <a:spcPts val="0"/>
              </a:spcAft>
              <a:defRPr/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4751934" y="539924"/>
            <a:ext cx="547142" cy="227608"/>
          </a:xfrm>
          <a:prstGeom prst="rect">
            <a:avLst/>
          </a:prstGeom>
        </p:spPr>
        <p:txBody>
          <a:bodyPr wrap="square" lIns="0" tIns="12047" rIns="0" bIns="0">
            <a:spAutoFit/>
          </a:bodyPr>
          <a:lstStyle/>
          <a:p>
            <a:pPr defTabSz="575864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40970" name="object 11"/>
          <p:cNvSpPr>
            <a:spLocks/>
          </p:cNvSpPr>
          <p:nvPr/>
        </p:nvSpPr>
        <p:spPr bwMode="auto">
          <a:xfrm>
            <a:off x="330200" y="311150"/>
            <a:ext cx="406400" cy="365125"/>
          </a:xfrm>
          <a:custGeom>
            <a:avLst/>
            <a:gdLst>
              <a:gd name="T0" fmla="*/ 398710 w 407034"/>
              <a:gd name="T1" fmla="*/ 350026 h 366395"/>
              <a:gd name="T2" fmla="*/ 0 w 407034"/>
              <a:gd name="T3" fmla="*/ 20743 h 366395"/>
              <a:gd name="T4" fmla="*/ 19935 w 407034"/>
              <a:gd name="T5" fmla="*/ 38889 h 366395"/>
              <a:gd name="T6" fmla="*/ 17281 w 407034"/>
              <a:gd name="T7" fmla="*/ 25926 h 366395"/>
              <a:gd name="T8" fmla="*/ 53161 w 407034"/>
              <a:gd name="T9" fmla="*/ 0 h 366395"/>
              <a:gd name="T10" fmla="*/ 46515 w 407034"/>
              <a:gd name="T11" fmla="*/ 337061 h 366395"/>
              <a:gd name="T12" fmla="*/ 46515 w 407034"/>
              <a:gd name="T13" fmla="*/ 175011 h 366395"/>
              <a:gd name="T14" fmla="*/ 99678 w 407034"/>
              <a:gd name="T15" fmla="*/ 337061 h 366395"/>
              <a:gd name="T16" fmla="*/ 154829 w 407034"/>
              <a:gd name="T17" fmla="*/ 119917 h 366395"/>
              <a:gd name="T18" fmla="*/ 139549 w 407034"/>
              <a:gd name="T19" fmla="*/ 337061 h 366395"/>
              <a:gd name="T20" fmla="*/ 139549 w 407034"/>
              <a:gd name="T21" fmla="*/ 194458 h 366395"/>
              <a:gd name="T22" fmla="*/ 222096 w 407034"/>
              <a:gd name="T23" fmla="*/ 105008 h 366395"/>
              <a:gd name="T24" fmla="*/ 166130 w 407034"/>
              <a:gd name="T25" fmla="*/ 258625 h 366395"/>
              <a:gd name="T26" fmla="*/ 182079 w 407034"/>
              <a:gd name="T27" fmla="*/ 248906 h 366395"/>
              <a:gd name="T28" fmla="*/ 223891 w 407034"/>
              <a:gd name="T29" fmla="*/ 239397 h 366395"/>
              <a:gd name="T30" fmla="*/ 199357 w 407034"/>
              <a:gd name="T31" fmla="*/ 241130 h 366395"/>
              <a:gd name="T32" fmla="*/ 219293 w 407034"/>
              <a:gd name="T33" fmla="*/ 337061 h 366395"/>
              <a:gd name="T34" fmla="*/ 228512 w 407034"/>
              <a:gd name="T35" fmla="*/ 244776 h 366395"/>
              <a:gd name="T36" fmla="*/ 259164 w 407034"/>
              <a:gd name="T37" fmla="*/ 337061 h 366395"/>
              <a:gd name="T38" fmla="*/ 285743 w 407034"/>
              <a:gd name="T39" fmla="*/ 77784 h 366395"/>
              <a:gd name="T40" fmla="*/ 365489 w 407034"/>
              <a:gd name="T41" fmla="*/ 187976 h 366395"/>
              <a:gd name="T42" fmla="*/ 312323 w 407034"/>
              <a:gd name="T43" fmla="*/ 156862 h 366395"/>
              <a:gd name="T44" fmla="*/ 299034 w 407034"/>
              <a:gd name="T45" fmla="*/ 149733 h 366395"/>
              <a:gd name="T46" fmla="*/ 352197 w 407034"/>
              <a:gd name="T47" fmla="*/ 337061 h 366395"/>
              <a:gd name="T48" fmla="*/ 378778 w 407034"/>
              <a:gd name="T49" fmla="*/ 38889 h 366395"/>
              <a:gd name="T50" fmla="*/ 222096 w 407034"/>
              <a:gd name="T51" fmla="*/ 105008 h 366395"/>
              <a:gd name="T52" fmla="*/ 253100 w 407034"/>
              <a:gd name="T53" fmla="*/ 148762 h 366395"/>
              <a:gd name="T54" fmla="*/ 272453 w 407034"/>
              <a:gd name="T55" fmla="*/ 194458 h 366395"/>
              <a:gd name="T56" fmla="*/ 255914 w 407034"/>
              <a:gd name="T57" fmla="*/ 130408 h 366395"/>
              <a:gd name="T58" fmla="*/ 68442 w 407034"/>
              <a:gd name="T59" fmla="*/ 152973 h 366395"/>
              <a:gd name="T60" fmla="*/ 73098 w 407034"/>
              <a:gd name="T61" fmla="*/ 175011 h 366395"/>
              <a:gd name="T62" fmla="*/ 86389 w 407034"/>
              <a:gd name="T63" fmla="*/ 157510 h 366395"/>
              <a:gd name="T64" fmla="*/ 86389 w 407034"/>
              <a:gd name="T65" fmla="*/ 141306 h 366395"/>
              <a:gd name="T66" fmla="*/ 99678 w 407034"/>
              <a:gd name="T67" fmla="*/ 175011 h 366395"/>
              <a:gd name="T68" fmla="*/ 312323 w 407034"/>
              <a:gd name="T69" fmla="*/ 156862 h 366395"/>
              <a:gd name="T70" fmla="*/ 325613 w 407034"/>
              <a:gd name="T71" fmla="*/ 175011 h 366395"/>
              <a:gd name="T72" fmla="*/ 398710 w 407034"/>
              <a:gd name="T73" fmla="*/ 0 h 366395"/>
              <a:gd name="T74" fmla="*/ 352197 w 407034"/>
              <a:gd name="T75" fmla="*/ 175011 h 366395"/>
              <a:gd name="T76" fmla="*/ 392068 w 407034"/>
              <a:gd name="T77" fmla="*/ 33705 h 366395"/>
              <a:gd name="T78" fmla="*/ 358841 w 407034"/>
              <a:gd name="T79" fmla="*/ 12962 h 366395"/>
              <a:gd name="T80" fmla="*/ 99678 w 407034"/>
              <a:gd name="T81" fmla="*/ 38889 h 366395"/>
              <a:gd name="T82" fmla="*/ 299034 w 407034"/>
              <a:gd name="T83" fmla="*/ 77784 h 366395"/>
              <a:gd name="T84" fmla="*/ 299034 w 407034"/>
              <a:gd name="T85" fmla="*/ 51854 h 366395"/>
              <a:gd name="T86" fmla="*/ 325286 w 407034"/>
              <a:gd name="T87" fmla="*/ 149733 h 366395"/>
              <a:gd name="T88" fmla="*/ 285743 w 407034"/>
              <a:gd name="T89" fmla="*/ 64820 h 366395"/>
              <a:gd name="T90" fmla="*/ 39871 w 407034"/>
              <a:gd name="T91" fmla="*/ 12962 h 366395"/>
              <a:gd name="T92" fmla="*/ 53161 w 407034"/>
              <a:gd name="T93" fmla="*/ 20743 h 366395"/>
              <a:gd name="T94" fmla="*/ 385422 w 407034"/>
              <a:gd name="T95" fmla="*/ 18148 h 366395"/>
              <a:gd name="T96" fmla="*/ 398710 w 407034"/>
              <a:gd name="T97" fmla="*/ 12962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НА АЗЕРБАЙДЖАН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14" y="539924"/>
            <a:ext cx="3888432" cy="24482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 территории Азербайджана существовало государство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атабеков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latin typeface="Arial" pitchFamily="34" charset="0"/>
                <a:cs typeface="Arial" pitchFamily="34" charset="0"/>
              </a:rPr>
              <a:t>или держава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Илдегизидов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Правитель государства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атабек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Музаффар</a:t>
            </a:r>
            <a:r>
              <a:rPr lang="ru-RU" dirty="0">
                <a:latin typeface="Arial" pitchFamily="34" charset="0"/>
                <a:cs typeface="Arial" pitchFamily="34" charset="0"/>
              </a:rPr>
              <a:t> ад-Дин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Узбек привел государство к упадку, </a:t>
            </a:r>
            <a:r>
              <a:rPr lang="ru-RU" dirty="0">
                <a:latin typeface="Arial" pitchFamily="34" charset="0"/>
                <a:cs typeface="Arial" pitchFamily="34" charset="0"/>
              </a:rPr>
              <a:t>что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было связано </a:t>
            </a:r>
            <a:r>
              <a:rPr lang="ru-RU" dirty="0">
                <a:latin typeface="Arial" pitchFamily="34" charset="0"/>
                <a:cs typeface="Arial" pitchFamily="34" charset="0"/>
              </a:rPr>
              <a:t>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с угрозой со стороны Грузинского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царства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61" y="619381"/>
            <a:ext cx="1328194" cy="145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53" y="1836068"/>
            <a:ext cx="1584325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6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ПРАВИТЕЛЬ АЗЕРБАЙДЖАНА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2" y="539924"/>
            <a:ext cx="3456383" cy="2700164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Правитель Азербайджана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Музаффар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ад-Дина Узбека (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Озбека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арабо-персидских исторических сочинениях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изображается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слабый правитель,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который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время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уделял не государственным делам, а собственным увеселениям, что в итоге привело его державу к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гибели.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827956"/>
            <a:ext cx="1952939" cy="188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9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УПАДОК ГОСУДАРСТВА В АЗЕРБАЙДЖАНЕ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539924"/>
            <a:ext cx="3240359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Арабский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 Ибн ал-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Асира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сообщает, что жена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Узбек-хана,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Малика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хотун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находилась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Тебризе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Она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фактически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управляла страной своего мужа, который был занят собственными удовольствиями – едой, пьянством и игрой в азартные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564419"/>
            <a:ext cx="1584176" cy="175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27797" y="2412133"/>
            <a:ext cx="2160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Шлем, относящийся к периоду правления Атабеков </a:t>
            </a:r>
            <a:r>
              <a:rPr lang="ru-RU" dirty="0" smtClean="0"/>
              <a:t>Азербайджана</a:t>
            </a:r>
            <a:r>
              <a:rPr lang="ru-RU" dirty="0"/>
              <a:t>. Музей искусств Азербайджана, Баку</a:t>
            </a:r>
          </a:p>
        </p:txBody>
      </p:sp>
    </p:spTree>
    <p:extLst>
      <p:ext uri="{BB962C8B-B14F-4D97-AF65-F5344CB8AC3E}">
        <p14:creationId xmlns:p14="http://schemas.microsoft.com/office/powerpoint/2010/main" val="703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УСТАНОВЛЕНИЕ ВЛАСТИ ДЖАЛОЛИДДИНА В ЗАКАВКАЗЬЕ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422" y="663130"/>
            <a:ext cx="4104455" cy="2541090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1225 году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Джалолиддин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взяв г.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Марагу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не оказавшую серьезного сопротивления, султан пошел на Тебриз и овладел городом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Атабек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Узбек бежал в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Ганзак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а оттуда в неприступную крепость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Алинджа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где и умер.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 За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короткое время власть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Джелалиддина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признала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Гянджа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Барда,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Шамкир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и другие города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Восточного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З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акавказья. Население Азербайджана видело в лице Хорезмшаха освободителя от грузинского гнета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85" y="683940"/>
            <a:ext cx="1290731" cy="207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78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ВОЕННЫЕ ПОХОДЫ ДЖАЛОЛИДДИНА МАНГУБЕРДЫ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2" y="611932"/>
            <a:ext cx="3456383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Хорезмшах избирает территорию Азербайджана местом для военных походов. Столицей нового государства становится город Тебриз.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Затем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направляет войска на Грузию и разбивает 60-ти тысячное войско грузин и направляется в Тифлис. В 1226 г. он полностью захватывает Грузию. В состав владений  хорезмшаха перешли Азербайджан, Армения, и Грузия.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13" y="755948"/>
            <a:ext cx="2022486" cy="186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БОЙ С МОНГОЛАМИ У ГОРОДА ИСФАГАН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2" y="611932"/>
            <a:ext cx="3816424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сентябре 1227 года у города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Исфаган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разбивает монгольское войско, которым руководил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Тайнол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нойон. Оценив доблесть и мужество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 сказал: «Он настоящий герой  своего времени, истинный предводитель своего войска»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53" y="611932"/>
            <a:ext cx="1656590" cy="22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ВНУТРЕННИЕ ПРОТИВОРЕЧИЯ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591121"/>
            <a:ext cx="3600399" cy="2325067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Возрастающий авторитет султана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вызвал тревогу у Багдадского халифа, правителей Египта, Дамаска и Алжира. Начались внутренние противоречия. Правитель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Коньи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сплотил противостоящие стороны против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5"/>
          <a:stretch/>
        </p:blipFill>
        <p:spPr bwMode="auto">
          <a:xfrm>
            <a:off x="3671813" y="683940"/>
            <a:ext cx="1906626" cy="227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2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ИЗМЕНА БРАТА ДЖАЛОЛИДДИНА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2" y="611932"/>
            <a:ext cx="3672407" cy="230425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Брат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Гиесиддин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Пиршах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 своими войнами атаковал резиденцию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Он завидовал старшему брату и хотел лично создать независимое государство. Он был схвачен правителем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Кирмона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казнен.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755948"/>
            <a:ext cx="1609725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5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ИЗМЕНА ГЛАВНОГО ВИЗИРЯ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672408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Интриги против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начал главный визирь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Шароф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аль-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Мульк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Он пытался договорится с правителями Алжира и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Коньи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 захвате власти у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его замысел был раскрыт его казнили.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8" y="827956"/>
            <a:ext cx="1873171" cy="158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8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РАЗГРОМ ВОЕННЫХ СИЛ ДЖАЛОЛИДДИНА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519113"/>
            <a:ext cx="3672408" cy="2469083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августе 1230 г. около местности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Арзиджон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военные силы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были разбиты объединенными войсками Кони, Алжира, Дамаска и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Египта. </a:t>
            </a:r>
            <a:endParaRPr lang="ru-RU" alt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Монголы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узнали, что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ослаблен недавним поражением.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1231 г. монголы вошли в Азербайджан               30-тысячное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монгольское войско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разбило 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Джалалиддина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8"/>
          <a:stretch/>
        </p:blipFill>
        <p:spPr bwMode="auto">
          <a:xfrm>
            <a:off x="4203583" y="539924"/>
            <a:ext cx="1053960" cy="130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53" y="1871312"/>
            <a:ext cx="1516067" cy="128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4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</a:p>
        </p:txBody>
      </p:sp>
      <p:sp>
        <p:nvSpPr>
          <p:cNvPr id="41987" name="Содержимое 10"/>
          <p:cNvSpPr>
            <a:spLocks noGrp="1"/>
          </p:cNvSpPr>
          <p:nvPr>
            <p:ph idx="1"/>
          </p:nvPr>
        </p:nvSpPr>
        <p:spPr>
          <a:xfrm>
            <a:off x="287437" y="683940"/>
            <a:ext cx="4536504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1. Образование государства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Джалолиддина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 Победы в Иране и на Кавказе.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3. Внутренние противоречия.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4. Отображение образа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Джалолиддина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Мангуберды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историко-художественных произведениях.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5. Возрождение имени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Джалолиддина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Мангуберды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годы независимости.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93" y="1281188"/>
            <a:ext cx="1259232" cy="175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МОНГОЛЫ ПРЕСЛЕДУЮТ ВОЙСКО ДЖАЛОЛИДДИНА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215430" y="683940"/>
            <a:ext cx="3456384" cy="230425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Воспользовавшись бессилием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монголы с многочисленным войском вошли в Азербайджан и начали преследовать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Во время нашествия на его резиденцию монголы перебили малочисленное войско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Джалолиддину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удалось скрыться в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гороах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Курдистана. </a:t>
            </a:r>
            <a:endParaRPr lang="ru-RU" alt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355" y="683940"/>
            <a:ext cx="172561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92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ГИБЕЛЬ ДЖАЛОЛИДДИНА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16424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1231 г. в  горах на небольшой отряд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напали курдские разбойники. Один из них убил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копьем 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возрасте тридцати трех лет ушел из жизни последний Хорезмшах.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Его имя на протяжении веков сохранилось как символ смелости, отваги и патриотизма.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636512"/>
            <a:ext cx="1628512" cy="243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02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ИМЯ ДЖАЛОЛИДДИНА МАНГУБЕРДЫ В ИСТОРИИ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4" y="611932"/>
            <a:ext cx="3672407" cy="2376264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История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никогда не сотрет со своих страниц имена людей, которые отдали свои силы и жизнь Отчизне, они всегда будут вызывать восхищение, навсегда останутся в веках, окруженные почетом и уважением всех народов, стремящихся к независимости, свободной и счастливой жизни.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r="2610"/>
          <a:stretch/>
        </p:blipFill>
        <p:spPr bwMode="auto">
          <a:xfrm>
            <a:off x="3745731" y="899964"/>
            <a:ext cx="180051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8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УВАЖЕНИЕ СРЕДИ ВРАГОВ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3" y="467916"/>
            <a:ext cx="3913807" cy="266429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Мужество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бесстрашие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снискали ему уважение даже среди врагов. О нем упоминает историческая поэма монголов «Сокровенное сказание». Известны высказывания самого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Чингизхана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«Счастлив отец, имеющий такого сына!», а также и другое, после одного из сражений: «Такими должны быть сыновья, такие герои должны украшать историю».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никогда не сотрет со своих страниц имена людей, которые отдали свои силы и жизнь Отчизне, они всегда будут вызывать восхищение, навсегда останутся в веках, окруженные почетом и уважением всех народов, стремящихся к независимости, свободной и счастливой жизни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590" y="575690"/>
            <a:ext cx="1588014" cy="247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ШИХОБИДДИН ИБН АХМАД НАСАВИ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519113"/>
            <a:ext cx="4176463" cy="2685107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Шихобиддин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ибн Ахмад ан-</a:t>
            </a:r>
            <a:r>
              <a:rPr lang="ru-RU" altLang="ru-RU" sz="1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Насави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</a:t>
            </a:r>
            <a:r>
              <a:rPr lang="en-US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личным секретарем  </a:t>
            </a:r>
            <a:r>
              <a:rPr lang="ru-RU" altLang="ru-RU" sz="1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он </a:t>
            </a:r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 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Жизнеописание султана </a:t>
            </a:r>
            <a:r>
              <a:rPr lang="ru-RU" altLang="ru-RU" sz="1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Джалалолиддина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Мануберды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созданного в 1241 г.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 1224 году по долгу службы он прибыл в Ирак и служил </a:t>
            </a:r>
            <a:r>
              <a:rPr lang="ru-RU" altLang="ru-RU" sz="1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Джалолиддину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вплоть до гибели 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правителя </a:t>
            </a:r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1231 г. 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        это </a:t>
            </a:r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ан-</a:t>
            </a:r>
            <a:r>
              <a:rPr lang="ru-RU" altLang="ru-RU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Насави</a:t>
            </a:r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находился в центре политической жизни. Он сопровождает </a:t>
            </a:r>
            <a:r>
              <a:rPr lang="ru-RU" altLang="ru-RU" sz="1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Джалалиддина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походах, составляет важнейшие грамоты и дипломатические документы, выполняет его наиболее ответственные поручения в качестве чрезвычайного 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посла.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Он писал о </a:t>
            </a:r>
            <a:r>
              <a:rPr lang="ru-RU" altLang="ru-RU" sz="1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Джалолиддине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«Он был смелым и отважным, среди львов самым смелым львом, бесстрашным наездником, самым отважным среди воинов».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55" y="655142"/>
            <a:ext cx="140250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0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ИБН АЛ-АСИРА </a:t>
            </a:r>
            <a:b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«СОВЕРШЕННАЯ КНИГА ОБ ИСТОРИИ»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4032448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Известный арабский историк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XIII в.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Ибн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ал-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Асира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написал исторический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«Ал-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Камил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фит-тарих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(«Совершенная книга по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»). Автор описывает историю государств Ближнего и Среднего Востока.  Наибольший интерес представляет часть книги, описывающая события с IX в. до середины XIII в. Автор широко осветил деятельность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Джалолиддина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своими важными и точными сведениями пополнил другие источники.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77" y="720355"/>
            <a:ext cx="1406427" cy="197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9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ИСТОРИЧЕСКИЙ ТРУД ДЖУВЕЙНИ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816424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Значительным источником сведений о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Джалолиддине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является произведение историка и крупного государственного деятеля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Алоуддина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Атомалика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Джувайни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Тарихи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жахонкушой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(«История покорителей мира»). Автор этого произведения происходил из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семьи </a:t>
            </a:r>
            <a:r>
              <a:rPr lang="ru-RU" altLang="ru-R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Джувейни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представители которой занимали при сельджуках, хорезмшахах и монгольских ханах высокие 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должности.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Около 1260 г. он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завершил 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работу над своим произведением. «История покорителей мира», стала важнейшим письменным источником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эпохи монгольских 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нашествий.</a:t>
            </a:r>
            <a:endParaRPr lang="ru-RU" altLang="ru-RU" sz="1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519113"/>
            <a:ext cx="1626142" cy="124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85" y="1836068"/>
            <a:ext cx="1027763" cy="135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4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endParaRPr lang="ru-RU" alt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384376" cy="266429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Джалолиддине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писали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Мирхонд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(1433-1498 гг.)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произведении «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Равзат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ус-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сафо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Улугбек в произведении «История четырех улусов».       Сведения о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Джалолиддине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содержатся в источниках на китайском, монгольском, армянском и других языках.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6093" r="11146"/>
          <a:stretch/>
        </p:blipFill>
        <p:spPr bwMode="auto">
          <a:xfrm>
            <a:off x="2951733" y="1604302"/>
            <a:ext cx="1700561" cy="14345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16" y="755948"/>
            <a:ext cx="966903" cy="14216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7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800-ЛЕТИЕ СО ДНЯ РОЖДЕНИЯ ДЖАЛОЛИДДИНА МАНГУБЕРДЫ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2" y="539924"/>
            <a:ext cx="4104455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году в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Узбекистане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широко отметили 800-летие со дня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рождения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Мангуберди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подвиги стали легендами, его имя – символом беззаветной преданности своему народу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народному герою хорезмшаху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Джалолиддину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Мангуберди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 установлен в городе Ургенч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Его именем были названы площадь и улица.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"/>
          <a:stretch/>
        </p:blipFill>
        <p:spPr bwMode="auto">
          <a:xfrm>
            <a:off x="4391893" y="704198"/>
            <a:ext cx="1194616" cy="185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8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ОРДЕН–ВЫСШАЯ ВОИНСКАЯ НАГРАДА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744416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ru-RU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августа 2000 г. был </a:t>
            </a:r>
            <a:r>
              <a:rPr lang="ru-RU" altLang="ru-RU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 </a:t>
            </a:r>
            <a:r>
              <a:rPr lang="ru-RU" altLang="ru-RU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Орден </a:t>
            </a:r>
            <a:r>
              <a:rPr lang="ru-RU" altLang="ru-RU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Жалолиддина</a:t>
            </a:r>
            <a:r>
              <a:rPr lang="ru-RU" altLang="ru-RU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Мангуберди</a:t>
            </a:r>
            <a:r>
              <a:rPr lang="ru-RU" altLang="ru-RU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высшая воинская награда </a:t>
            </a:r>
            <a:r>
              <a:rPr lang="ru-RU" altLang="ru-RU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  <a:r>
              <a:rPr lang="ru-RU" altLang="ru-RU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Узбекистан Орденом награждаются </a:t>
            </a:r>
            <a:r>
              <a:rPr lang="ru-RU" altLang="ru-RU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военнослужащие командного состава, проявившие образцы высокого военного мастерства, героизм и отвагу при защите независимости страны, её границ, внесшие большой вклад в укрепление оборонной мощи </a:t>
            </a:r>
            <a:r>
              <a:rPr lang="ru-RU" altLang="ru-RU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755948"/>
            <a:ext cx="19050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4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ДЖАЛОЛИДДИН В ИНДИИ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468313"/>
            <a:ext cx="3456930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После сражения на реке Инд в 1221 г.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Джалолиддин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пытается установить тесные связи с правителями индийских областей. Его отряды действуют в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Лахоре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Пенджабе.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Джалолиддин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пытается установить связи с приграничными государствами Индии. 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93" y="611931"/>
            <a:ext cx="128133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r="16415" b="11511"/>
          <a:stretch/>
        </p:blipFill>
        <p:spPr bwMode="auto">
          <a:xfrm>
            <a:off x="3671813" y="2202579"/>
            <a:ext cx="1134979" cy="75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СТРОИТЕЛЬСТОВ МЕМОРИАЛЬНОГО ПАМЯТНИКА ДЖАЛОЛИДДИНУ МАНГУБЕРДЫ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3744416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Ургенче по инициативе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Шавката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Мирзиёева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откроется мемориальный парк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Жалолиддина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ходе визита в Хорезмскую область 30  ноября 2018 года Президент отметил, что памятник последнему хорезмшаху из династии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Ануштегинидов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должен быть таким же величественным, как и его подвиги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804563"/>
            <a:ext cx="156051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68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endParaRPr lang="ru-RU" alt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4" y="519112"/>
            <a:ext cx="3795508" cy="261309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14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Марта 2020 г. Президент осмотрел макет будущего памятника.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«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Жалолиддин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великий полководец, гордость нашей нации. И парк, соответственно, должен быть масштабным, содержательным. Необходимо отразить в парке борьбу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свободу, его сражения. Пусть сюда приходят не только для того, чтобы посмотреть на памятник, но и ради знаний, вдохновения, пусть туристы изучают нашу историю», – сказал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Президент.</a:t>
            </a: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22" y="899964"/>
            <a:ext cx="190113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9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287437" y="683940"/>
            <a:ext cx="5184576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Прочитать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21 стр. 74-77, § 22 стр. 78-81.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Устно ответить на вопросы к параграфам.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Соберите информацию о том, какие книги о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Джалолиддине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Мангуберды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были написаны в Узбекистане в годы независимости.</a:t>
            </a:r>
          </a:p>
        </p:txBody>
      </p:sp>
    </p:spTree>
    <p:extLst>
      <p:ext uri="{BB962C8B-B14F-4D97-AF65-F5344CB8AC3E}">
        <p14:creationId xmlns:p14="http://schemas.microsoft.com/office/powerpoint/2010/main" val="34308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ВРАЖДЕБНЫЕ ДЕЙСТВИЯ ПРАВИТЕЛЯ ОБЛАСТИ ШАТРА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87437" y="755948"/>
            <a:ext cx="3312368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Правитель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области Шатра начал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наступление против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Джалолиддина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сторону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победившего Хорезмшаха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перешли тысяча конников и пять тысяч хорошо вооруженных воинов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правителя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Шатры.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62" y="683941"/>
            <a:ext cx="194421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1908076"/>
            <a:ext cx="2039827" cy="109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ГОСУДАРСТВО ДЖАЛОЛИДДИНА В ИНДИИ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422" y="683940"/>
            <a:ext cx="3312368" cy="24482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Джалолиддин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Мангуберди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формирует государство в подчиненных ему областях Индии и правит здесь три года. Его имя произносят в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хутбе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От его имени чеканят медные и серебряные монеты, вводят налоги.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97" y="773298"/>
            <a:ext cx="2062399" cy="218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95909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ДЖАЛОЛИДДИН ПОКИДАЕТ ИНДИЮ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829675"/>
              </p:ext>
            </p:extLst>
          </p:nvPr>
        </p:nvGraphicFramePr>
        <p:xfrm>
          <a:off x="71413" y="539924"/>
          <a:ext cx="5616624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1413" y="2552672"/>
            <a:ext cx="5544616" cy="655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err="1" smtClean="0">
                <a:latin typeface="Arial" panose="020B0604020202020204" pitchFamily="34" charset="0"/>
                <a:cs typeface="Arial" pitchFamily="34" charset="0"/>
              </a:rPr>
              <a:t>Джалололиддину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 было трудно найти союзников в Индии и в 1224 году он отправился в Иран.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52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ДЖАЛОЛИДДИН В ИРАНЕ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430" y="539924"/>
            <a:ext cx="3528392" cy="2592288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Джалолиддин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Мангуберды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прибыл со своим войском сначала в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Кирмон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затем Шираз 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Исфаган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чтобы договорится с местными правителями о борьбе с общим врагом - монголами. Местное население приветствовало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Джалолиддина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На этих территориях он начал создавать объединенное государство.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83" y="1043980"/>
            <a:ext cx="204754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2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УСПЕХИ ДЖАЛОЛИДДИНА В ИРАНЕ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274947"/>
              </p:ext>
            </p:extLst>
          </p:nvPr>
        </p:nvGraphicFramePr>
        <p:xfrm>
          <a:off x="215430" y="611932"/>
          <a:ext cx="5400600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9" y="2281325"/>
            <a:ext cx="1322756" cy="86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38" y="2239417"/>
            <a:ext cx="1325341" cy="98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51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БОЙ У ГОРОДА БАСРА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422" y="519114"/>
            <a:ext cx="3456383" cy="2613098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Джалолиддин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направляет письмо  халифу Багдада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Нозиру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Он призывает халифа выступить против общего врага-монголов. Однако, халиф опасался усиления мощи Хорезмшаха, стал сеять смуты среди его союзников и с 20-ти тысячным войском направился против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Джалолиддина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Мангуберды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Халиф в бою у города Басры потерпел поражение. После этой победы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Джалолиддин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Мангуберды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начинает поход на Азербайджан.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827956"/>
            <a:ext cx="206395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63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154098</TotalTime>
  <Words>1670</Words>
  <Application>Microsoft Office PowerPoint</Application>
  <PresentationFormat>Произвольный</PresentationFormat>
  <Paragraphs>101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32</vt:i4>
      </vt:variant>
    </vt:vector>
  </HeadingPairs>
  <TitlesOfParts>
    <vt:vector size="46" baseType="lpstr">
      <vt:lpstr>Arial</vt:lpstr>
      <vt:lpstr>Calibri</vt:lpstr>
      <vt:lpstr>Open Sans</vt:lpstr>
      <vt:lpstr>Open Sans Light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Тема Office</vt:lpstr>
      <vt:lpstr>История Узбекистана</vt:lpstr>
      <vt:lpstr>ПЛАН УРОКА</vt:lpstr>
      <vt:lpstr>ДЖАЛОЛИДДИН В ИНДИИ</vt:lpstr>
      <vt:lpstr>ВРАЖДЕБНЫЕ ДЕЙСТВИЯ ПРАВИТЕЛЯ ОБЛАСТИ ШАТРА</vt:lpstr>
      <vt:lpstr>ГОСУДАРСТВО ДЖАЛОЛИДДИНА В ИНДИИ</vt:lpstr>
      <vt:lpstr>ДЖАЛОЛИДДИН ПОКИДАЕТ ИНДИЮ</vt:lpstr>
      <vt:lpstr>ДЖАЛОЛИДДИН В ИРАНЕ</vt:lpstr>
      <vt:lpstr>УСПЕХИ ДЖАЛОЛИДДИНА В ИРАНЕ</vt:lpstr>
      <vt:lpstr>БОЙ У ГОРОДА БАСРА</vt:lpstr>
      <vt:lpstr>ПОХОД НА АЗЕРБАЙДЖАН</vt:lpstr>
      <vt:lpstr>ПРАВИТЕЛЬ АЗЕРБАЙДЖАНА</vt:lpstr>
      <vt:lpstr>УПАДОК ГОСУДАРСТВА В АЗЕРБАЙДЖАНЕ</vt:lpstr>
      <vt:lpstr>УСТАНОВЛЕНИЕ ВЛАСТИ ДЖАЛОЛИДДИНА В ЗАКАВКАЗЬЕ</vt:lpstr>
      <vt:lpstr>ВОЕННЫЕ ПОХОДЫ ДЖАЛОЛИДДИНА МАНГУБЕРДЫ</vt:lpstr>
      <vt:lpstr>БОЙ С МОНГОЛАМИ У ГОРОДА ИСФАГАН</vt:lpstr>
      <vt:lpstr>ВНУТРЕННИЕ ПРОТИВОРЕЧИЯ</vt:lpstr>
      <vt:lpstr>ИЗМЕНА БРАТА ДЖАЛОЛИДДИНА</vt:lpstr>
      <vt:lpstr>ИЗМЕНА ГЛАВНОГО ВИЗИРЯ</vt:lpstr>
      <vt:lpstr>РАЗГРОМ ВОЕННЫХ СИЛ ДЖАЛОЛИДДИНА</vt:lpstr>
      <vt:lpstr>МОНГОЛЫ ПРЕСЛЕДУЮТ ВОЙСКО ДЖАЛОЛИДДИНА</vt:lpstr>
      <vt:lpstr>ГИБЕЛЬ ДЖАЛОЛИДДИНА</vt:lpstr>
      <vt:lpstr>ИМЯ ДЖАЛОЛИДДИНА МАНГУБЕРДЫ В ИСТОРИИ</vt:lpstr>
      <vt:lpstr>УВАЖЕНИЕ СРЕДИ ВРАГОВ</vt:lpstr>
      <vt:lpstr>ШИХОБИДДИН ИБН АХМАД НАСАВИ</vt:lpstr>
      <vt:lpstr>ИБН АЛ-АСИРА  «СОВЕРШЕННАЯ КНИГА ОБ ИСТОРИИ»</vt:lpstr>
      <vt:lpstr> ИСТОРИЧЕСКИЙ ТРУД ДЖУВЕЙНИ</vt:lpstr>
      <vt:lpstr>Презентация PowerPoint</vt:lpstr>
      <vt:lpstr>800-ЛЕТИЕ СО ДНЯ РОЖДЕНИЯ ДЖАЛОЛИДДИНА МАНГУБЕРДЫ</vt:lpstr>
      <vt:lpstr>ОРДЕН–ВЫСШАЯ ВОИНСКАЯ НАГРАДА</vt:lpstr>
      <vt:lpstr>СТРОИТЕЛЬСТОВ МЕМОРИАЛЬНОГО ПАМЯТНИКА ДЖАЛОЛИДДИНУ МАНГУБЕРДЫ</vt:lpstr>
      <vt:lpstr>Презентация PowerPoint</vt:lpstr>
      <vt:lpstr>САМОСТОЯТЕЛЬНАЯ РАБОТА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Sergey</dc:creator>
  <cp:lastModifiedBy>1</cp:lastModifiedBy>
  <cp:revision>1741</cp:revision>
  <dcterms:created xsi:type="dcterms:W3CDTF">2014-10-08T23:03:32Z</dcterms:created>
  <dcterms:modified xsi:type="dcterms:W3CDTF">2021-03-24T12:37:56Z</dcterms:modified>
</cp:coreProperties>
</file>