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52" r:id="rId10"/>
  </p:sldMasterIdLst>
  <p:notesMasterIdLst>
    <p:notesMasterId r:id="rId39"/>
  </p:notesMasterIdLst>
  <p:sldIdLst>
    <p:sldId id="1504" r:id="rId11"/>
    <p:sldId id="1414" r:id="rId12"/>
    <p:sldId id="1542" r:id="rId13"/>
    <p:sldId id="1585" r:id="rId14"/>
    <p:sldId id="1501" r:id="rId15"/>
    <p:sldId id="1584" r:id="rId16"/>
    <p:sldId id="1591" r:id="rId17"/>
    <p:sldId id="1586" r:id="rId18"/>
    <p:sldId id="1587" r:id="rId19"/>
    <p:sldId id="1588" r:id="rId20"/>
    <p:sldId id="1590" r:id="rId21"/>
    <p:sldId id="1597" r:id="rId22"/>
    <p:sldId id="1592" r:id="rId23"/>
    <p:sldId id="1593" r:id="rId24"/>
    <p:sldId id="1594" r:id="rId25"/>
    <p:sldId id="1595" r:id="rId26"/>
    <p:sldId id="1596" r:id="rId27"/>
    <p:sldId id="1598" r:id="rId28"/>
    <p:sldId id="1599" r:id="rId29"/>
    <p:sldId id="1600" r:id="rId30"/>
    <p:sldId id="1601" r:id="rId31"/>
    <p:sldId id="1602" r:id="rId32"/>
    <p:sldId id="1603" r:id="rId33"/>
    <p:sldId id="1604" r:id="rId34"/>
    <p:sldId id="1605" r:id="rId35"/>
    <p:sldId id="1610" r:id="rId36"/>
    <p:sldId id="1611" r:id="rId37"/>
    <p:sldId id="1612" r:id="rId38"/>
  </p:sldIdLst>
  <p:sldSz cx="5759450" cy="3240088"/>
  <p:notesSz cx="6858000" cy="9144000"/>
  <p:defaultTextStyle>
    <a:defPPr>
      <a:defRPr lang="en-US"/>
    </a:defPPr>
    <a:lvl1pPr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87338" indent="169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74675" indent="339725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863600" indent="508000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150938" indent="677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084D64B-4624-4923-A494-8849185528BD}">
          <p14:sldIdLst>
            <p14:sldId id="1504"/>
            <p14:sldId id="1414"/>
            <p14:sldId id="1542"/>
            <p14:sldId id="1585"/>
            <p14:sldId id="1501"/>
            <p14:sldId id="1584"/>
            <p14:sldId id="1591"/>
            <p14:sldId id="1586"/>
            <p14:sldId id="1587"/>
            <p14:sldId id="1588"/>
            <p14:sldId id="1590"/>
            <p14:sldId id="1597"/>
            <p14:sldId id="1592"/>
            <p14:sldId id="1593"/>
            <p14:sldId id="1594"/>
            <p14:sldId id="1595"/>
            <p14:sldId id="1596"/>
            <p14:sldId id="1598"/>
            <p14:sldId id="1599"/>
            <p14:sldId id="1600"/>
            <p14:sldId id="1601"/>
            <p14:sldId id="1602"/>
            <p14:sldId id="1603"/>
            <p14:sldId id="1604"/>
            <p14:sldId id="1605"/>
            <p14:sldId id="1610"/>
            <p14:sldId id="1611"/>
            <p14:sldId id="16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>
          <p15:clr>
            <a:srgbClr val="A4A3A4"/>
          </p15:clr>
        </p15:guide>
        <p15:guide id="2" orient="horz" pos="517">
          <p15:clr>
            <a:srgbClr val="A4A3A4"/>
          </p15:clr>
        </p15:guide>
        <p15:guide id="3" pos="1882">
          <p15:clr>
            <a:srgbClr val="A4A3A4"/>
          </p15:clr>
        </p15:guide>
        <p15:guide id="4" pos="15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543" autoAdjust="0"/>
  </p:normalViewPr>
  <p:slideViewPr>
    <p:cSldViewPr snapToObjects="1">
      <p:cViewPr varScale="1">
        <p:scale>
          <a:sx n="250" d="100"/>
          <a:sy n="250" d="100"/>
        </p:scale>
        <p:origin x="282" y="186"/>
      </p:cViewPr>
      <p:guideLst>
        <p:guide orient="horz" pos="742"/>
        <p:guide orient="horz" pos="517"/>
        <p:guide pos="1882"/>
        <p:guide pos="15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D23523-EC53-434E-9815-70354B215AAE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D50B41A-3BF8-47FF-8EFC-0FBE9D43B1C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8458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3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4675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3600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9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9661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7593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5526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3458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74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7412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615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40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6358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7838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38548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26328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72734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69803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373914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6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99699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801441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4902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60947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4543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212896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508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602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287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312561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61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137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102529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79974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476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9472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1897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48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7478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9542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621110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53423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68066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41727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0869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19173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3887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45831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59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125498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9680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637939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2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37938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06395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754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752242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50680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3259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2664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322971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74024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4539590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497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44070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566258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3347435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04434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0702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50006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217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69774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15039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6986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2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83193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571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9360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035478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571547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32614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360643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78591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761036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5647919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50802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126395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487922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680253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79771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94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38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3672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7236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693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976651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07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8213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781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16562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72136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3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895954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62989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755240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121299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4466896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32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998284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037335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0196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675983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0684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455123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165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871074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3091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704092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4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3224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61983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41355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860614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70723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9766482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538504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49925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351222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70026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28650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267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264151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991824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85551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5039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4877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776850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808690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45940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6266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44788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2496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344110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928137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2012954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8591840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726943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7506268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783891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34033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089776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9220018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66161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17311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2183851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518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1896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73370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6462123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3876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17845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18878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1652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97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38499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404713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4287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056221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05554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4842475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641226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1259631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0728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350966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66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1495400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851988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6800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352095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32391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05679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2818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518140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9014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24012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6504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674706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482406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198398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175115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11046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87774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9889789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330085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6500830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32771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41729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17694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43853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8671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780278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897399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3361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5886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911476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608595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129052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069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964508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967213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310067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105469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218941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593895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439839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0949565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9366431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487566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43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9708529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0389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16610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504011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39969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1287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510076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06173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69134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223662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1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5463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250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714017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91265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127922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31041377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048394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67701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510666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1508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747089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52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4691175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7017350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00501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715993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0434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82747982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3043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948531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062821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941862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2102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813582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7959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66664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79663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399972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7315171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2298609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757169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88351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753102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95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866058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232020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548840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63958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3526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85538297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354831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5209474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3318741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831219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7560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046998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2406810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672315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325810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136860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105202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1839604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626362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2675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2012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27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21476102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942903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7935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14407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193005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2727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58830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358761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6390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40225395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233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1012133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18674353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88833676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00886379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8304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9057860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3574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417316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2687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361519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57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367628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9200397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37502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8275717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790417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995308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6861206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37668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5492120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8387654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24230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4273269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937681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909786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1613521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768671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686966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580979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0351384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2283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0951358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38905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05363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7855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271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0764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01257372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8225233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7306145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8495604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1582611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971765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87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35299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795836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4750780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769286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93367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1534007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53934852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399125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46381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41181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850745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30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047793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1942790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5606320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19211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7939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3491137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58573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6028207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483673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8477533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055895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104707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3754996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64825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999955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46634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2616484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0725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8436918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01048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006153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294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8238239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1239509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67816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859842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5205798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07625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488708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5016991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4714507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3803404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39228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5907444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2015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1266267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374956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1306706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791050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84508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1125504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2816368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59764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426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51262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6966781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271980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0017064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37879175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36347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364510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97073132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2503561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30679446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09182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347811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390890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94897832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46372382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1833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5519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36176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2090171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46405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7041399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94554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530614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30496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92532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4876035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20686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5368214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788932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4766236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58053412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7780432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88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6928856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4850359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22570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3745297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302768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0455710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63318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9499257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78420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3091177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41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63290352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8004690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7151877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6546917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6890063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1157845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0311309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1599572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753581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23471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903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8750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1180162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2810093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6390082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8658009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63830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4893301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1811935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98677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20754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683249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3878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0779307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9696451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3945730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1725890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919120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81175127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7454564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8939752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42287219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3664942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2618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8429358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33582165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64462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CEC5C-5864-441D-A2E3-BBE38CF46ED4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840F-503B-4BC4-92BE-038FA4C9B0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710519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FE4E2-54BD-4DFB-856C-339EB6ED85FC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57DDE-2654-420A-8057-D26BC0521B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4732773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9" y="2082057"/>
            <a:ext cx="4895533" cy="643517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9" y="1373290"/>
            <a:ext cx="4895533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0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30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4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51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2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9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681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2E3FA-910D-46F0-B0C7-77122DDA910B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8FAF-E536-477F-8921-1CD31CB00F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981753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984" y="357010"/>
            <a:ext cx="1584848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61822" y="357010"/>
            <a:ext cx="1584849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A7AB-6497-4076-B179-2AACC9C3223E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8326C-18FA-48F6-946D-612E722B71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4514306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756"/>
            <a:ext cx="5183505" cy="54001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3" y="725270"/>
            <a:ext cx="2545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3" y="1027528"/>
            <a:ext cx="2545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4C4E-A892-477A-941E-1005C9E677C4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7F1F-8D0B-4B19-9954-D1F7D594BE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712879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F4865-87F2-4AB5-BDFF-C53CBE615F68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4DFF-D4EA-4D30-839B-69299E63F4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5503655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ADB6-E4D0-43AB-8776-7CEC33D1AD83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F2035-CFCA-4514-840E-86B329EB98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80513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003"/>
            <a:ext cx="189481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7" y="129004"/>
            <a:ext cx="321969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4" y="678019"/>
            <a:ext cx="189481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8113E-7373-4642-836C-397EF6341131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EE79-7B73-47BC-A733-7E03DCEDC4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572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0368516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3" y="2268061"/>
            <a:ext cx="3455670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3" y="289510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01" indent="0">
              <a:buNone/>
              <a:defRPr sz="1600"/>
            </a:lvl2pPr>
            <a:lvl3pPr marL="514205" indent="0">
              <a:buNone/>
              <a:defRPr sz="1300"/>
            </a:lvl3pPr>
            <a:lvl4pPr marL="771306" indent="0">
              <a:buNone/>
              <a:defRPr sz="1100"/>
            </a:lvl4pPr>
            <a:lvl5pPr marL="1028409" indent="0">
              <a:buNone/>
              <a:defRPr sz="1100"/>
            </a:lvl5pPr>
            <a:lvl6pPr marL="1285510" indent="0">
              <a:buNone/>
              <a:defRPr sz="1100"/>
            </a:lvl6pPr>
            <a:lvl7pPr marL="1542614" indent="0">
              <a:buNone/>
              <a:defRPr sz="1100"/>
            </a:lvl7pPr>
            <a:lvl8pPr marL="1799715" indent="0">
              <a:buNone/>
              <a:defRPr sz="1100"/>
            </a:lvl8pPr>
            <a:lvl9pPr marL="2056817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3" y="2535819"/>
            <a:ext cx="3455670" cy="38026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2262-C03C-48AD-9AED-649E196D21E9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604-0FC2-495C-9866-D90E410293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370010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EE2F-4789-4CBD-9304-2F7AC08E832E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A0DB-AC43-4132-8495-E1E6A236CD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28695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630749" y="61502"/>
            <a:ext cx="815922" cy="130578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0985" y="61502"/>
            <a:ext cx="2353775" cy="130578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A2B54-77C8-41EC-A82B-E8966EBAD998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C724-D414-40C5-B35B-2390971D52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982183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7961837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6975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570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93846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62768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5822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5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54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04842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78623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823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878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8032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1474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42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6664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746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4903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52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9225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041139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854673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4577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02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53403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727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4502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439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24168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660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62861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185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33084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190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79518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73194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78989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49611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7754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84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546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09953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95242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2246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52224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4298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00030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513804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712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1611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562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9.xml"/><Relationship Id="rId13" Type="http://schemas.openxmlformats.org/officeDocument/2006/relationships/slideLayout" Target="../slideLayouts/slideLayout534.xml"/><Relationship Id="rId3" Type="http://schemas.openxmlformats.org/officeDocument/2006/relationships/slideLayout" Target="../slideLayouts/slideLayout524.xml"/><Relationship Id="rId7" Type="http://schemas.openxmlformats.org/officeDocument/2006/relationships/slideLayout" Target="../slideLayouts/slideLayout528.xml"/><Relationship Id="rId12" Type="http://schemas.openxmlformats.org/officeDocument/2006/relationships/slideLayout" Target="../slideLayouts/slideLayout533.xml"/><Relationship Id="rId17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523.xml"/><Relationship Id="rId16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522.xml"/><Relationship Id="rId6" Type="http://schemas.openxmlformats.org/officeDocument/2006/relationships/slideLayout" Target="../slideLayouts/slideLayout527.xml"/><Relationship Id="rId11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526.xml"/><Relationship Id="rId15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531.xml"/><Relationship Id="rId4" Type="http://schemas.openxmlformats.org/officeDocument/2006/relationships/slideLayout" Target="../slideLayouts/slideLayout525.xml"/><Relationship Id="rId9" Type="http://schemas.openxmlformats.org/officeDocument/2006/relationships/slideLayout" Target="../slideLayouts/slideLayout530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4AFD751D-A7FF-45A3-9868-9D6EF80D7B4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03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18" r:id="rId1"/>
    <p:sldLayoutId id="2147491819" r:id="rId2"/>
    <p:sldLayoutId id="2147491820" r:id="rId3"/>
    <p:sldLayoutId id="2147491821" r:id="rId4"/>
    <p:sldLayoutId id="2147491822" r:id="rId5"/>
    <p:sldLayoutId id="2147491823" r:id="rId6"/>
    <p:sldLayoutId id="2147491824" r:id="rId7"/>
    <p:sldLayoutId id="2147491825" r:id="rId8"/>
    <p:sldLayoutId id="2147491826" r:id="rId9"/>
    <p:sldLayoutId id="2147491827" r:id="rId10"/>
    <p:sldLayoutId id="2147491828" r:id="rId11"/>
    <p:sldLayoutId id="2147491829" r:id="rId12"/>
    <p:sldLayoutId id="2147492323" r:id="rId13"/>
    <p:sldLayoutId id="2147492324" r:id="rId14"/>
    <p:sldLayoutId id="2147492325" r:id="rId15"/>
    <p:sldLayoutId id="2147491830" r:id="rId16"/>
    <p:sldLayoutId id="2147491831" r:id="rId17"/>
    <p:sldLayoutId id="2147491832" r:id="rId18"/>
    <p:sldLayoutId id="2147491833" r:id="rId19"/>
    <p:sldLayoutId id="2147491834" r:id="rId20"/>
    <p:sldLayoutId id="2147491835" r:id="rId21"/>
    <p:sldLayoutId id="2147491836" r:id="rId22"/>
    <p:sldLayoutId id="2147491837" r:id="rId23"/>
    <p:sldLayoutId id="2147491838" r:id="rId24"/>
    <p:sldLayoutId id="2147491839" r:id="rId25"/>
    <p:sldLayoutId id="2147491840" r:id="rId26"/>
    <p:sldLayoutId id="2147491841" r:id="rId27"/>
    <p:sldLayoutId id="2147491842" r:id="rId28"/>
    <p:sldLayoutId id="2147491843" r:id="rId29"/>
    <p:sldLayoutId id="2147491844" r:id="rId30"/>
    <p:sldLayoutId id="2147491845" r:id="rId31"/>
    <p:sldLayoutId id="2147491846" r:id="rId32"/>
    <p:sldLayoutId id="2147491847" r:id="rId33"/>
    <p:sldLayoutId id="2147491848" r:id="rId34"/>
    <p:sldLayoutId id="2147491849" r:id="rId35"/>
    <p:sldLayoutId id="2147491850" r:id="rId36"/>
    <p:sldLayoutId id="2147491851" r:id="rId37"/>
    <p:sldLayoutId id="2147491852" r:id="rId38"/>
    <p:sldLayoutId id="2147491853" r:id="rId39"/>
    <p:sldLayoutId id="2147491854" r:id="rId40"/>
    <p:sldLayoutId id="2147491855" r:id="rId41"/>
    <p:sldLayoutId id="2147491856" r:id="rId42"/>
    <p:sldLayoutId id="2147491857" r:id="rId43"/>
    <p:sldLayoutId id="2147491858" r:id="rId44"/>
    <p:sldLayoutId id="2147491859" r:id="rId45"/>
    <p:sldLayoutId id="2147491860" r:id="rId46"/>
    <p:sldLayoutId id="2147491861" r:id="rId47"/>
    <p:sldLayoutId id="2147491862" r:id="rId48"/>
    <p:sldLayoutId id="2147491863" r:id="rId49"/>
    <p:sldLayoutId id="2147491864" r:id="rId50"/>
    <p:sldLayoutId id="2147491865" r:id="rId51"/>
    <p:sldLayoutId id="2147491866" r:id="rId52"/>
    <p:sldLayoutId id="2147491867" r:id="rId53"/>
    <p:sldLayoutId id="2147491868" r:id="rId54"/>
    <p:sldLayoutId id="2147491869" r:id="rId55"/>
    <p:sldLayoutId id="2147491870" r:id="rId56"/>
    <p:sldLayoutId id="2147491871" r:id="rId57"/>
  </p:sldLayoutIdLst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30175"/>
            <a:ext cx="51847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755650"/>
            <a:ext cx="51847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338" y="3003550"/>
            <a:ext cx="1344612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4292A6-DFA5-4271-AF2D-759FB40CBF76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8500" y="3003550"/>
            <a:ext cx="1822450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ctr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500" y="3003550"/>
            <a:ext cx="1344613" cy="171450"/>
          </a:xfrm>
          <a:prstGeom prst="rect">
            <a:avLst/>
          </a:prstGeom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1CD18A7-38CE-486F-A5F8-61C3BCAE3E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984625" y="2974975"/>
            <a:ext cx="1020763" cy="150813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9C86D4F8-CC5C-4DD0-8868-37F3815B828A}" type="slidenum">
              <a:rPr lang="en-US" altLang="ru-RU" sz="600" smtClean="0">
                <a:solidFill>
                  <a:srgbClr val="898989"/>
                </a:solidFill>
                <a:latin typeface="Calibri" pitchFamily="34" charset="0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0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1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2" name="Rectangle 17">
            <a:hlinkClick r:id="rId15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3" name="Rectangle 24">
            <a:hlinkClick r:id="rId16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4" name="Rectangle 25">
            <a:hlinkClick r:id="rId17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5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6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12" r:id="rId1"/>
    <p:sldLayoutId id="2147492313" r:id="rId2"/>
    <p:sldLayoutId id="2147492314" r:id="rId3"/>
    <p:sldLayoutId id="2147492315" r:id="rId4"/>
    <p:sldLayoutId id="2147492316" r:id="rId5"/>
    <p:sldLayoutId id="2147492317" r:id="rId6"/>
    <p:sldLayoutId id="2147492318" r:id="rId7"/>
    <p:sldLayoutId id="2147492319" r:id="rId8"/>
    <p:sldLayoutId id="2147492320" r:id="rId9"/>
    <p:sldLayoutId id="2147492321" r:id="rId10"/>
    <p:sldLayoutId id="2147492322" r:id="rId11"/>
    <p:sldLayoutId id="2147492350" r:id="rId12"/>
    <p:sldLayoutId id="2147492351" r:id="rId13"/>
  </p:sldLayoutIdLst>
  <p:txStyles>
    <p:titleStyle>
      <a:lvl1pPr algn="ctr" defTabSz="512763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2pPr>
      <a:lvl3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3pPr>
      <a:lvl4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4pPr>
      <a:lvl5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088" indent="-19208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35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570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061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164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266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369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01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20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306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409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51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614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71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817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A213665-B436-4198-BE79-74B12AC042F9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72" r:id="rId1"/>
    <p:sldLayoutId id="2147491873" r:id="rId2"/>
    <p:sldLayoutId id="2147491874" r:id="rId3"/>
    <p:sldLayoutId id="2147491875" r:id="rId4"/>
    <p:sldLayoutId id="2147491876" r:id="rId5"/>
    <p:sldLayoutId id="2147491877" r:id="rId6"/>
    <p:sldLayoutId id="2147491878" r:id="rId7"/>
    <p:sldLayoutId id="2147491879" r:id="rId8"/>
    <p:sldLayoutId id="2147491880" r:id="rId9"/>
    <p:sldLayoutId id="2147491881" r:id="rId10"/>
    <p:sldLayoutId id="2147491882" r:id="rId11"/>
    <p:sldLayoutId id="2147491883" r:id="rId12"/>
    <p:sldLayoutId id="2147492326" r:id="rId13"/>
    <p:sldLayoutId id="2147492327" r:id="rId14"/>
    <p:sldLayoutId id="2147492328" r:id="rId15"/>
    <p:sldLayoutId id="2147491884" r:id="rId16"/>
    <p:sldLayoutId id="2147491885" r:id="rId17"/>
    <p:sldLayoutId id="2147491886" r:id="rId18"/>
    <p:sldLayoutId id="2147491887" r:id="rId19"/>
    <p:sldLayoutId id="2147491888" r:id="rId20"/>
    <p:sldLayoutId id="2147491889" r:id="rId21"/>
    <p:sldLayoutId id="2147491890" r:id="rId22"/>
    <p:sldLayoutId id="2147491891" r:id="rId23"/>
    <p:sldLayoutId id="2147491892" r:id="rId24"/>
    <p:sldLayoutId id="2147491893" r:id="rId25"/>
    <p:sldLayoutId id="2147491894" r:id="rId26"/>
    <p:sldLayoutId id="2147491895" r:id="rId27"/>
    <p:sldLayoutId id="2147491896" r:id="rId28"/>
    <p:sldLayoutId id="2147491897" r:id="rId29"/>
    <p:sldLayoutId id="2147491898" r:id="rId30"/>
    <p:sldLayoutId id="2147491899" r:id="rId31"/>
    <p:sldLayoutId id="2147491900" r:id="rId32"/>
    <p:sldLayoutId id="2147491901" r:id="rId33"/>
    <p:sldLayoutId id="2147491902" r:id="rId34"/>
    <p:sldLayoutId id="2147491903" r:id="rId35"/>
    <p:sldLayoutId id="2147491904" r:id="rId36"/>
    <p:sldLayoutId id="2147491905" r:id="rId37"/>
    <p:sldLayoutId id="2147491906" r:id="rId38"/>
    <p:sldLayoutId id="2147491907" r:id="rId39"/>
    <p:sldLayoutId id="2147491908" r:id="rId40"/>
    <p:sldLayoutId id="2147491909" r:id="rId41"/>
    <p:sldLayoutId id="2147491910" r:id="rId42"/>
    <p:sldLayoutId id="2147491911" r:id="rId43"/>
    <p:sldLayoutId id="2147491912" r:id="rId44"/>
    <p:sldLayoutId id="2147491913" r:id="rId45"/>
    <p:sldLayoutId id="2147491914" r:id="rId46"/>
    <p:sldLayoutId id="2147491915" r:id="rId47"/>
    <p:sldLayoutId id="2147491916" r:id="rId48"/>
    <p:sldLayoutId id="2147491917" r:id="rId49"/>
    <p:sldLayoutId id="2147491918" r:id="rId50"/>
    <p:sldLayoutId id="2147491919" r:id="rId51"/>
    <p:sldLayoutId id="2147491920" r:id="rId52"/>
    <p:sldLayoutId id="2147491921" r:id="rId53"/>
    <p:sldLayoutId id="2147491922" r:id="rId54"/>
    <p:sldLayoutId id="2147491923" r:id="rId55"/>
    <p:sldLayoutId id="2147491924" r:id="rId56"/>
    <p:sldLayoutId id="2147491925" r:id="rId57"/>
    <p:sldLayoutId id="214749192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DC802E7E-9133-4079-A717-D750A3A79EBF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308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27" r:id="rId1"/>
    <p:sldLayoutId id="2147491928" r:id="rId2"/>
    <p:sldLayoutId id="2147491929" r:id="rId3"/>
    <p:sldLayoutId id="2147491930" r:id="rId4"/>
    <p:sldLayoutId id="2147491931" r:id="rId5"/>
    <p:sldLayoutId id="2147491932" r:id="rId6"/>
    <p:sldLayoutId id="2147491933" r:id="rId7"/>
    <p:sldLayoutId id="2147491934" r:id="rId8"/>
    <p:sldLayoutId id="2147491935" r:id="rId9"/>
    <p:sldLayoutId id="2147491936" r:id="rId10"/>
    <p:sldLayoutId id="2147491937" r:id="rId11"/>
    <p:sldLayoutId id="2147491938" r:id="rId12"/>
    <p:sldLayoutId id="2147492329" r:id="rId13"/>
    <p:sldLayoutId id="2147492330" r:id="rId14"/>
    <p:sldLayoutId id="2147492331" r:id="rId15"/>
    <p:sldLayoutId id="2147491939" r:id="rId16"/>
    <p:sldLayoutId id="2147491940" r:id="rId17"/>
    <p:sldLayoutId id="2147491941" r:id="rId18"/>
    <p:sldLayoutId id="2147491942" r:id="rId19"/>
    <p:sldLayoutId id="2147491943" r:id="rId20"/>
    <p:sldLayoutId id="2147491944" r:id="rId21"/>
    <p:sldLayoutId id="2147491945" r:id="rId22"/>
    <p:sldLayoutId id="2147491946" r:id="rId23"/>
    <p:sldLayoutId id="2147491947" r:id="rId24"/>
    <p:sldLayoutId id="2147491948" r:id="rId25"/>
    <p:sldLayoutId id="2147491949" r:id="rId26"/>
    <p:sldLayoutId id="2147491950" r:id="rId27"/>
    <p:sldLayoutId id="2147491951" r:id="rId28"/>
    <p:sldLayoutId id="2147491952" r:id="rId29"/>
    <p:sldLayoutId id="2147491953" r:id="rId30"/>
    <p:sldLayoutId id="2147491954" r:id="rId31"/>
    <p:sldLayoutId id="2147491955" r:id="rId32"/>
    <p:sldLayoutId id="2147491956" r:id="rId33"/>
    <p:sldLayoutId id="2147491957" r:id="rId34"/>
    <p:sldLayoutId id="2147491958" r:id="rId35"/>
    <p:sldLayoutId id="2147491959" r:id="rId36"/>
    <p:sldLayoutId id="2147491960" r:id="rId37"/>
    <p:sldLayoutId id="2147491961" r:id="rId38"/>
    <p:sldLayoutId id="2147491962" r:id="rId39"/>
    <p:sldLayoutId id="2147491963" r:id="rId40"/>
    <p:sldLayoutId id="2147491964" r:id="rId41"/>
    <p:sldLayoutId id="2147491965" r:id="rId42"/>
    <p:sldLayoutId id="2147491966" r:id="rId43"/>
    <p:sldLayoutId id="2147491967" r:id="rId44"/>
    <p:sldLayoutId id="2147491968" r:id="rId45"/>
    <p:sldLayoutId id="2147491969" r:id="rId46"/>
    <p:sldLayoutId id="2147491970" r:id="rId47"/>
    <p:sldLayoutId id="2147491971" r:id="rId48"/>
    <p:sldLayoutId id="2147491972" r:id="rId49"/>
    <p:sldLayoutId id="2147491973" r:id="rId50"/>
    <p:sldLayoutId id="2147491974" r:id="rId51"/>
    <p:sldLayoutId id="2147491975" r:id="rId52"/>
    <p:sldLayoutId id="2147491976" r:id="rId53"/>
    <p:sldLayoutId id="2147491977" r:id="rId54"/>
    <p:sldLayoutId id="2147491978" r:id="rId55"/>
    <p:sldLayoutId id="2147491979" r:id="rId56"/>
    <p:sldLayoutId id="2147491980" r:id="rId57"/>
    <p:sldLayoutId id="214749198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0BFECE7-C4B8-438F-8461-64F1E11998C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410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82" r:id="rId1"/>
    <p:sldLayoutId id="2147491983" r:id="rId2"/>
    <p:sldLayoutId id="2147491984" r:id="rId3"/>
    <p:sldLayoutId id="2147491985" r:id="rId4"/>
    <p:sldLayoutId id="2147491986" r:id="rId5"/>
    <p:sldLayoutId id="2147491987" r:id="rId6"/>
    <p:sldLayoutId id="2147491988" r:id="rId7"/>
    <p:sldLayoutId id="2147491989" r:id="rId8"/>
    <p:sldLayoutId id="2147491990" r:id="rId9"/>
    <p:sldLayoutId id="2147491991" r:id="rId10"/>
    <p:sldLayoutId id="2147491992" r:id="rId11"/>
    <p:sldLayoutId id="2147491993" r:id="rId12"/>
    <p:sldLayoutId id="2147492332" r:id="rId13"/>
    <p:sldLayoutId id="2147492333" r:id="rId14"/>
    <p:sldLayoutId id="2147492334" r:id="rId15"/>
    <p:sldLayoutId id="2147491994" r:id="rId16"/>
    <p:sldLayoutId id="2147491995" r:id="rId17"/>
    <p:sldLayoutId id="2147491996" r:id="rId18"/>
    <p:sldLayoutId id="2147491997" r:id="rId19"/>
    <p:sldLayoutId id="2147491998" r:id="rId20"/>
    <p:sldLayoutId id="2147491999" r:id="rId21"/>
    <p:sldLayoutId id="2147492000" r:id="rId22"/>
    <p:sldLayoutId id="2147492001" r:id="rId23"/>
    <p:sldLayoutId id="2147492002" r:id="rId24"/>
    <p:sldLayoutId id="2147492003" r:id="rId25"/>
    <p:sldLayoutId id="2147492004" r:id="rId26"/>
    <p:sldLayoutId id="2147492005" r:id="rId27"/>
    <p:sldLayoutId id="2147492006" r:id="rId28"/>
    <p:sldLayoutId id="2147492007" r:id="rId29"/>
    <p:sldLayoutId id="2147492008" r:id="rId30"/>
    <p:sldLayoutId id="2147492009" r:id="rId31"/>
    <p:sldLayoutId id="2147492010" r:id="rId32"/>
    <p:sldLayoutId id="2147492011" r:id="rId33"/>
    <p:sldLayoutId id="2147492012" r:id="rId34"/>
    <p:sldLayoutId id="2147492013" r:id="rId35"/>
    <p:sldLayoutId id="2147492014" r:id="rId36"/>
    <p:sldLayoutId id="2147492015" r:id="rId37"/>
    <p:sldLayoutId id="2147492016" r:id="rId38"/>
    <p:sldLayoutId id="2147492017" r:id="rId39"/>
    <p:sldLayoutId id="2147492018" r:id="rId40"/>
    <p:sldLayoutId id="2147492019" r:id="rId41"/>
    <p:sldLayoutId id="2147492020" r:id="rId42"/>
    <p:sldLayoutId id="2147492021" r:id="rId43"/>
    <p:sldLayoutId id="2147492022" r:id="rId44"/>
    <p:sldLayoutId id="2147492023" r:id="rId45"/>
    <p:sldLayoutId id="2147492024" r:id="rId46"/>
    <p:sldLayoutId id="2147492025" r:id="rId47"/>
    <p:sldLayoutId id="2147492026" r:id="rId48"/>
    <p:sldLayoutId id="2147492027" r:id="rId49"/>
    <p:sldLayoutId id="2147492028" r:id="rId50"/>
    <p:sldLayoutId id="2147492029" r:id="rId51"/>
    <p:sldLayoutId id="2147492030" r:id="rId52"/>
    <p:sldLayoutId id="2147492031" r:id="rId53"/>
    <p:sldLayoutId id="2147492032" r:id="rId54"/>
    <p:sldLayoutId id="2147492033" r:id="rId55"/>
    <p:sldLayoutId id="2147492034" r:id="rId56"/>
    <p:sldLayoutId id="2147492035" r:id="rId57"/>
    <p:sldLayoutId id="214749203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4AC278-8F9A-47EF-BBF2-7239E55F8FD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5131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2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3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7" r:id="rId1"/>
    <p:sldLayoutId id="2147492038" r:id="rId2"/>
    <p:sldLayoutId id="2147492039" r:id="rId3"/>
    <p:sldLayoutId id="2147492040" r:id="rId4"/>
    <p:sldLayoutId id="2147492041" r:id="rId5"/>
    <p:sldLayoutId id="2147492042" r:id="rId6"/>
    <p:sldLayoutId id="2147492043" r:id="rId7"/>
    <p:sldLayoutId id="2147492044" r:id="rId8"/>
    <p:sldLayoutId id="2147492045" r:id="rId9"/>
    <p:sldLayoutId id="2147492046" r:id="rId10"/>
    <p:sldLayoutId id="2147492047" r:id="rId11"/>
    <p:sldLayoutId id="2147492048" r:id="rId12"/>
    <p:sldLayoutId id="2147492335" r:id="rId13"/>
    <p:sldLayoutId id="2147492336" r:id="rId14"/>
    <p:sldLayoutId id="2147492337" r:id="rId15"/>
    <p:sldLayoutId id="2147492049" r:id="rId16"/>
    <p:sldLayoutId id="2147492050" r:id="rId17"/>
    <p:sldLayoutId id="2147492051" r:id="rId18"/>
    <p:sldLayoutId id="2147492052" r:id="rId19"/>
    <p:sldLayoutId id="2147492053" r:id="rId20"/>
    <p:sldLayoutId id="2147492054" r:id="rId21"/>
    <p:sldLayoutId id="2147492055" r:id="rId22"/>
    <p:sldLayoutId id="2147492056" r:id="rId23"/>
    <p:sldLayoutId id="2147492057" r:id="rId24"/>
    <p:sldLayoutId id="2147492058" r:id="rId25"/>
    <p:sldLayoutId id="2147492059" r:id="rId26"/>
    <p:sldLayoutId id="2147492060" r:id="rId27"/>
    <p:sldLayoutId id="2147492061" r:id="rId28"/>
    <p:sldLayoutId id="2147492062" r:id="rId29"/>
    <p:sldLayoutId id="2147492063" r:id="rId30"/>
    <p:sldLayoutId id="2147492064" r:id="rId31"/>
    <p:sldLayoutId id="2147492065" r:id="rId32"/>
    <p:sldLayoutId id="2147492066" r:id="rId33"/>
    <p:sldLayoutId id="2147492067" r:id="rId34"/>
    <p:sldLayoutId id="2147492068" r:id="rId35"/>
    <p:sldLayoutId id="2147492069" r:id="rId36"/>
    <p:sldLayoutId id="2147492070" r:id="rId37"/>
    <p:sldLayoutId id="2147492071" r:id="rId38"/>
    <p:sldLayoutId id="2147492072" r:id="rId39"/>
    <p:sldLayoutId id="2147492073" r:id="rId40"/>
    <p:sldLayoutId id="2147492074" r:id="rId41"/>
    <p:sldLayoutId id="2147492075" r:id="rId42"/>
    <p:sldLayoutId id="2147492076" r:id="rId43"/>
    <p:sldLayoutId id="2147492077" r:id="rId44"/>
    <p:sldLayoutId id="2147492078" r:id="rId45"/>
    <p:sldLayoutId id="2147492079" r:id="rId46"/>
    <p:sldLayoutId id="2147492080" r:id="rId47"/>
    <p:sldLayoutId id="2147492081" r:id="rId48"/>
    <p:sldLayoutId id="2147492082" r:id="rId49"/>
    <p:sldLayoutId id="2147492083" r:id="rId50"/>
    <p:sldLayoutId id="2147492084" r:id="rId51"/>
    <p:sldLayoutId id="2147492085" r:id="rId52"/>
    <p:sldLayoutId id="2147492086" r:id="rId53"/>
    <p:sldLayoutId id="2147492087" r:id="rId54"/>
    <p:sldLayoutId id="2147492088" r:id="rId55"/>
    <p:sldLayoutId id="2147492089" r:id="rId56"/>
    <p:sldLayoutId id="2147492090" r:id="rId57"/>
    <p:sldLayoutId id="214749209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F82D3EB-8BCE-4EAC-A603-547B493A2176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615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92" r:id="rId1"/>
    <p:sldLayoutId id="2147492093" r:id="rId2"/>
    <p:sldLayoutId id="2147492094" r:id="rId3"/>
    <p:sldLayoutId id="2147492095" r:id="rId4"/>
    <p:sldLayoutId id="2147492096" r:id="rId5"/>
    <p:sldLayoutId id="2147492097" r:id="rId6"/>
    <p:sldLayoutId id="2147492098" r:id="rId7"/>
    <p:sldLayoutId id="2147492099" r:id="rId8"/>
    <p:sldLayoutId id="2147492100" r:id="rId9"/>
    <p:sldLayoutId id="2147492101" r:id="rId10"/>
    <p:sldLayoutId id="2147492102" r:id="rId11"/>
    <p:sldLayoutId id="2147492103" r:id="rId12"/>
    <p:sldLayoutId id="2147492338" r:id="rId13"/>
    <p:sldLayoutId id="2147492339" r:id="rId14"/>
    <p:sldLayoutId id="2147492340" r:id="rId15"/>
    <p:sldLayoutId id="2147492104" r:id="rId16"/>
    <p:sldLayoutId id="2147492105" r:id="rId17"/>
    <p:sldLayoutId id="2147492106" r:id="rId18"/>
    <p:sldLayoutId id="2147492107" r:id="rId19"/>
    <p:sldLayoutId id="2147492108" r:id="rId20"/>
    <p:sldLayoutId id="2147492109" r:id="rId21"/>
    <p:sldLayoutId id="2147492110" r:id="rId22"/>
    <p:sldLayoutId id="2147492111" r:id="rId23"/>
    <p:sldLayoutId id="2147492112" r:id="rId24"/>
    <p:sldLayoutId id="2147492113" r:id="rId25"/>
    <p:sldLayoutId id="2147492114" r:id="rId26"/>
    <p:sldLayoutId id="2147492115" r:id="rId27"/>
    <p:sldLayoutId id="2147492116" r:id="rId28"/>
    <p:sldLayoutId id="2147492117" r:id="rId29"/>
    <p:sldLayoutId id="2147492118" r:id="rId30"/>
    <p:sldLayoutId id="2147492119" r:id="rId31"/>
    <p:sldLayoutId id="2147492120" r:id="rId32"/>
    <p:sldLayoutId id="2147492121" r:id="rId33"/>
    <p:sldLayoutId id="2147492122" r:id="rId34"/>
    <p:sldLayoutId id="2147492123" r:id="rId35"/>
    <p:sldLayoutId id="2147492124" r:id="rId36"/>
    <p:sldLayoutId id="2147492125" r:id="rId37"/>
    <p:sldLayoutId id="2147492126" r:id="rId38"/>
    <p:sldLayoutId id="2147492127" r:id="rId39"/>
    <p:sldLayoutId id="2147492128" r:id="rId40"/>
    <p:sldLayoutId id="2147492129" r:id="rId41"/>
    <p:sldLayoutId id="2147492130" r:id="rId42"/>
    <p:sldLayoutId id="2147492131" r:id="rId43"/>
    <p:sldLayoutId id="2147492132" r:id="rId44"/>
    <p:sldLayoutId id="2147492133" r:id="rId45"/>
    <p:sldLayoutId id="2147492134" r:id="rId46"/>
    <p:sldLayoutId id="2147492135" r:id="rId47"/>
    <p:sldLayoutId id="2147492136" r:id="rId48"/>
    <p:sldLayoutId id="2147492137" r:id="rId49"/>
    <p:sldLayoutId id="2147492138" r:id="rId50"/>
    <p:sldLayoutId id="2147492139" r:id="rId51"/>
    <p:sldLayoutId id="2147492140" r:id="rId52"/>
    <p:sldLayoutId id="2147492141" r:id="rId53"/>
    <p:sldLayoutId id="2147492142" r:id="rId54"/>
    <p:sldLayoutId id="2147492143" r:id="rId55"/>
    <p:sldLayoutId id="2147492144" r:id="rId56"/>
    <p:sldLayoutId id="2147492145" r:id="rId57"/>
    <p:sldLayoutId id="214749214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083E24-69AB-43DE-BED4-C7B92EE0CBC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717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147" r:id="rId1"/>
    <p:sldLayoutId id="2147492148" r:id="rId2"/>
    <p:sldLayoutId id="2147492149" r:id="rId3"/>
    <p:sldLayoutId id="2147492150" r:id="rId4"/>
    <p:sldLayoutId id="2147492151" r:id="rId5"/>
    <p:sldLayoutId id="2147492152" r:id="rId6"/>
    <p:sldLayoutId id="2147492153" r:id="rId7"/>
    <p:sldLayoutId id="2147492154" r:id="rId8"/>
    <p:sldLayoutId id="2147492155" r:id="rId9"/>
    <p:sldLayoutId id="2147492156" r:id="rId10"/>
    <p:sldLayoutId id="2147492157" r:id="rId11"/>
    <p:sldLayoutId id="2147492158" r:id="rId12"/>
    <p:sldLayoutId id="2147492341" r:id="rId13"/>
    <p:sldLayoutId id="2147492342" r:id="rId14"/>
    <p:sldLayoutId id="2147492343" r:id="rId15"/>
    <p:sldLayoutId id="2147492159" r:id="rId16"/>
    <p:sldLayoutId id="2147492160" r:id="rId17"/>
    <p:sldLayoutId id="2147492161" r:id="rId18"/>
    <p:sldLayoutId id="2147492162" r:id="rId19"/>
    <p:sldLayoutId id="2147492163" r:id="rId20"/>
    <p:sldLayoutId id="2147492164" r:id="rId21"/>
    <p:sldLayoutId id="2147492165" r:id="rId22"/>
    <p:sldLayoutId id="2147492166" r:id="rId23"/>
    <p:sldLayoutId id="2147492167" r:id="rId24"/>
    <p:sldLayoutId id="2147492168" r:id="rId25"/>
    <p:sldLayoutId id="2147492169" r:id="rId26"/>
    <p:sldLayoutId id="2147492170" r:id="rId27"/>
    <p:sldLayoutId id="2147492171" r:id="rId28"/>
    <p:sldLayoutId id="2147492172" r:id="rId29"/>
    <p:sldLayoutId id="2147492173" r:id="rId30"/>
    <p:sldLayoutId id="2147492174" r:id="rId31"/>
    <p:sldLayoutId id="2147492175" r:id="rId32"/>
    <p:sldLayoutId id="2147492176" r:id="rId33"/>
    <p:sldLayoutId id="2147492177" r:id="rId34"/>
    <p:sldLayoutId id="2147492178" r:id="rId35"/>
    <p:sldLayoutId id="2147492179" r:id="rId36"/>
    <p:sldLayoutId id="2147492180" r:id="rId37"/>
    <p:sldLayoutId id="2147492181" r:id="rId38"/>
    <p:sldLayoutId id="2147492182" r:id="rId39"/>
    <p:sldLayoutId id="2147492183" r:id="rId40"/>
    <p:sldLayoutId id="2147492184" r:id="rId41"/>
    <p:sldLayoutId id="2147492185" r:id="rId42"/>
    <p:sldLayoutId id="2147492186" r:id="rId43"/>
    <p:sldLayoutId id="2147492187" r:id="rId44"/>
    <p:sldLayoutId id="2147492188" r:id="rId45"/>
    <p:sldLayoutId id="2147492189" r:id="rId46"/>
    <p:sldLayoutId id="2147492190" r:id="rId47"/>
    <p:sldLayoutId id="2147492191" r:id="rId48"/>
    <p:sldLayoutId id="2147492192" r:id="rId49"/>
    <p:sldLayoutId id="2147492193" r:id="rId50"/>
    <p:sldLayoutId id="2147492194" r:id="rId51"/>
    <p:sldLayoutId id="2147492195" r:id="rId52"/>
    <p:sldLayoutId id="2147492196" r:id="rId53"/>
    <p:sldLayoutId id="2147492197" r:id="rId54"/>
    <p:sldLayoutId id="2147492198" r:id="rId55"/>
    <p:sldLayoutId id="2147492199" r:id="rId56"/>
    <p:sldLayoutId id="2147492200" r:id="rId57"/>
    <p:sldLayoutId id="214749220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69F2795-979A-4F55-BAE9-B824F50BA6D4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820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02" r:id="rId1"/>
    <p:sldLayoutId id="2147492203" r:id="rId2"/>
    <p:sldLayoutId id="2147492204" r:id="rId3"/>
    <p:sldLayoutId id="2147492205" r:id="rId4"/>
    <p:sldLayoutId id="2147492206" r:id="rId5"/>
    <p:sldLayoutId id="2147492207" r:id="rId6"/>
    <p:sldLayoutId id="2147492208" r:id="rId7"/>
    <p:sldLayoutId id="2147492209" r:id="rId8"/>
    <p:sldLayoutId id="2147492210" r:id="rId9"/>
    <p:sldLayoutId id="2147492211" r:id="rId10"/>
    <p:sldLayoutId id="2147492212" r:id="rId11"/>
    <p:sldLayoutId id="2147492213" r:id="rId12"/>
    <p:sldLayoutId id="2147492344" r:id="rId13"/>
    <p:sldLayoutId id="2147492345" r:id="rId14"/>
    <p:sldLayoutId id="2147492346" r:id="rId15"/>
    <p:sldLayoutId id="2147492214" r:id="rId16"/>
    <p:sldLayoutId id="2147492215" r:id="rId17"/>
    <p:sldLayoutId id="2147492216" r:id="rId18"/>
    <p:sldLayoutId id="2147492217" r:id="rId19"/>
    <p:sldLayoutId id="2147492218" r:id="rId20"/>
    <p:sldLayoutId id="2147492219" r:id="rId21"/>
    <p:sldLayoutId id="2147492220" r:id="rId22"/>
    <p:sldLayoutId id="2147492221" r:id="rId23"/>
    <p:sldLayoutId id="2147492222" r:id="rId24"/>
    <p:sldLayoutId id="2147492223" r:id="rId25"/>
    <p:sldLayoutId id="2147492224" r:id="rId26"/>
    <p:sldLayoutId id="2147492225" r:id="rId27"/>
    <p:sldLayoutId id="2147492226" r:id="rId28"/>
    <p:sldLayoutId id="2147492227" r:id="rId29"/>
    <p:sldLayoutId id="2147492228" r:id="rId30"/>
    <p:sldLayoutId id="2147492229" r:id="rId31"/>
    <p:sldLayoutId id="2147492230" r:id="rId32"/>
    <p:sldLayoutId id="2147492231" r:id="rId33"/>
    <p:sldLayoutId id="2147492232" r:id="rId34"/>
    <p:sldLayoutId id="2147492233" r:id="rId35"/>
    <p:sldLayoutId id="2147492234" r:id="rId36"/>
    <p:sldLayoutId id="2147492235" r:id="rId37"/>
    <p:sldLayoutId id="2147492236" r:id="rId38"/>
    <p:sldLayoutId id="2147492237" r:id="rId39"/>
    <p:sldLayoutId id="2147492238" r:id="rId40"/>
    <p:sldLayoutId id="2147492239" r:id="rId41"/>
    <p:sldLayoutId id="2147492240" r:id="rId42"/>
    <p:sldLayoutId id="2147492241" r:id="rId43"/>
    <p:sldLayoutId id="2147492242" r:id="rId44"/>
    <p:sldLayoutId id="2147492243" r:id="rId45"/>
    <p:sldLayoutId id="2147492244" r:id="rId46"/>
    <p:sldLayoutId id="2147492245" r:id="rId47"/>
    <p:sldLayoutId id="2147492246" r:id="rId48"/>
    <p:sldLayoutId id="2147492247" r:id="rId49"/>
    <p:sldLayoutId id="2147492248" r:id="rId50"/>
    <p:sldLayoutId id="2147492249" r:id="rId51"/>
    <p:sldLayoutId id="2147492250" r:id="rId52"/>
    <p:sldLayoutId id="2147492251" r:id="rId53"/>
    <p:sldLayoutId id="2147492252" r:id="rId54"/>
    <p:sldLayoutId id="2147492253" r:id="rId55"/>
    <p:sldLayoutId id="2147492254" r:id="rId56"/>
    <p:sldLayoutId id="2147492255" r:id="rId57"/>
    <p:sldLayoutId id="214749225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4D1755-F766-4971-B709-3CACD297B1E5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922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57" r:id="rId1"/>
    <p:sldLayoutId id="2147492258" r:id="rId2"/>
    <p:sldLayoutId id="2147492259" r:id="rId3"/>
    <p:sldLayoutId id="2147492260" r:id="rId4"/>
    <p:sldLayoutId id="2147492261" r:id="rId5"/>
    <p:sldLayoutId id="2147492262" r:id="rId6"/>
    <p:sldLayoutId id="2147492263" r:id="rId7"/>
    <p:sldLayoutId id="2147492264" r:id="rId8"/>
    <p:sldLayoutId id="2147492265" r:id="rId9"/>
    <p:sldLayoutId id="2147492266" r:id="rId10"/>
    <p:sldLayoutId id="2147492267" r:id="rId11"/>
    <p:sldLayoutId id="2147492268" r:id="rId12"/>
    <p:sldLayoutId id="2147492347" r:id="rId13"/>
    <p:sldLayoutId id="2147492348" r:id="rId14"/>
    <p:sldLayoutId id="2147492349" r:id="rId15"/>
    <p:sldLayoutId id="2147492269" r:id="rId16"/>
    <p:sldLayoutId id="2147492270" r:id="rId17"/>
    <p:sldLayoutId id="2147492271" r:id="rId18"/>
    <p:sldLayoutId id="2147492272" r:id="rId19"/>
    <p:sldLayoutId id="2147492273" r:id="rId20"/>
    <p:sldLayoutId id="2147492274" r:id="rId21"/>
    <p:sldLayoutId id="2147492275" r:id="rId22"/>
    <p:sldLayoutId id="2147492276" r:id="rId23"/>
    <p:sldLayoutId id="2147492277" r:id="rId24"/>
    <p:sldLayoutId id="2147492278" r:id="rId25"/>
    <p:sldLayoutId id="2147492279" r:id="rId26"/>
    <p:sldLayoutId id="2147492280" r:id="rId27"/>
    <p:sldLayoutId id="2147492281" r:id="rId28"/>
    <p:sldLayoutId id="2147492282" r:id="rId29"/>
    <p:sldLayoutId id="2147492283" r:id="rId30"/>
    <p:sldLayoutId id="2147492284" r:id="rId31"/>
    <p:sldLayoutId id="2147492285" r:id="rId32"/>
    <p:sldLayoutId id="2147492286" r:id="rId33"/>
    <p:sldLayoutId id="2147492287" r:id="rId34"/>
    <p:sldLayoutId id="2147492288" r:id="rId35"/>
    <p:sldLayoutId id="2147492289" r:id="rId36"/>
    <p:sldLayoutId id="2147492290" r:id="rId37"/>
    <p:sldLayoutId id="2147492291" r:id="rId38"/>
    <p:sldLayoutId id="2147492292" r:id="rId39"/>
    <p:sldLayoutId id="2147492293" r:id="rId40"/>
    <p:sldLayoutId id="2147492294" r:id="rId41"/>
    <p:sldLayoutId id="2147492295" r:id="rId42"/>
    <p:sldLayoutId id="2147492296" r:id="rId43"/>
    <p:sldLayoutId id="2147492297" r:id="rId44"/>
    <p:sldLayoutId id="2147492298" r:id="rId45"/>
    <p:sldLayoutId id="2147492299" r:id="rId46"/>
    <p:sldLayoutId id="2147492300" r:id="rId47"/>
    <p:sldLayoutId id="2147492301" r:id="rId48"/>
    <p:sldLayoutId id="2147492302" r:id="rId49"/>
    <p:sldLayoutId id="2147492303" r:id="rId50"/>
    <p:sldLayoutId id="2147492304" r:id="rId51"/>
    <p:sldLayoutId id="2147492305" r:id="rId52"/>
    <p:sldLayoutId id="2147492306" r:id="rId53"/>
    <p:sldLayoutId id="2147492307" r:id="rId54"/>
    <p:sldLayoutId id="2147492308" r:id="rId55"/>
    <p:sldLayoutId id="2147492309" r:id="rId56"/>
    <p:sldLayoutId id="2147492310" r:id="rId57"/>
    <p:sldLayoutId id="214749231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34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3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3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3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3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bject 2"/>
          <p:cNvSpPr>
            <a:spLocks/>
          </p:cNvSpPr>
          <p:nvPr/>
        </p:nvSpPr>
        <p:spPr bwMode="auto">
          <a:xfrm>
            <a:off x="0" y="0"/>
            <a:ext cx="5751513" cy="1019175"/>
          </a:xfrm>
          <a:custGeom>
            <a:avLst/>
            <a:gdLst>
              <a:gd name="T0" fmla="*/ 5649202 w 5760085"/>
              <a:gd name="T1" fmla="*/ 0 h 1021080"/>
              <a:gd name="T2" fmla="*/ 0 w 5760085"/>
              <a:gd name="T3" fmla="*/ 0 h 1021080"/>
              <a:gd name="T4" fmla="*/ 0 w 5760085"/>
              <a:gd name="T5" fmla="*/ 996464 h 1021080"/>
              <a:gd name="T6" fmla="*/ 5649202 w 5760085"/>
              <a:gd name="T7" fmla="*/ 996464 h 1021080"/>
              <a:gd name="T8" fmla="*/ 5649202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985838" y="31750"/>
            <a:ext cx="3536950" cy="1000125"/>
          </a:xfrm>
        </p:spPr>
        <p:txBody>
          <a:bodyPr lIns="0" tIns="14582" rIns="0" bIns="0" rtlCol="0">
            <a:spAutoFit/>
          </a:bodyPr>
          <a:lstStyle/>
          <a:p>
            <a:pPr marL="12680" defTabSz="514205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object 4"/>
          <p:cNvSpPr txBox="1">
            <a:spLocks noChangeArrowheads="1"/>
          </p:cNvSpPr>
          <p:nvPr/>
        </p:nvSpPr>
        <p:spPr bwMode="auto">
          <a:xfrm>
            <a:off x="503461" y="1187996"/>
            <a:ext cx="4549786" cy="1270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3948" rIns="0" bIns="0">
            <a:spAutoFit/>
          </a:bodyPr>
          <a:lstStyle>
            <a:lvl1pPr marL="17463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ts val="113"/>
              </a:spcBef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ТЕМА:</a:t>
            </a:r>
          </a:p>
          <a:p>
            <a:pPr algn="ctr" eaLnBrk="1" hangingPunct="1">
              <a:spcBef>
                <a:spcPts val="113"/>
              </a:spcBef>
            </a:pPr>
            <a:r>
              <a:rPr lang="ru-RU" sz="3200" b="1" dirty="0" err="1" smtClean="0">
                <a:solidFill>
                  <a:srgbClr val="002060"/>
                </a:solidFill>
              </a:rPr>
              <a:t>Караханиды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0965" name="object 5"/>
          <p:cNvSpPr>
            <a:spLocks/>
          </p:cNvSpPr>
          <p:nvPr/>
        </p:nvSpPr>
        <p:spPr bwMode="auto">
          <a:xfrm>
            <a:off x="413109" y="1544458"/>
            <a:ext cx="342900" cy="1039961"/>
          </a:xfrm>
          <a:custGeom>
            <a:avLst/>
            <a:gdLst>
              <a:gd name="T0" fmla="*/ 327694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327694 w 344170"/>
              <a:gd name="T7" fmla="*/ 2147483647 h 680719"/>
              <a:gd name="T8" fmla="*/ 327694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6" name="object 9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595406 w 603885"/>
              <a:gd name="T1" fmla="*/ 0 h 603885"/>
              <a:gd name="T2" fmla="*/ 0 w 603885"/>
              <a:gd name="T3" fmla="*/ 0 h 603885"/>
              <a:gd name="T4" fmla="*/ 0 w 603885"/>
              <a:gd name="T5" fmla="*/ 595419 h 603885"/>
              <a:gd name="T6" fmla="*/ 595406 w 603885"/>
              <a:gd name="T7" fmla="*/ 595419 h 603885"/>
              <a:gd name="T8" fmla="*/ 59540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7" name="object 10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0 w 603885"/>
              <a:gd name="T1" fmla="*/ 0 h 603885"/>
              <a:gd name="T2" fmla="*/ 595406 w 603885"/>
              <a:gd name="T3" fmla="*/ 0 h 603885"/>
              <a:gd name="T4" fmla="*/ 595406 w 603885"/>
              <a:gd name="T5" fmla="*/ 595419 h 603885"/>
              <a:gd name="T6" fmla="*/ 0 w 603885"/>
              <a:gd name="T7" fmla="*/ 595419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918075" y="249238"/>
            <a:ext cx="173038" cy="354012"/>
          </a:xfrm>
          <a:prstGeom prst="rect">
            <a:avLst/>
          </a:prstGeom>
        </p:spPr>
        <p:txBody>
          <a:bodyPr lIns="0" tIns="15851" rIns="0" bIns="0">
            <a:spAutoFit/>
          </a:bodyPr>
          <a:lstStyle/>
          <a:p>
            <a:pPr algn="ctr" defTabSz="575864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4751934" y="539924"/>
            <a:ext cx="547142" cy="227608"/>
          </a:xfrm>
          <a:prstGeom prst="rect">
            <a:avLst/>
          </a:prstGeom>
        </p:spPr>
        <p:txBody>
          <a:bodyPr wrap="square" lIns="0" tIns="12047" rIns="0" bIns="0">
            <a:spAutoFit/>
          </a:bodyPr>
          <a:lstStyle/>
          <a:p>
            <a:pPr defTabSz="575864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40970" name="object 11"/>
          <p:cNvSpPr>
            <a:spLocks/>
          </p:cNvSpPr>
          <p:nvPr/>
        </p:nvSpPr>
        <p:spPr bwMode="auto">
          <a:xfrm>
            <a:off x="330200" y="311150"/>
            <a:ext cx="406400" cy="365125"/>
          </a:xfrm>
          <a:custGeom>
            <a:avLst/>
            <a:gdLst>
              <a:gd name="T0" fmla="*/ 398710 w 407034"/>
              <a:gd name="T1" fmla="*/ 350026 h 366395"/>
              <a:gd name="T2" fmla="*/ 0 w 407034"/>
              <a:gd name="T3" fmla="*/ 20743 h 366395"/>
              <a:gd name="T4" fmla="*/ 19935 w 407034"/>
              <a:gd name="T5" fmla="*/ 38889 h 366395"/>
              <a:gd name="T6" fmla="*/ 17281 w 407034"/>
              <a:gd name="T7" fmla="*/ 25926 h 366395"/>
              <a:gd name="T8" fmla="*/ 53161 w 407034"/>
              <a:gd name="T9" fmla="*/ 0 h 366395"/>
              <a:gd name="T10" fmla="*/ 46515 w 407034"/>
              <a:gd name="T11" fmla="*/ 337061 h 366395"/>
              <a:gd name="T12" fmla="*/ 46515 w 407034"/>
              <a:gd name="T13" fmla="*/ 175011 h 366395"/>
              <a:gd name="T14" fmla="*/ 99678 w 407034"/>
              <a:gd name="T15" fmla="*/ 337061 h 366395"/>
              <a:gd name="T16" fmla="*/ 154829 w 407034"/>
              <a:gd name="T17" fmla="*/ 119917 h 366395"/>
              <a:gd name="T18" fmla="*/ 139549 w 407034"/>
              <a:gd name="T19" fmla="*/ 337061 h 366395"/>
              <a:gd name="T20" fmla="*/ 139549 w 407034"/>
              <a:gd name="T21" fmla="*/ 194458 h 366395"/>
              <a:gd name="T22" fmla="*/ 222096 w 407034"/>
              <a:gd name="T23" fmla="*/ 105008 h 366395"/>
              <a:gd name="T24" fmla="*/ 166130 w 407034"/>
              <a:gd name="T25" fmla="*/ 258625 h 366395"/>
              <a:gd name="T26" fmla="*/ 182079 w 407034"/>
              <a:gd name="T27" fmla="*/ 248906 h 366395"/>
              <a:gd name="T28" fmla="*/ 223891 w 407034"/>
              <a:gd name="T29" fmla="*/ 239397 h 366395"/>
              <a:gd name="T30" fmla="*/ 199357 w 407034"/>
              <a:gd name="T31" fmla="*/ 241130 h 366395"/>
              <a:gd name="T32" fmla="*/ 219293 w 407034"/>
              <a:gd name="T33" fmla="*/ 337061 h 366395"/>
              <a:gd name="T34" fmla="*/ 228512 w 407034"/>
              <a:gd name="T35" fmla="*/ 244776 h 366395"/>
              <a:gd name="T36" fmla="*/ 259164 w 407034"/>
              <a:gd name="T37" fmla="*/ 337061 h 366395"/>
              <a:gd name="T38" fmla="*/ 285743 w 407034"/>
              <a:gd name="T39" fmla="*/ 77784 h 366395"/>
              <a:gd name="T40" fmla="*/ 365489 w 407034"/>
              <a:gd name="T41" fmla="*/ 187976 h 366395"/>
              <a:gd name="T42" fmla="*/ 312323 w 407034"/>
              <a:gd name="T43" fmla="*/ 156862 h 366395"/>
              <a:gd name="T44" fmla="*/ 299034 w 407034"/>
              <a:gd name="T45" fmla="*/ 149733 h 366395"/>
              <a:gd name="T46" fmla="*/ 352197 w 407034"/>
              <a:gd name="T47" fmla="*/ 337061 h 366395"/>
              <a:gd name="T48" fmla="*/ 378778 w 407034"/>
              <a:gd name="T49" fmla="*/ 38889 h 366395"/>
              <a:gd name="T50" fmla="*/ 222096 w 407034"/>
              <a:gd name="T51" fmla="*/ 105008 h 366395"/>
              <a:gd name="T52" fmla="*/ 253100 w 407034"/>
              <a:gd name="T53" fmla="*/ 148762 h 366395"/>
              <a:gd name="T54" fmla="*/ 272453 w 407034"/>
              <a:gd name="T55" fmla="*/ 194458 h 366395"/>
              <a:gd name="T56" fmla="*/ 255914 w 407034"/>
              <a:gd name="T57" fmla="*/ 130408 h 366395"/>
              <a:gd name="T58" fmla="*/ 68442 w 407034"/>
              <a:gd name="T59" fmla="*/ 152973 h 366395"/>
              <a:gd name="T60" fmla="*/ 73098 w 407034"/>
              <a:gd name="T61" fmla="*/ 175011 h 366395"/>
              <a:gd name="T62" fmla="*/ 86389 w 407034"/>
              <a:gd name="T63" fmla="*/ 157510 h 366395"/>
              <a:gd name="T64" fmla="*/ 86389 w 407034"/>
              <a:gd name="T65" fmla="*/ 141306 h 366395"/>
              <a:gd name="T66" fmla="*/ 99678 w 407034"/>
              <a:gd name="T67" fmla="*/ 175011 h 366395"/>
              <a:gd name="T68" fmla="*/ 312323 w 407034"/>
              <a:gd name="T69" fmla="*/ 156862 h 366395"/>
              <a:gd name="T70" fmla="*/ 325613 w 407034"/>
              <a:gd name="T71" fmla="*/ 175011 h 366395"/>
              <a:gd name="T72" fmla="*/ 398710 w 407034"/>
              <a:gd name="T73" fmla="*/ 0 h 366395"/>
              <a:gd name="T74" fmla="*/ 352197 w 407034"/>
              <a:gd name="T75" fmla="*/ 175011 h 366395"/>
              <a:gd name="T76" fmla="*/ 392068 w 407034"/>
              <a:gd name="T77" fmla="*/ 33705 h 366395"/>
              <a:gd name="T78" fmla="*/ 358841 w 407034"/>
              <a:gd name="T79" fmla="*/ 12962 h 366395"/>
              <a:gd name="T80" fmla="*/ 99678 w 407034"/>
              <a:gd name="T81" fmla="*/ 38889 h 366395"/>
              <a:gd name="T82" fmla="*/ 299034 w 407034"/>
              <a:gd name="T83" fmla="*/ 77784 h 366395"/>
              <a:gd name="T84" fmla="*/ 299034 w 407034"/>
              <a:gd name="T85" fmla="*/ 51854 h 366395"/>
              <a:gd name="T86" fmla="*/ 325286 w 407034"/>
              <a:gd name="T87" fmla="*/ 149733 h 366395"/>
              <a:gd name="T88" fmla="*/ 285743 w 407034"/>
              <a:gd name="T89" fmla="*/ 64820 h 366395"/>
              <a:gd name="T90" fmla="*/ 39871 w 407034"/>
              <a:gd name="T91" fmla="*/ 12962 h 366395"/>
              <a:gd name="T92" fmla="*/ 53161 w 407034"/>
              <a:gd name="T93" fmla="*/ 20743 h 366395"/>
              <a:gd name="T94" fmla="*/ 385422 w 407034"/>
              <a:gd name="T95" fmla="*/ 18148 h 366395"/>
              <a:gd name="T96" fmla="*/ 398710 w 407034"/>
              <a:gd name="T97" fmla="*/ 12962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85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ГОСУДАРСТВА КАРАХАНИДОВ И ГАЗНЕВИДОВ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539924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Таким образом, в конце </a:t>
            </a:r>
            <a:r>
              <a:rPr lang="en-US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на месте государства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образовалось два новых государства: Одно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Караханидское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простиравшееся от Кашгара до Амударьи и включавшее в себя часть Восточного Туркестана, Семиречье,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Шаш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Фергану, Согд.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Другое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азневидское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включавшее Хорасан, расположенное от границ северной Индии до южных берегов Каспийского моря.</a:t>
            </a:r>
            <a:endParaRPr lang="ru-RU" alt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1043980"/>
            <a:ext cx="1704455" cy="1271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438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МЕЖДУ КАРАХАНИДАМИ И ГАЗНЕВИДАМИ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19113"/>
            <a:ext cx="3672408" cy="2613099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В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1006-1008 гг.  между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караханидами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газневидами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происходит борьба.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Караханиды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стремились присоединить Хорасан к своему государству.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Караханиды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направляются на Хорасан, но Махмуд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Газневид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дает им отпор и удерживает Хорасан в своих владениях.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811337"/>
            <a:ext cx="1943621" cy="1456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441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83940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ГОСУДАРСТВА СЕЛЬДЖУКИДОВ</a:t>
            </a:r>
            <a:br>
              <a:rPr lang="ru-RU" altLang="ru-RU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ru-RU" altLang="ru-RU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888432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755948"/>
            <a:ext cx="3106299" cy="2501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     </a:t>
            </a:r>
            <a:r>
              <a:rPr lang="ru-RU" sz="1400" dirty="0" smtClean="0"/>
              <a:t>Племена сельджуки кочевали в северном Хорасане. Они отделились от </a:t>
            </a:r>
            <a:r>
              <a:rPr lang="ru-RU" sz="1400" dirty="0" err="1" smtClean="0"/>
              <a:t>присырдарьинских</a:t>
            </a:r>
            <a:r>
              <a:rPr lang="ru-RU" sz="1400" dirty="0" smtClean="0"/>
              <a:t> </a:t>
            </a:r>
            <a:r>
              <a:rPr lang="ru-RU" sz="1400" dirty="0" err="1" smtClean="0"/>
              <a:t>огузов</a:t>
            </a:r>
            <a:r>
              <a:rPr lang="ru-RU" sz="1400" dirty="0" smtClean="0"/>
              <a:t>. В годы борьбы  Махмуда </a:t>
            </a:r>
            <a:r>
              <a:rPr lang="ru-RU" sz="1400" dirty="0" err="1" smtClean="0"/>
              <a:t>Газневи</a:t>
            </a:r>
            <a:r>
              <a:rPr lang="ru-RU" sz="1400" dirty="0" smtClean="0"/>
              <a:t> с </a:t>
            </a:r>
            <a:r>
              <a:rPr lang="ru-RU" sz="1400" dirty="0" err="1" smtClean="0"/>
              <a:t>караханидами</a:t>
            </a:r>
            <a:r>
              <a:rPr lang="ru-RU" sz="1400" dirty="0" smtClean="0"/>
              <a:t> им было разрешено перекочевать в северный Хорасан. Здесь </a:t>
            </a:r>
            <a:r>
              <a:rPr lang="ru-RU" sz="1400" dirty="0" err="1" smtClean="0"/>
              <a:t>Сельджукиды</a:t>
            </a:r>
            <a:r>
              <a:rPr lang="ru-RU" sz="1400" dirty="0" smtClean="0"/>
              <a:t> создали угрозу для господства </a:t>
            </a:r>
            <a:r>
              <a:rPr lang="ru-RU" sz="1400" dirty="0" err="1" smtClean="0"/>
              <a:t>Газневидов</a:t>
            </a:r>
            <a:r>
              <a:rPr lang="ru-RU" sz="1400" dirty="0" smtClean="0"/>
              <a:t>. Между ними происходит ожесточенная борьба.</a:t>
            </a:r>
            <a:endParaRPr lang="ru-RU" sz="14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5"/>
          <a:stretch/>
        </p:blipFill>
        <p:spPr bwMode="auto">
          <a:xfrm>
            <a:off x="3177712" y="795613"/>
            <a:ext cx="1141876" cy="128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707" y="831124"/>
            <a:ext cx="1237456" cy="1682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845" y="2218697"/>
            <a:ext cx="1518246" cy="868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99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РАСШИРЕНИЕ ГОСУДАРСТВА КАРАХАНИДОВ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816424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Караханидский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правитель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Ибрахим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Буритегин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собрав войско в 1038 г. захватывает области, расположенные на берегу Амударьи –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Хутталян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Вахш и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Чаганиан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Вскоре он овладевает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Мавераннахром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Ферганской долиной, которые принадлежали восточным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караханидам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227" y="915785"/>
            <a:ext cx="1801036" cy="119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824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РАСПАД ГОСУДАРСТВА КАРАХАНИДОВ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888432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30963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     </a:t>
            </a:r>
            <a:r>
              <a:rPr lang="ru-RU" sz="1600" dirty="0" err="1" smtClean="0"/>
              <a:t>Ибрахим</a:t>
            </a:r>
            <a:r>
              <a:rPr lang="ru-RU" sz="1600" dirty="0" smtClean="0"/>
              <a:t> </a:t>
            </a:r>
            <a:r>
              <a:rPr lang="ru-RU" sz="1600" dirty="0" err="1"/>
              <a:t>Т</a:t>
            </a:r>
            <a:r>
              <a:rPr lang="ru-RU" sz="1600" dirty="0" err="1" smtClean="0"/>
              <a:t>амгач</a:t>
            </a:r>
            <a:r>
              <a:rPr lang="ru-RU" sz="1600" dirty="0" smtClean="0"/>
              <a:t> </a:t>
            </a:r>
            <a:r>
              <a:rPr lang="ru-RU" sz="1600" dirty="0" err="1"/>
              <a:t>Б</a:t>
            </a:r>
            <a:r>
              <a:rPr lang="ru-RU" sz="1600" dirty="0" err="1" smtClean="0"/>
              <a:t>ограхан</a:t>
            </a:r>
            <a:r>
              <a:rPr lang="ru-RU" sz="1600" dirty="0" smtClean="0"/>
              <a:t> не признал над собой власть верховного правителя </a:t>
            </a:r>
            <a:r>
              <a:rPr lang="ru-RU" sz="1600" dirty="0" err="1" smtClean="0"/>
              <a:t>Караханидов</a:t>
            </a:r>
            <a:r>
              <a:rPr lang="ru-RU" sz="1600" dirty="0"/>
              <a:t>. </a:t>
            </a:r>
            <a:r>
              <a:rPr lang="ru-RU" sz="1600" dirty="0" smtClean="0"/>
              <a:t>Государство </a:t>
            </a:r>
            <a:r>
              <a:rPr lang="ru-RU" sz="1600" dirty="0" err="1" smtClean="0"/>
              <a:t>караханидов</a:t>
            </a:r>
            <a:r>
              <a:rPr lang="ru-RU" sz="1600" dirty="0" smtClean="0"/>
              <a:t>  распадается на два независимых  владения. 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Столицей Восточного</a:t>
            </a:r>
          </a:p>
          <a:p>
            <a:r>
              <a:rPr lang="ru-RU" sz="1600" dirty="0" smtClean="0"/>
              <a:t>государства </a:t>
            </a:r>
            <a:r>
              <a:rPr lang="ru-RU" sz="1600" dirty="0"/>
              <a:t>становится </a:t>
            </a:r>
            <a:r>
              <a:rPr lang="ru-RU" sz="1600" dirty="0" smtClean="0"/>
              <a:t>город</a:t>
            </a:r>
          </a:p>
          <a:p>
            <a:r>
              <a:rPr lang="ru-RU" sz="1600" dirty="0" err="1" smtClean="0"/>
              <a:t>Баласагун</a:t>
            </a:r>
            <a:r>
              <a:rPr lang="ru-RU" sz="1600" dirty="0" smtClean="0"/>
              <a:t>, Западного Самарканд</a:t>
            </a:r>
            <a:r>
              <a:rPr lang="ru-RU" sz="1600" dirty="0"/>
              <a:t>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73" y="942142"/>
            <a:ext cx="2338784" cy="1607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093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ГОСУДАРСТВЕННОЕ УПРАВЛЕНИЕ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888432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Государство </a:t>
            </a:r>
            <a:r>
              <a:rPr lang="ru-RU" altLang="ru-RU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Караханидов</a:t>
            </a:r>
            <a:r>
              <a:rPr lang="ru-RU" alt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было поделено на множество больших и малых уделов. Владетели уделов, в зависимости от положения, носили разные титулы: илек, </a:t>
            </a:r>
            <a:r>
              <a:rPr lang="ru-RU" altLang="ru-RU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тегин</a:t>
            </a:r>
            <a:r>
              <a:rPr lang="ru-RU" alt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тамгач</a:t>
            </a:r>
            <a:r>
              <a:rPr lang="ru-RU" alt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др. В исторической литературе наиболее распространен титул </a:t>
            </a:r>
            <a:r>
              <a:rPr lang="ru-RU" altLang="ru-RU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илекхан</a:t>
            </a:r>
            <a:r>
              <a:rPr lang="ru-RU" alt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который означает "правитель малого владения", "удельный правитель". </a:t>
            </a:r>
            <a:endParaRPr lang="ru-RU" altLang="ru-RU" sz="13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Илекханы</a:t>
            </a:r>
            <a:r>
              <a:rPr lang="ru-RU" alt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избирались только из представителей правящей династии, так как вся территория государства считалась </a:t>
            </a:r>
            <a:r>
              <a:rPr lang="ru-RU" alt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собственностью членов правящего </a:t>
            </a:r>
            <a:r>
              <a:rPr lang="ru-RU" alt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дома.</a:t>
            </a:r>
            <a:endParaRPr lang="ru-RU" altLang="ru-RU" sz="1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811337"/>
            <a:ext cx="1506695" cy="208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69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ПРАВИЛЕЛЬ УДЕЛА - ИЛЕКХАН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888432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64104"/>
            <a:ext cx="32403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</a:t>
            </a:r>
            <a:r>
              <a:rPr lang="ru-RU" sz="1200" dirty="0" smtClean="0"/>
              <a:t>Каждый </a:t>
            </a:r>
            <a:r>
              <a:rPr lang="ru-RU" sz="1200" dirty="0" err="1"/>
              <a:t>илекхан</a:t>
            </a:r>
            <a:r>
              <a:rPr lang="ru-RU" sz="1200" dirty="0"/>
              <a:t> самостоятельно управлял своим уделом и имел право чеканить от своего имени монету. Удельные ханы были между собой в постоянной вражде, боролись за увеличение владений. </a:t>
            </a:r>
            <a:endParaRPr lang="ru-RU" sz="1200" dirty="0" smtClean="0"/>
          </a:p>
          <a:p>
            <a:r>
              <a:rPr lang="ru-RU" sz="1200" dirty="0"/>
              <a:t> </a:t>
            </a:r>
            <a:r>
              <a:rPr lang="ru-RU" sz="1200" dirty="0" smtClean="0"/>
              <a:t>      Одним </a:t>
            </a:r>
            <a:r>
              <a:rPr lang="ru-RU" sz="1200" dirty="0"/>
              <a:t>из главных уделов государства был </a:t>
            </a:r>
            <a:r>
              <a:rPr lang="ru-RU" sz="1200" dirty="0" err="1"/>
              <a:t>Мавераннахр</a:t>
            </a:r>
            <a:r>
              <a:rPr lang="ru-RU" sz="1200" dirty="0"/>
              <a:t>. Столица его находилась сначала в </a:t>
            </a:r>
            <a:r>
              <a:rPr lang="ru-RU" sz="1200" dirty="0" err="1"/>
              <a:t>Узгене</a:t>
            </a:r>
            <a:r>
              <a:rPr lang="ru-RU" sz="1200" dirty="0"/>
              <a:t>, а в XI веке была перенесена в Самарканд. </a:t>
            </a:r>
            <a:r>
              <a:rPr lang="ru-RU" sz="1200" dirty="0" smtClean="0"/>
              <a:t>Город </a:t>
            </a:r>
            <a:r>
              <a:rPr lang="ru-RU" sz="1200" dirty="0" err="1"/>
              <a:t>Узген</a:t>
            </a:r>
            <a:r>
              <a:rPr lang="ru-RU" sz="1200" dirty="0"/>
              <a:t> стал столицей Ферганского удела.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9"/>
          <a:stretch/>
        </p:blipFill>
        <p:spPr bwMode="auto">
          <a:xfrm>
            <a:off x="3599805" y="664104"/>
            <a:ext cx="1820942" cy="232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88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ГОСУДАРСТВЕННОГО УПРАВЛЕНИЯ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888432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</a:t>
            </a: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11932"/>
            <a:ext cx="49685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      </a:t>
            </a:r>
            <a:r>
              <a:rPr lang="ru-RU" sz="1600" dirty="0" smtClean="0"/>
              <a:t>При </a:t>
            </a:r>
            <a:r>
              <a:rPr lang="ru-RU" sz="1600" dirty="0" err="1"/>
              <a:t>илекханах</a:t>
            </a:r>
            <a:r>
              <a:rPr lang="ru-RU" sz="1600" dirty="0"/>
              <a:t> состояли визири (управляющие), </a:t>
            </a:r>
            <a:r>
              <a:rPr lang="ru-RU" sz="1600" dirty="0" err="1"/>
              <a:t>сахиби</a:t>
            </a:r>
            <a:r>
              <a:rPr lang="ru-RU" sz="1600" dirty="0"/>
              <a:t> </a:t>
            </a:r>
            <a:r>
              <a:rPr lang="ru-RU" sz="1600" dirty="0" err="1"/>
              <a:t>бариды</a:t>
            </a:r>
            <a:r>
              <a:rPr lang="ru-RU" sz="1600" dirty="0"/>
              <a:t> (начальники почты), </a:t>
            </a:r>
            <a:r>
              <a:rPr lang="ru-RU" sz="1600" dirty="0" err="1"/>
              <a:t>мустауфи</a:t>
            </a:r>
            <a:r>
              <a:rPr lang="ru-RU" sz="1600" dirty="0"/>
              <a:t> (казначеи) и другие чиновники. Города управлялись </a:t>
            </a:r>
            <a:r>
              <a:rPr lang="ru-RU" sz="1600" dirty="0" err="1"/>
              <a:t>хакимами</a:t>
            </a:r>
            <a:r>
              <a:rPr lang="ru-RU" sz="1600" dirty="0"/>
              <a:t>, </a:t>
            </a:r>
            <a:r>
              <a:rPr lang="ru-RU" sz="1600" dirty="0" err="1"/>
              <a:t>раисами</a:t>
            </a:r>
            <a:r>
              <a:rPr lang="ru-RU" sz="1600" dirty="0"/>
              <a:t>, </a:t>
            </a:r>
            <a:r>
              <a:rPr lang="ru-RU" sz="1600" dirty="0" err="1"/>
              <a:t>мухтасибами</a:t>
            </a:r>
            <a:r>
              <a:rPr lang="ru-RU" sz="1600" dirty="0"/>
              <a:t>. Особенно высок был в это время авторитет духовных лиц: сейидов, </a:t>
            </a:r>
            <a:r>
              <a:rPr lang="ru-RU" sz="1600" dirty="0" err="1"/>
              <a:t>садров</a:t>
            </a:r>
            <a:r>
              <a:rPr lang="ru-RU" sz="1600" dirty="0"/>
              <a:t>, шейхов и имамов</a:t>
            </a:r>
            <a:r>
              <a:rPr lang="ru-RU" sz="1600" dirty="0" smtClean="0"/>
              <a:t>.</a:t>
            </a:r>
          </a:p>
          <a:p>
            <a:pPr algn="ctr"/>
            <a:r>
              <a:rPr lang="ru-RU" sz="1600" dirty="0"/>
              <a:t> </a:t>
            </a:r>
            <a:r>
              <a:rPr lang="ru-RU" sz="1600" dirty="0" smtClean="0"/>
              <a:t>     </a:t>
            </a:r>
            <a:r>
              <a:rPr lang="ru-RU" sz="1600" dirty="0" err="1"/>
              <a:t>Караханиды</a:t>
            </a:r>
            <a:r>
              <a:rPr lang="ru-RU" sz="1600" dirty="0"/>
              <a:t> в целях укрепления своей власти в стране установили тесные отношения с мусульманским духовенством.</a:t>
            </a:r>
          </a:p>
        </p:txBody>
      </p:sp>
    </p:spTree>
    <p:extLst>
      <p:ext uri="{BB962C8B-B14F-4D97-AF65-F5344CB8AC3E}">
        <p14:creationId xmlns:p14="http://schemas.microsoft.com/office/powerpoint/2010/main" val="59850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ГОРОДА В ГОСУДАРСТВЕ КАРАХАНИДОВ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755948"/>
            <a:ext cx="2304256" cy="230425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8" y="755948"/>
            <a:ext cx="30963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1200" dirty="0" err="1" smtClean="0"/>
              <a:t>Караханидские</a:t>
            </a:r>
            <a:r>
              <a:rPr lang="ru-RU" sz="1200" dirty="0" smtClean="0"/>
              <a:t> </a:t>
            </a:r>
            <a:r>
              <a:rPr lang="ru-RU" sz="1200" dirty="0"/>
              <a:t>правители тюрков-кочевников, которые еще не перешли к оседлой жизни, хорошо понимали культурное значение земледельческих областей, особенно городов. Вероятно, потому и некоторые города — Самарканд, Бухара, </a:t>
            </a:r>
            <a:r>
              <a:rPr lang="ru-RU" sz="1200" dirty="0" err="1"/>
              <a:t>Узген</a:t>
            </a:r>
            <a:r>
              <a:rPr lang="ru-RU" sz="1200" dirty="0"/>
              <a:t>, </a:t>
            </a:r>
            <a:r>
              <a:rPr lang="ru-RU" sz="1200" dirty="0" err="1"/>
              <a:t>Тараз</a:t>
            </a:r>
            <a:r>
              <a:rPr lang="ru-RU" sz="1200" dirty="0"/>
              <a:t>, </a:t>
            </a:r>
            <a:r>
              <a:rPr lang="ru-RU" sz="1200" dirty="0" err="1" smtClean="0"/>
              <a:t>Баласагун</a:t>
            </a:r>
            <a:r>
              <a:rPr lang="ru-RU" sz="1200" dirty="0" smtClean="0"/>
              <a:t> </a:t>
            </a:r>
            <a:r>
              <a:rPr lang="ru-RU" sz="1200" dirty="0"/>
              <a:t>и </a:t>
            </a:r>
            <a:r>
              <a:rPr lang="ru-RU" sz="1200" dirty="0" smtClean="0"/>
              <a:t>Кашгар стали не только центрами ремесла и торговли, но и центрами духовной политической жизни. </a:t>
            </a:r>
            <a:endParaRPr lang="ru-RU" sz="12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094" y="1043980"/>
            <a:ext cx="2088232" cy="1402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025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РАЗОРЕНИЕ ДЕХКАНСТВА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888432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3461" y="611932"/>
            <a:ext cx="489654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МАВЕРАННАХРЕ БОЛЬШАЯ ЧАСТЬ ПЛОДОРОДНЫХ ЗЕМЕЛЬ ПРИШЛА В НЕГОДНОСТЬ.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513567" y="1300875"/>
            <a:ext cx="4886437" cy="4320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 ВРЕМЯ ПРАВЛЕНИЯ КАРАХАНИДОВ МЕСТНЫЕ ЗЕМЛЕВЛАДЕЛЬЦЫ-ДЕХКАНЕ ЛИШИЛИСЬ ОРОШАЕМЫХ ЗЕМЕЛЬ И ПОЛИТИЧЕСКОГО ПРЕВОСХОДСТВА.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3567" y="1908076"/>
            <a:ext cx="4853239" cy="483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ВЫСОКОЕ НАЛОГООБЛОЖЕНИЕ И ПРОИЗВОЛ МЕСТНЫХ ПРАВИТЕЛЕЙ ПРИВЕЛ К ТОМУ, ЧТО СВОИ ЗЕМЛИ ДЕХКАНЕ ОТДАВАЛИ КРУПНЫМ СОБСТВЕННИКАМ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4865" y="2463406"/>
            <a:ext cx="4843132" cy="698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ДЕХКАНЕ КАК ОСНОВНОЕ СОСЛОВИЕ СОБСТВЕННИКОВ С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XI-XII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ПЕРЕСТАЛО СУЩЕСТВОВАТЬ.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«ДЕХКАН» –СТАЛИ НАЗЫВАТЬ ПРОСТОГО СЕЛЬСКОГО ТРУЖЕННИКА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874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9445" y="611932"/>
            <a:ext cx="5040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ru-RU" sz="1800" dirty="0" smtClean="0"/>
              <a:t>Образование государства </a:t>
            </a:r>
            <a:r>
              <a:rPr lang="ru-RU" sz="1800" dirty="0" err="1" smtClean="0"/>
              <a:t>Караханидов</a:t>
            </a:r>
            <a:r>
              <a:rPr lang="ru-RU" sz="1800" dirty="0" smtClean="0"/>
              <a:t>.</a:t>
            </a:r>
          </a:p>
          <a:p>
            <a:pPr marL="228600" indent="-228600">
              <a:buAutoNum type="arabicPeriod"/>
            </a:pPr>
            <a:r>
              <a:rPr lang="ru-RU" sz="1800" dirty="0" smtClean="0"/>
              <a:t>Нападение </a:t>
            </a:r>
            <a:r>
              <a:rPr lang="ru-RU" sz="1800" dirty="0" err="1" smtClean="0"/>
              <a:t>Караханидов</a:t>
            </a:r>
            <a:r>
              <a:rPr lang="ru-RU" sz="1800" dirty="0" smtClean="0"/>
              <a:t> на </a:t>
            </a:r>
            <a:r>
              <a:rPr lang="ru-RU" sz="1800" dirty="0" err="1" smtClean="0"/>
              <a:t>Мавераннахр</a:t>
            </a:r>
            <a:r>
              <a:rPr lang="ru-RU" sz="1800" dirty="0" smtClean="0"/>
              <a:t>.</a:t>
            </a:r>
          </a:p>
          <a:p>
            <a:pPr marL="228600" indent="-228600">
              <a:buAutoNum type="arabicPeriod"/>
            </a:pPr>
            <a:r>
              <a:rPr lang="ru-RU" sz="1800" dirty="0" smtClean="0"/>
              <a:t>Распад государства </a:t>
            </a:r>
            <a:r>
              <a:rPr lang="ru-RU" sz="1800" dirty="0" err="1" smtClean="0"/>
              <a:t>Караханидов</a:t>
            </a:r>
            <a:r>
              <a:rPr lang="ru-RU" sz="1800" dirty="0" smtClean="0"/>
              <a:t>.</a:t>
            </a:r>
          </a:p>
          <a:p>
            <a:pPr marL="228600" indent="-228600">
              <a:buAutoNum type="arabicPeriod"/>
            </a:pPr>
            <a:r>
              <a:rPr lang="ru-RU" sz="1800" dirty="0" smtClean="0"/>
              <a:t>Государственное управление.</a:t>
            </a:r>
          </a:p>
          <a:p>
            <a:pPr marL="228600" indent="-228600">
              <a:buAutoNum type="arabicPeriod"/>
            </a:pPr>
            <a:r>
              <a:rPr lang="ru-RU" sz="1800" dirty="0" smtClean="0"/>
              <a:t>Сельское хозяйство.</a:t>
            </a:r>
          </a:p>
          <a:p>
            <a:pPr marL="228600" indent="-228600">
              <a:buAutoNum type="arabicPeriod"/>
            </a:pPr>
            <a:r>
              <a:rPr lang="ru-RU" sz="1800" dirty="0" smtClean="0"/>
              <a:t>Расширение </a:t>
            </a:r>
            <a:r>
              <a:rPr lang="ru-RU" sz="1800" dirty="0" err="1" smtClean="0"/>
              <a:t>иктовых</a:t>
            </a:r>
            <a:r>
              <a:rPr lang="ru-RU" sz="1800" dirty="0" smtClean="0"/>
              <a:t> земель.</a:t>
            </a:r>
          </a:p>
          <a:p>
            <a:pPr marL="228600" indent="-228600">
              <a:buAutoNum type="arabicPeriod"/>
            </a:pPr>
            <a:r>
              <a:rPr lang="ru-RU" sz="1800" dirty="0" smtClean="0"/>
              <a:t>Города, </a:t>
            </a:r>
            <a:r>
              <a:rPr lang="ru-RU" sz="1800" dirty="0" smtClean="0"/>
              <a:t>ремесло и торговля.</a:t>
            </a:r>
          </a:p>
          <a:p>
            <a:pPr marL="228600" indent="-228600">
              <a:buAutoNum type="arabicPeriod"/>
            </a:pPr>
            <a:r>
              <a:rPr lang="ru-RU" sz="1800" dirty="0" smtClean="0"/>
              <a:t>Нападение </a:t>
            </a:r>
            <a:r>
              <a:rPr lang="ru-RU" sz="1800" dirty="0" err="1" smtClean="0"/>
              <a:t>каракитаев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РАСШИРЕНИЕ ЗЕМЕЛЬ ИКТА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83940"/>
            <a:ext cx="5544616" cy="2520280"/>
          </a:xfrm>
        </p:spPr>
        <p:txBody>
          <a:bodyPr/>
          <a:lstStyle/>
          <a:p>
            <a:pPr marL="0" indent="0" algn="ctr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 веке, после перехода власти в </a:t>
            </a:r>
            <a:r>
              <a:rPr lang="ru-RU" alt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к </a:t>
            </a:r>
            <a:r>
              <a:rPr lang="ru-RU" alt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Караханидам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получает дальнейшее распространение такая форма землевладения, как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икта.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Она обеспечивала получение регулярного дохода и не обязывала владельца постоянно находиться в своем поместье.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38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ДОХОДЫ ОТ ИКТЫ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888432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83940"/>
            <a:ext cx="48965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 </a:t>
            </a:r>
            <a:r>
              <a:rPr lang="ru-RU" sz="1400" dirty="0" err="1" smtClean="0"/>
              <a:t>Иктадар</a:t>
            </a:r>
            <a:r>
              <a:rPr lang="ru-RU" sz="1400" dirty="0" smtClean="0"/>
              <a:t> - скотовод </a:t>
            </a:r>
            <a:r>
              <a:rPr lang="ru-RU" sz="1400" dirty="0"/>
              <a:t>мог спокойно продолжать кочевой образ жизни и аккуратно получать с пожалованных земель верный доход в виде пшеницы, хлопка, винограда, сухофруктов, тканей и денег, доставляемых ему в определенные сроки несколько раз в год</a:t>
            </a:r>
            <a:r>
              <a:rPr lang="ru-RU" sz="1400" dirty="0" smtClean="0"/>
              <a:t>.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</a:t>
            </a:r>
            <a:r>
              <a:rPr lang="ru-RU" sz="1400" dirty="0"/>
              <a:t>В XI—XII веках в икта жаловались не только обширные земельные площади вместе с крестьянами, но и отдельные селения, большие города, целые области и даже налоги с доходных предприятий, например, с мельниц, с лавок на базарах и т.д.</a:t>
            </a:r>
          </a:p>
        </p:txBody>
      </p:sp>
    </p:spTree>
    <p:extLst>
      <p:ext uri="{BB962C8B-B14F-4D97-AF65-F5344CB8AC3E}">
        <p14:creationId xmlns:p14="http://schemas.microsoft.com/office/powerpoint/2010/main" val="72054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11932"/>
            <a:ext cx="3888432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В </a:t>
            </a:r>
            <a:r>
              <a:rPr lang="en-US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XII 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веке</a:t>
            </a: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города становятся многолюдными, расширяется их площадь.        Наиболее крупные города- </a:t>
            </a:r>
            <a:r>
              <a:rPr lang="ru-RU" altLang="ru-RU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Узген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Самарканд, Бухара, </a:t>
            </a:r>
            <a:r>
              <a:rPr lang="ru-RU" altLang="ru-RU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Термез,Ташкент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становятся центрами ремесла и торговли.</a:t>
            </a:r>
            <a:endParaRPr lang="ru-RU" alt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755948"/>
            <a:ext cx="1505024" cy="2080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01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РАБАТ-И МАЛИК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888432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975" y="611931"/>
            <a:ext cx="2964557" cy="2539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15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МИНАРЕТ КАЛЯН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888432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260" y="574595"/>
            <a:ext cx="2210698" cy="2588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949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РАЗВИТИЕ РЕМЕСЛА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87437" y="683940"/>
            <a:ext cx="5256584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В городах особенно развивается керамическое, стеклянное, медное производство. С развитием ремесел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возросла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потребность  в монетах как средстве обращения. 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Караханиды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илекханы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чеканили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серебряные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дирхемы и медные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фельсы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12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НАПАДЕНИЕ КАРАКИТАЕВ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528392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30-х годах </a:t>
            </a:r>
            <a:r>
              <a:rPr lang="en-US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XII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подвергается нападению новых завоевателей, известных под названием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каракитаи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которые совершали на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беги на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Шаш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Фергану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долины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арафшана и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Кашкадарьи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89" y="1115988"/>
            <a:ext cx="2171932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60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ПАДЕНИЕ ГОСУДАРСТВА КАРАХАНИДОВ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19113"/>
            <a:ext cx="3816424" cy="2541091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Каракитайский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правитель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Гурхан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1138 году нанес сокрушительное поражение войскам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караханидов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1141 году близ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Самарканда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состоялось новое сражение между сельджук-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караханидскими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войсками  и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каракитаями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Государство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караханидов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перестало существовать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706" y="899964"/>
            <a:ext cx="1999323" cy="1358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23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359445" y="683940"/>
            <a:ext cx="5184576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Прочитать §16 стр. 55-59.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2. Устно ответить на вопросы к параграфу.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3. Заполнить таблицу сведениями о государстве </a:t>
            </a:r>
            <a:r>
              <a:rPr lang="ru-RU" altLang="ru-RU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Караханидов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Стр. 60.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39863" y="81133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729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КЛЮЧЕВЫЕ ПОНЯТИЯ: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11932"/>
            <a:ext cx="5400700" cy="2304306"/>
          </a:xfrm>
        </p:spPr>
        <p:txBody>
          <a:bodyPr/>
          <a:lstStyle/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endParaRPr lang="ru-RU" alt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endParaRPr lang="ru-RU" alt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5469" y="683940"/>
            <a:ext cx="47525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v"/>
            </a:pPr>
            <a:r>
              <a:rPr lang="ru-RU" sz="2000" dirty="0" smtClean="0">
                <a:ea typeface="Calibri"/>
              </a:rPr>
              <a:t> Государство </a:t>
            </a:r>
            <a:r>
              <a:rPr lang="ru-RU" sz="2000" dirty="0" err="1" smtClean="0">
                <a:ea typeface="Calibri"/>
              </a:rPr>
              <a:t>Караханидов</a:t>
            </a:r>
            <a:endParaRPr lang="ru-RU" sz="2000" dirty="0" smtClean="0">
              <a:ea typeface="Calibri"/>
            </a:endParaRPr>
          </a:p>
          <a:p>
            <a:pPr marL="171450" indent="-171450">
              <a:buFont typeface="Wingdings" pitchFamily="2" charset="2"/>
              <a:buChar char="v"/>
            </a:pPr>
            <a:r>
              <a:rPr lang="ru-RU" sz="2000" dirty="0" smtClean="0">
                <a:ea typeface="Calibri"/>
              </a:rPr>
              <a:t> Захват </a:t>
            </a:r>
            <a:r>
              <a:rPr lang="ru-RU" sz="2000" dirty="0" err="1" smtClean="0">
                <a:ea typeface="Calibri"/>
              </a:rPr>
              <a:t>Мавераннахра</a:t>
            </a:r>
            <a:endParaRPr lang="ru-RU" sz="2000" dirty="0" smtClean="0">
              <a:ea typeface="Calibri"/>
            </a:endParaRPr>
          </a:p>
          <a:p>
            <a:pPr marL="171450" indent="-171450">
              <a:buFont typeface="Wingdings" pitchFamily="2" charset="2"/>
              <a:buChar char="v"/>
            </a:pPr>
            <a:r>
              <a:rPr lang="ru-RU" sz="2000" dirty="0" smtClean="0">
                <a:ea typeface="Calibri"/>
              </a:rPr>
              <a:t> Распад государства </a:t>
            </a:r>
            <a:r>
              <a:rPr lang="ru-RU" sz="2000" dirty="0" err="1" smtClean="0">
                <a:ea typeface="Calibri"/>
              </a:rPr>
              <a:t>Караханидов</a:t>
            </a:r>
            <a:r>
              <a:rPr lang="ru-RU" sz="2000" dirty="0" smtClean="0">
                <a:ea typeface="Calibri"/>
              </a:rPr>
              <a:t> 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ru-RU" sz="2000" dirty="0" smtClean="0"/>
              <a:t> Государственное управление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ru-RU" sz="2000" dirty="0" smtClean="0"/>
              <a:t> Нападение </a:t>
            </a:r>
            <a:r>
              <a:rPr lang="ru-RU" sz="2000" dirty="0" err="1" smtClean="0"/>
              <a:t>каракитаев</a:t>
            </a:r>
            <a:endParaRPr lang="ru-RU" sz="2000" dirty="0" smtClean="0"/>
          </a:p>
          <a:p>
            <a:pPr marL="171450" indent="-171450">
              <a:buFont typeface="Wingdings" pitchFamily="2" charset="2"/>
              <a:buChar char="v"/>
            </a:pPr>
            <a:r>
              <a:rPr lang="ru-RU" sz="2000" dirty="0" smtClean="0"/>
              <a:t> Новое значение термина «дехкан»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2563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ГОСУДАРСТВА КАРАХАНИДОВ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519113"/>
            <a:ext cx="3456384" cy="2541091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середине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было создано государство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Караханидов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его состав вошли племена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карлуки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ягма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чигили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 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На территории Восточного Туркестана, Семиречья, Южных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предгорьев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Тянь-Шаня было образовано новое государство, которое называлось Каганский край (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Кагания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alt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797" y="527180"/>
            <a:ext cx="2159435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3" y="1908076"/>
            <a:ext cx="1024508" cy="129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432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ПЛЕМЕНА ГОСУДАРСТВА КАРАХАНИДОВ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83941"/>
            <a:ext cx="396014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 </a:t>
            </a:r>
            <a:r>
              <a:rPr lang="ru-RU" sz="1400" dirty="0" err="1" smtClean="0"/>
              <a:t>Карлуки</a:t>
            </a:r>
            <a:r>
              <a:rPr lang="ru-RU" sz="1400" dirty="0" smtClean="0"/>
              <a:t> </a:t>
            </a:r>
            <a:r>
              <a:rPr lang="ru-RU" sz="1400" dirty="0"/>
              <a:t>были самым большим народом </a:t>
            </a:r>
            <a:r>
              <a:rPr lang="ru-RU" sz="1400" dirty="0" smtClean="0"/>
              <a:t>Семиречья </a:t>
            </a:r>
            <a:r>
              <a:rPr lang="ru-RU" sz="1400" dirty="0" smtClean="0"/>
              <a:t>,и</a:t>
            </a:r>
            <a:r>
              <a:rPr lang="ru-RU" sz="1400" dirty="0" smtClean="0"/>
              <a:t>х </a:t>
            </a:r>
            <a:r>
              <a:rPr lang="ru-RU" sz="1400" dirty="0"/>
              <a:t>кочевья простирались от </a:t>
            </a:r>
            <a:r>
              <a:rPr lang="ru-RU" sz="1400" dirty="0" smtClean="0"/>
              <a:t>Таласа </a:t>
            </a:r>
            <a:r>
              <a:rPr lang="ru-RU" sz="1400" dirty="0"/>
              <a:t>до восточного </a:t>
            </a:r>
            <a:r>
              <a:rPr lang="ru-RU" sz="1400" dirty="0" smtClean="0"/>
              <a:t>Туркестана</a:t>
            </a:r>
            <a:r>
              <a:rPr lang="ru-RU" sz="1400" dirty="0"/>
              <a:t>.</a:t>
            </a:r>
          </a:p>
          <a:p>
            <a:r>
              <a:rPr lang="ru-RU" sz="1400" dirty="0" smtClean="0"/>
              <a:t>      </a:t>
            </a:r>
            <a:r>
              <a:rPr lang="ru-RU" sz="1400" dirty="0" err="1" smtClean="0"/>
              <a:t>Чигили</a:t>
            </a:r>
            <a:r>
              <a:rPr lang="ru-RU" sz="1400" dirty="0" smtClean="0"/>
              <a:t> </a:t>
            </a:r>
            <a:r>
              <a:rPr lang="ru-RU" sz="1400" dirty="0"/>
              <a:t>жили на северо-востоке от озера </a:t>
            </a:r>
            <a:r>
              <a:rPr lang="ru-RU" sz="1400" dirty="0" smtClean="0"/>
              <a:t>Иссык-Куль.</a:t>
            </a:r>
            <a:endParaRPr lang="ru-RU" sz="1400" dirty="0"/>
          </a:p>
          <a:p>
            <a:r>
              <a:rPr lang="ru-RU" sz="1400" dirty="0" smtClean="0"/>
              <a:t>      </a:t>
            </a:r>
            <a:r>
              <a:rPr lang="ru-RU" sz="1400" dirty="0" err="1" smtClean="0"/>
              <a:t>Ягма</a:t>
            </a:r>
            <a:r>
              <a:rPr lang="ru-RU" sz="1400" dirty="0" smtClean="0"/>
              <a:t> </a:t>
            </a:r>
            <a:r>
              <a:rPr lang="ru-RU" sz="1400" dirty="0"/>
              <a:t>жили южнее озера </a:t>
            </a:r>
            <a:r>
              <a:rPr lang="ru-RU" sz="1400" dirty="0" smtClean="0"/>
              <a:t>Иссык- Куль</a:t>
            </a:r>
            <a:r>
              <a:rPr lang="ru-RU" sz="1400" dirty="0"/>
              <a:t>.</a:t>
            </a:r>
          </a:p>
          <a:p>
            <a:r>
              <a:rPr lang="ru-RU" sz="1400" dirty="0"/>
              <a:t>На трон согласно обычаю вступал самый старший из племенных </a:t>
            </a:r>
            <a:r>
              <a:rPr lang="ru-RU" sz="1400" dirty="0" smtClean="0"/>
              <a:t>вождей. Вождь</a:t>
            </a:r>
          </a:p>
          <a:p>
            <a:r>
              <a:rPr lang="ru-RU" sz="1400" dirty="0" smtClean="0"/>
              <a:t>носил </a:t>
            </a:r>
            <a:r>
              <a:rPr lang="ru-RU" sz="1400" dirty="0"/>
              <a:t>титул тотема рода</a:t>
            </a:r>
            <a:r>
              <a:rPr lang="ru-RU" sz="1400" dirty="0" smtClean="0"/>
              <a:t>.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 У </a:t>
            </a:r>
            <a:r>
              <a:rPr lang="ru-RU" sz="1400" dirty="0" err="1"/>
              <a:t>чигилей</a:t>
            </a:r>
            <a:r>
              <a:rPr lang="ru-RU" sz="1400" dirty="0"/>
              <a:t> </a:t>
            </a:r>
            <a:r>
              <a:rPr lang="ru-RU" sz="1400" dirty="0" err="1" smtClean="0"/>
              <a:t>Арслан</a:t>
            </a:r>
            <a:r>
              <a:rPr lang="ru-RU" sz="1400" dirty="0" smtClean="0"/>
              <a:t>-хан </a:t>
            </a:r>
            <a:r>
              <a:rPr lang="ru-RU" sz="1400" dirty="0"/>
              <a:t>и </a:t>
            </a:r>
            <a:r>
              <a:rPr lang="ru-RU" sz="1400" dirty="0" err="1" smtClean="0"/>
              <a:t>Ягма</a:t>
            </a:r>
            <a:r>
              <a:rPr lang="ru-RU" sz="1400" dirty="0" smtClean="0"/>
              <a:t> </a:t>
            </a:r>
            <a:r>
              <a:rPr lang="ru-RU" sz="1400" dirty="0" err="1" smtClean="0"/>
              <a:t>Бограхан</a:t>
            </a:r>
            <a:r>
              <a:rPr lang="ru-RU" sz="1400" dirty="0"/>
              <a:t>.</a:t>
            </a:r>
          </a:p>
          <a:p>
            <a:endParaRPr lang="ru-RU" sz="1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971972"/>
            <a:ext cx="1612828" cy="1607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34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АЛАСАГУН</a:t>
            </a:r>
            <a:endParaRPr lang="ru-RU" altLang="ru-RU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2875" y="539924"/>
            <a:ext cx="316889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1400" dirty="0" err="1" smtClean="0"/>
              <a:t>Баласагун</a:t>
            </a:r>
            <a:r>
              <a:rPr lang="ru-RU" sz="1400" dirty="0" smtClean="0"/>
              <a:t> - средневековый город, существовавший </a:t>
            </a:r>
          </a:p>
          <a:p>
            <a:r>
              <a:rPr lang="ru-RU" sz="1400" dirty="0" smtClean="0"/>
              <a:t>на территории нынешней Киргизии, близ современного города Токмак.</a:t>
            </a:r>
          </a:p>
          <a:p>
            <a:r>
              <a:rPr lang="ru-RU" sz="1400" dirty="0" smtClean="0"/>
              <a:t>С момента образования и вплоть до </a:t>
            </a:r>
            <a:r>
              <a:rPr lang="ru-RU" sz="1400" dirty="0" err="1" smtClean="0"/>
              <a:t>каракитайского</a:t>
            </a:r>
            <a:r>
              <a:rPr lang="ru-RU" sz="1400" dirty="0" smtClean="0"/>
              <a:t> завоевания около 1130 года </a:t>
            </a:r>
            <a:r>
              <a:rPr lang="ru-RU" sz="1400" dirty="0" err="1" smtClean="0"/>
              <a:t>Баласагун</a:t>
            </a:r>
            <a:r>
              <a:rPr lang="ru-RU" sz="1400" dirty="0" smtClean="0"/>
              <a:t>  </a:t>
            </a:r>
            <a:r>
              <a:rPr lang="ru-RU" sz="1400" dirty="0" smtClean="0"/>
              <a:t>был одним  из столичных </a:t>
            </a:r>
            <a:r>
              <a:rPr lang="ru-RU" sz="1400" dirty="0" smtClean="0"/>
              <a:t>городов </a:t>
            </a:r>
            <a:r>
              <a:rPr lang="ru-RU" sz="1400" dirty="0" err="1" smtClean="0"/>
              <a:t>караханидов</a:t>
            </a:r>
            <a:r>
              <a:rPr lang="ru-RU" sz="1400" dirty="0" smtClean="0"/>
              <a:t>.    </a:t>
            </a:r>
            <a:r>
              <a:rPr lang="ru-RU" sz="1400" dirty="0" smtClean="0"/>
              <a:t>В 1219 году </a:t>
            </a:r>
            <a:r>
              <a:rPr lang="ru-RU" sz="1400" dirty="0" err="1" smtClean="0"/>
              <a:t>Баласагун</a:t>
            </a:r>
            <a:r>
              <a:rPr lang="ru-RU" sz="1400" dirty="0" smtClean="0"/>
              <a:t> был захвачен монголами</a:t>
            </a:r>
            <a:r>
              <a:rPr lang="en-US" sz="1400" dirty="0" smtClean="0"/>
              <a:t>,</a:t>
            </a:r>
            <a:r>
              <a:rPr lang="ru-RU" sz="1400" dirty="0" smtClean="0"/>
              <a:t> а в </a:t>
            </a:r>
            <a:r>
              <a:rPr lang="en-US" sz="1400" dirty="0" smtClean="0"/>
              <a:t>XIV</a:t>
            </a:r>
            <a:r>
              <a:rPr lang="ru-RU" sz="1400" dirty="0" smtClean="0"/>
              <a:t> веке перестал существовать.</a:t>
            </a:r>
            <a:endParaRPr lang="ru-RU" sz="14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408" y="827956"/>
            <a:ext cx="2157226" cy="10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72" y="2052092"/>
            <a:ext cx="2193861" cy="102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86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ТИТУЛ ГЛАВЫ ГОСУДАРСТВА</a:t>
            </a:r>
            <a:endParaRPr lang="ru-RU" altLang="ru-RU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519113"/>
            <a:ext cx="3888432" cy="2613099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940 году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Сатук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Бограхан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принял титул главы государства – Кара-хан.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 древнетюркском языке слово «кара» имело значение  «великий», «мощный», «главный».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Титул «кара-хан», давший название династии и государству означал великий правитель. Резиденция правителя располагалась в кара-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урде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Баласагуне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3461" y="755948"/>
            <a:ext cx="38161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971" y="827956"/>
            <a:ext cx="1671867" cy="1770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10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 НА МАВЕРАННАХР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539924"/>
            <a:ext cx="33123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</a:t>
            </a:r>
            <a:r>
              <a:rPr lang="ru-RU" sz="1200" dirty="0" smtClean="0"/>
              <a:t>В </a:t>
            </a:r>
            <a:r>
              <a:rPr lang="ru-RU" sz="1200" dirty="0"/>
              <a:t>992 </a:t>
            </a:r>
            <a:r>
              <a:rPr lang="ru-RU" sz="1200" dirty="0" smtClean="0"/>
              <a:t>году </a:t>
            </a:r>
            <a:r>
              <a:rPr lang="ru-RU" sz="1200" dirty="0" err="1" smtClean="0"/>
              <a:t>караханиды</a:t>
            </a:r>
            <a:r>
              <a:rPr lang="ru-RU" sz="1200" dirty="0" smtClean="0"/>
              <a:t> под предводительством </a:t>
            </a:r>
            <a:r>
              <a:rPr lang="ru-RU" sz="1200" dirty="0" err="1" smtClean="0"/>
              <a:t>Харуна</a:t>
            </a:r>
            <a:r>
              <a:rPr lang="ru-RU" sz="1200" dirty="0" smtClean="0"/>
              <a:t> </a:t>
            </a:r>
            <a:r>
              <a:rPr lang="ru-RU" sz="1200" dirty="0" err="1" smtClean="0"/>
              <a:t>Бограхана</a:t>
            </a:r>
            <a:r>
              <a:rPr lang="ru-RU" sz="1200" dirty="0" smtClean="0"/>
              <a:t> начали поход на </a:t>
            </a:r>
            <a:r>
              <a:rPr lang="ru-RU" sz="1200" dirty="0" err="1" smtClean="0"/>
              <a:t>Мавераннахр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      Династию </a:t>
            </a:r>
            <a:r>
              <a:rPr lang="ru-RU" sz="1200" dirty="0" err="1" smtClean="0"/>
              <a:t>Саманидов</a:t>
            </a:r>
            <a:r>
              <a:rPr lang="ru-RU" sz="1200" dirty="0" smtClean="0"/>
              <a:t> в это время раздирали внутренние противоречия. Государство переживало политический и экономический кризис. Поэтому Бухара без боя была занята </a:t>
            </a:r>
            <a:r>
              <a:rPr lang="ru-RU" sz="1200" dirty="0" err="1" smtClean="0"/>
              <a:t>караханидами</a:t>
            </a:r>
            <a:r>
              <a:rPr lang="ru-RU" sz="1200" dirty="0" smtClean="0"/>
              <a:t>. 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 Однако </a:t>
            </a:r>
            <a:r>
              <a:rPr lang="ru-RU" sz="1200" dirty="0" err="1" smtClean="0"/>
              <a:t>Бограхан</a:t>
            </a:r>
            <a:r>
              <a:rPr lang="ru-RU" sz="1200" dirty="0" smtClean="0"/>
              <a:t> недолго оставался в Бухаре. Болезнь заставила его покинуть </a:t>
            </a:r>
            <a:r>
              <a:rPr lang="ru-RU" sz="1200" dirty="0" err="1" smtClean="0"/>
              <a:t>Мавераннахр</a:t>
            </a:r>
            <a:r>
              <a:rPr lang="ru-RU" sz="1200" dirty="0" smtClean="0"/>
              <a:t>. </a:t>
            </a:r>
            <a:r>
              <a:rPr lang="ru-RU" sz="1200" dirty="0" err="1" smtClean="0"/>
              <a:t>Нух</a:t>
            </a:r>
            <a:r>
              <a:rPr lang="ru-RU" sz="1200" dirty="0" smtClean="0"/>
              <a:t> </a:t>
            </a:r>
            <a:r>
              <a:rPr lang="en-US" sz="1200" dirty="0" smtClean="0"/>
              <a:t>II</a:t>
            </a:r>
            <a:r>
              <a:rPr lang="ru-RU" sz="1200" dirty="0" smtClean="0"/>
              <a:t> обратился за помощью к своему вассалу наместнику </a:t>
            </a:r>
            <a:r>
              <a:rPr lang="ru-RU" sz="1200" dirty="0" err="1" smtClean="0"/>
              <a:t>Газны</a:t>
            </a:r>
            <a:r>
              <a:rPr lang="ru-RU" sz="1200" dirty="0" smtClean="0"/>
              <a:t> </a:t>
            </a:r>
            <a:r>
              <a:rPr lang="ru-RU" sz="1200" dirty="0" err="1" smtClean="0"/>
              <a:t>Себуктегину</a:t>
            </a:r>
            <a:r>
              <a:rPr lang="ru-RU" sz="1200" dirty="0" smtClean="0"/>
              <a:t>.</a:t>
            </a:r>
          </a:p>
          <a:p>
            <a:endParaRPr lang="ru-RU" sz="1200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079" y="899964"/>
            <a:ext cx="2111362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05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НОВОЕ НАСТУПЛЕНИЕ КАРАХАНИДОВ НА МАВЕРАННАХР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30" y="755948"/>
            <a:ext cx="3312368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В 996 г. </a:t>
            </a:r>
            <a:r>
              <a:rPr lang="ru-RU" dirty="0" err="1" smtClean="0"/>
              <a:t>Караханиды</a:t>
            </a:r>
            <a:r>
              <a:rPr lang="ru-RU" dirty="0" smtClean="0"/>
              <a:t> возобновили наступление на </a:t>
            </a:r>
            <a:r>
              <a:rPr lang="ru-RU" dirty="0" err="1" smtClean="0"/>
              <a:t>Мавераннахр</a:t>
            </a:r>
            <a:r>
              <a:rPr lang="ru-RU" dirty="0" smtClean="0"/>
              <a:t>. Под видом помощи </a:t>
            </a:r>
            <a:r>
              <a:rPr lang="ru-RU" dirty="0" err="1" smtClean="0"/>
              <a:t>Нуху</a:t>
            </a:r>
            <a:r>
              <a:rPr lang="ru-RU" dirty="0" smtClean="0"/>
              <a:t> </a:t>
            </a:r>
            <a:r>
              <a:rPr lang="ru-RU" dirty="0" err="1" smtClean="0"/>
              <a:t>Себуктегин</a:t>
            </a:r>
            <a:r>
              <a:rPr lang="ru-RU" dirty="0" smtClean="0"/>
              <a:t> вступил в </a:t>
            </a:r>
            <a:r>
              <a:rPr lang="ru-RU" dirty="0" err="1" smtClean="0"/>
              <a:t>Мавераннахр</a:t>
            </a:r>
            <a:r>
              <a:rPr lang="ru-RU" dirty="0" smtClean="0"/>
              <a:t>. С 20-ти тысячным войском он захватил Бухару и вступает в переговоры с </a:t>
            </a:r>
            <a:r>
              <a:rPr lang="ru-RU" dirty="0" err="1" smtClean="0"/>
              <a:t>Караханидами</a:t>
            </a:r>
            <a:r>
              <a:rPr lang="ru-RU" dirty="0" smtClean="0"/>
              <a:t> о разделе сфер влияния. Согласно договору весь бассейн Сырдарьи перешел в руки </a:t>
            </a:r>
            <a:r>
              <a:rPr lang="ru-RU" dirty="0" err="1" smtClean="0"/>
              <a:t>Караханидов</a:t>
            </a:r>
            <a:r>
              <a:rPr lang="ru-RU" dirty="0" smtClean="0"/>
              <a:t>, а земли к югу от Амударьи и Хорасан </a:t>
            </a:r>
            <a:r>
              <a:rPr lang="ru-RU" dirty="0" err="1" smtClean="0"/>
              <a:t>Газневидам</a:t>
            </a:r>
            <a:r>
              <a:rPr lang="ru-RU" dirty="0" smtClean="0"/>
              <a:t>. </a:t>
            </a:r>
          </a:p>
          <a:p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 err="1" smtClean="0"/>
              <a:t>Саманидам</a:t>
            </a:r>
            <a:r>
              <a:rPr lang="ru-RU" dirty="0" smtClean="0"/>
              <a:t>  осталась лишь центральная часть </a:t>
            </a:r>
            <a:r>
              <a:rPr lang="ru-RU" dirty="0" err="1" smtClean="0"/>
              <a:t>Мавераннахра</a:t>
            </a:r>
            <a:r>
              <a:rPr lang="ru-RU" dirty="0" smtClean="0"/>
              <a:t>. В 999 году </a:t>
            </a:r>
            <a:r>
              <a:rPr lang="ru-RU" dirty="0" err="1" smtClean="0"/>
              <a:t>Караханиды</a:t>
            </a:r>
            <a:r>
              <a:rPr lang="ru-RU" dirty="0" smtClean="0"/>
              <a:t> </a:t>
            </a:r>
            <a:r>
              <a:rPr lang="ru-RU" dirty="0" err="1" smtClean="0"/>
              <a:t>захватиили</a:t>
            </a:r>
            <a:r>
              <a:rPr lang="ru-RU" dirty="0" smtClean="0"/>
              <a:t> Бухару. Государство </a:t>
            </a:r>
            <a:r>
              <a:rPr lang="ru-RU" dirty="0" err="1" smtClean="0"/>
              <a:t>Саманидов</a:t>
            </a:r>
            <a:r>
              <a:rPr lang="ru-RU" dirty="0" smtClean="0"/>
              <a:t> пало.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93"/>
          <a:stretch/>
        </p:blipFill>
        <p:spPr bwMode="auto">
          <a:xfrm>
            <a:off x="3527797" y="899964"/>
            <a:ext cx="2136233" cy="1488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414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156629</TotalTime>
  <Words>1315</Words>
  <Application>Microsoft Office PowerPoint</Application>
  <PresentationFormat>Произвольный</PresentationFormat>
  <Paragraphs>116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28</vt:i4>
      </vt:variant>
    </vt:vector>
  </HeadingPairs>
  <TitlesOfParts>
    <vt:vector size="43" baseType="lpstr">
      <vt:lpstr>Arial</vt:lpstr>
      <vt:lpstr>Calibri</vt:lpstr>
      <vt:lpstr>Open Sans</vt:lpstr>
      <vt:lpstr>Open Sans Light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Тема Office</vt:lpstr>
      <vt:lpstr>История Узбекистана</vt:lpstr>
      <vt:lpstr>ПЛАН УРОКА</vt:lpstr>
      <vt:lpstr>КЛЮЧЕВЫЕ ПОНЯТИЯ:</vt:lpstr>
      <vt:lpstr>ТЕРРИТОРИЯ ГОСУДАРСТВА КАРАХАНИДОВ</vt:lpstr>
      <vt:lpstr>ПЛЕМЕНА ГОСУДАРСТВА КАРАХАНИДОВ</vt:lpstr>
      <vt:lpstr>БАЛАСАГУН</vt:lpstr>
      <vt:lpstr>ТИТУЛ ГЛАВЫ ГОСУДАРСТВА</vt:lpstr>
      <vt:lpstr>ПОХОД НА МАВЕРАННАХР</vt:lpstr>
      <vt:lpstr>НОВОЕ НАСТУПЛЕНИЕ КАРАХАНИДОВ НА МАВЕРАННАХР</vt:lpstr>
      <vt:lpstr>ГОСУДАРСТВА КАРАХАНИДОВ И ГАЗНЕВИДОВ</vt:lpstr>
      <vt:lpstr>БОРЬБА МЕЖДУ КАРАХАНИДАМИ И ГАЗНЕВИДАМИ</vt:lpstr>
      <vt:lpstr>ОБРАЗОВАНИЕ ГОСУДАРСТВА СЕЛЬДЖУКИДОВ </vt:lpstr>
      <vt:lpstr>РАСШИРЕНИЕ ГОСУДАРСТВА КАРАХАНИДОВ</vt:lpstr>
      <vt:lpstr>РАСПАД ГОСУДАРСТВА КАРАХАНИДОВ</vt:lpstr>
      <vt:lpstr>ГОСУДАРСТВЕННОЕ УПРАВЛЕНИЕ</vt:lpstr>
      <vt:lpstr>ПРАВИЛЕЛЬ УДЕЛА - ИЛЕКХАН</vt:lpstr>
      <vt:lpstr>СИСТЕМА ГОСУДАРСТВЕННОГО УПРАВЛЕНИЯ</vt:lpstr>
      <vt:lpstr>ГОРОДА В ГОСУДАРСТВЕ КАРАХАНИДОВ</vt:lpstr>
      <vt:lpstr>РАЗОРЕНИЕ ДЕХКАНСТВА</vt:lpstr>
      <vt:lpstr>РАСШИРЕНИЕ ЗЕМЕЛЬ ИКТА</vt:lpstr>
      <vt:lpstr>ДОХОДЫ ОТ ИКТЫ</vt:lpstr>
      <vt:lpstr>ГОРОДА</vt:lpstr>
      <vt:lpstr>РАБАТ-И МАЛИК</vt:lpstr>
      <vt:lpstr>МИНАРЕТ КАЛЯН</vt:lpstr>
      <vt:lpstr>РАЗВИТИЕ РЕМЕСЛА</vt:lpstr>
      <vt:lpstr>НАПАДЕНИЕ КАРАКИТАЕВ</vt:lpstr>
      <vt:lpstr>ПАДЕНИЕ ГОСУДАРСТВА КАРАХАНИДОВ</vt:lpstr>
      <vt:lpstr>САМОСТОЯТЕЛЬНАЯ РАБОТА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Sergey</dc:creator>
  <cp:lastModifiedBy>Teacher</cp:lastModifiedBy>
  <cp:revision>1955</cp:revision>
  <dcterms:created xsi:type="dcterms:W3CDTF">2014-10-08T23:03:32Z</dcterms:created>
  <dcterms:modified xsi:type="dcterms:W3CDTF">2020-11-12T10:22:39Z</dcterms:modified>
</cp:coreProperties>
</file>