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42"/>
  </p:notesMasterIdLst>
  <p:sldIdLst>
    <p:sldId id="1504" r:id="rId11"/>
    <p:sldId id="1414" r:id="rId12"/>
    <p:sldId id="1542" r:id="rId13"/>
    <p:sldId id="1501" r:id="rId14"/>
    <p:sldId id="1555" r:id="rId15"/>
    <p:sldId id="1560" r:id="rId16"/>
    <p:sldId id="1562" r:id="rId17"/>
    <p:sldId id="1543" r:id="rId18"/>
    <p:sldId id="1565" r:id="rId19"/>
    <p:sldId id="1563" r:id="rId20"/>
    <p:sldId id="1553" r:id="rId21"/>
    <p:sldId id="1552" r:id="rId22"/>
    <p:sldId id="1566" r:id="rId23"/>
    <p:sldId id="1550" r:id="rId24"/>
    <p:sldId id="1569" r:id="rId25"/>
    <p:sldId id="1549" r:id="rId26"/>
    <p:sldId id="1548" r:id="rId27"/>
    <p:sldId id="1580" r:id="rId28"/>
    <p:sldId id="1572" r:id="rId29"/>
    <p:sldId id="1570" r:id="rId30"/>
    <p:sldId id="1573" r:id="rId31"/>
    <p:sldId id="1575" r:id="rId32"/>
    <p:sldId id="1574" r:id="rId33"/>
    <p:sldId id="1571" r:id="rId34"/>
    <p:sldId id="1576" r:id="rId35"/>
    <p:sldId id="1581" r:id="rId36"/>
    <p:sldId id="1577" r:id="rId37"/>
    <p:sldId id="1579" r:id="rId38"/>
    <p:sldId id="1582" r:id="rId39"/>
    <p:sldId id="1578" r:id="rId40"/>
    <p:sldId id="1583" r:id="rId41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084D64B-4624-4923-A494-8849185528BD}">
          <p14:sldIdLst>
            <p14:sldId id="1504"/>
            <p14:sldId id="1414"/>
            <p14:sldId id="1542"/>
            <p14:sldId id="1501"/>
            <p14:sldId id="1555"/>
            <p14:sldId id="1560"/>
            <p14:sldId id="1562"/>
            <p14:sldId id="1543"/>
            <p14:sldId id="1565"/>
            <p14:sldId id="1563"/>
            <p14:sldId id="1553"/>
            <p14:sldId id="1552"/>
            <p14:sldId id="1566"/>
            <p14:sldId id="1550"/>
            <p14:sldId id="1569"/>
            <p14:sldId id="1549"/>
            <p14:sldId id="1548"/>
            <p14:sldId id="1580"/>
            <p14:sldId id="1572"/>
            <p14:sldId id="1570"/>
            <p14:sldId id="1573"/>
            <p14:sldId id="1575"/>
            <p14:sldId id="1574"/>
            <p14:sldId id="1571"/>
            <p14:sldId id="1576"/>
            <p14:sldId id="1581"/>
            <p14:sldId id="1577"/>
            <p14:sldId id="1579"/>
            <p14:sldId id="1582"/>
            <p14:sldId id="1578"/>
            <p14:sldId id="15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1882">
          <p15:clr>
            <a:srgbClr val="A4A3A4"/>
          </p15:clr>
        </p15:guide>
        <p15:guide id="4" pos="1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543" autoAdjust="0"/>
  </p:normalViewPr>
  <p:slideViewPr>
    <p:cSldViewPr snapToObjects="1">
      <p:cViewPr varScale="1">
        <p:scale>
          <a:sx n="144" d="100"/>
          <a:sy n="144" d="100"/>
        </p:scale>
        <p:origin x="546" y="114"/>
      </p:cViewPr>
      <p:guideLst>
        <p:guide orient="horz" pos="742"/>
        <p:guide orient="horz" pos="517"/>
        <p:guide pos="1882"/>
        <p:guide pos="1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83A85-5FCF-400F-B773-D9E3656B7C2B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975D687F-F988-44DE-AFD9-541985F9E3B8}">
      <dgm:prSet phldrT="[Текст]" phldr="1"/>
      <dgm:spPr/>
      <dgm:t>
        <a:bodyPr/>
        <a:lstStyle/>
        <a:p>
          <a:endParaRPr lang="ru-RU"/>
        </a:p>
      </dgm:t>
    </dgm:pt>
    <dgm:pt modelId="{A8749E30-8B41-45CF-9F40-74E2E8ADB679}" type="parTrans" cxnId="{6C751760-CF9E-42B0-B58E-EABDE338E9A1}">
      <dgm:prSet/>
      <dgm:spPr/>
      <dgm:t>
        <a:bodyPr/>
        <a:lstStyle/>
        <a:p>
          <a:endParaRPr lang="ru-RU"/>
        </a:p>
      </dgm:t>
    </dgm:pt>
    <dgm:pt modelId="{4A0A69F4-C9BB-4789-B0FD-841D19F1F321}" type="sibTrans" cxnId="{6C751760-CF9E-42B0-B58E-EABDE338E9A1}">
      <dgm:prSet/>
      <dgm:spPr/>
      <dgm:t>
        <a:bodyPr/>
        <a:lstStyle/>
        <a:p>
          <a:endParaRPr lang="ru-RU"/>
        </a:p>
      </dgm:t>
    </dgm:pt>
    <dgm:pt modelId="{04CAEE41-1C7F-4D28-B581-9743D5054897}">
      <dgm:prSet phldrT="[Текст]" phldr="1"/>
      <dgm:spPr/>
      <dgm:t>
        <a:bodyPr/>
        <a:lstStyle/>
        <a:p>
          <a:endParaRPr lang="ru-RU"/>
        </a:p>
      </dgm:t>
    </dgm:pt>
    <dgm:pt modelId="{313A0FD8-6C54-4B0E-BE9F-BA564FED12D1}" type="parTrans" cxnId="{2A828FA0-B9AC-477D-B9EF-CD83CC4903F5}">
      <dgm:prSet/>
      <dgm:spPr/>
      <dgm:t>
        <a:bodyPr/>
        <a:lstStyle/>
        <a:p>
          <a:endParaRPr lang="ru-RU"/>
        </a:p>
      </dgm:t>
    </dgm:pt>
    <dgm:pt modelId="{70C000FC-749A-42CA-9B74-9444D0858A86}" type="sibTrans" cxnId="{2A828FA0-B9AC-477D-B9EF-CD83CC4903F5}">
      <dgm:prSet/>
      <dgm:spPr/>
      <dgm:t>
        <a:bodyPr/>
        <a:lstStyle/>
        <a:p>
          <a:endParaRPr lang="ru-RU"/>
        </a:p>
      </dgm:t>
    </dgm:pt>
    <dgm:pt modelId="{739CE289-9974-454A-9C14-55788287CA32}">
      <dgm:prSet phldrT="[Текст]" phldr="1"/>
      <dgm:spPr/>
      <dgm:t>
        <a:bodyPr/>
        <a:lstStyle/>
        <a:p>
          <a:endParaRPr lang="ru-RU"/>
        </a:p>
      </dgm:t>
    </dgm:pt>
    <dgm:pt modelId="{4F187A03-9A2F-477D-87F5-881FCDFDBC3C}" type="parTrans" cxnId="{F67FF7C7-E3BC-47BD-B8F2-E2780219E814}">
      <dgm:prSet/>
      <dgm:spPr/>
      <dgm:t>
        <a:bodyPr/>
        <a:lstStyle/>
        <a:p>
          <a:endParaRPr lang="ru-RU"/>
        </a:p>
      </dgm:t>
    </dgm:pt>
    <dgm:pt modelId="{CD3DF8A9-3E16-4D2D-809E-63B3B1F31E38}" type="sibTrans" cxnId="{F67FF7C7-E3BC-47BD-B8F2-E2780219E814}">
      <dgm:prSet/>
      <dgm:spPr/>
      <dgm:t>
        <a:bodyPr/>
        <a:lstStyle/>
        <a:p>
          <a:endParaRPr lang="ru-RU"/>
        </a:p>
      </dgm:t>
    </dgm:pt>
    <dgm:pt modelId="{FA0064A4-B31A-4D22-8D5D-6BDB052285EB}">
      <dgm:prSet phldrT="[Текст]" phldr="1"/>
      <dgm:spPr/>
      <dgm:t>
        <a:bodyPr/>
        <a:lstStyle/>
        <a:p>
          <a:endParaRPr lang="ru-RU" dirty="0"/>
        </a:p>
      </dgm:t>
    </dgm:pt>
    <dgm:pt modelId="{A2C3F180-4C0C-486C-BF74-64D2EB2A9A7E}" type="sibTrans" cxnId="{B1CB4970-1D53-4E34-ABC2-AACD2D5100CA}">
      <dgm:prSet/>
      <dgm:spPr/>
      <dgm:t>
        <a:bodyPr/>
        <a:lstStyle/>
        <a:p>
          <a:endParaRPr lang="ru-RU"/>
        </a:p>
      </dgm:t>
    </dgm:pt>
    <dgm:pt modelId="{B6E915A2-D003-4657-9C4C-404884FB0E86}" type="parTrans" cxnId="{B1CB4970-1D53-4E34-ABC2-AACD2D5100CA}">
      <dgm:prSet/>
      <dgm:spPr/>
      <dgm:t>
        <a:bodyPr/>
        <a:lstStyle/>
        <a:p>
          <a:endParaRPr lang="ru-RU"/>
        </a:p>
      </dgm:t>
    </dgm:pt>
    <dgm:pt modelId="{6EF1B75D-8ACA-42CD-AFB2-2BC7DE8E7F36}" type="pres">
      <dgm:prSet presAssocID="{84783A85-5FCF-400F-B773-D9E3656B7C2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2CCA79-F76B-4E4E-AA24-A66B0712C194}" type="pres">
      <dgm:prSet presAssocID="{84783A85-5FCF-400F-B773-D9E3656B7C2B}" presName="axisShape" presStyleLbl="bgShp" presStyleIdx="0" presStyleCnt="1" custLinFactNeighborX="465" custLinFactNeighborY="4122"/>
      <dgm:spPr/>
      <dgm:t>
        <a:bodyPr/>
        <a:lstStyle/>
        <a:p>
          <a:endParaRPr lang="ru-RU"/>
        </a:p>
      </dgm:t>
    </dgm:pt>
    <dgm:pt modelId="{59C355C3-FF7A-4FF5-9E5E-8F6AAB9CB0F8}" type="pres">
      <dgm:prSet presAssocID="{84783A85-5FCF-400F-B773-D9E3656B7C2B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486A4-D989-4FF8-9DC6-6709385FF00B}" type="pres">
      <dgm:prSet presAssocID="{84783A85-5FCF-400F-B773-D9E3656B7C2B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F8725-9C92-40A8-B1BF-4C7D2B14369E}" type="pres">
      <dgm:prSet presAssocID="{84783A85-5FCF-400F-B773-D9E3656B7C2B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78175-CF44-45F7-A033-ADC4B5A40132}" type="pres">
      <dgm:prSet presAssocID="{84783A85-5FCF-400F-B773-D9E3656B7C2B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B12107-AD35-4F40-9C63-70AE83F36963}" type="presOf" srcId="{FA0064A4-B31A-4D22-8D5D-6BDB052285EB}" destId="{F20486A4-D989-4FF8-9DC6-6709385FF00B}" srcOrd="0" destOrd="0" presId="urn:microsoft.com/office/officeart/2005/8/layout/matrix2"/>
    <dgm:cxn modelId="{C41E56CB-94AF-449C-B830-82A217455709}" type="presOf" srcId="{739CE289-9974-454A-9C14-55788287CA32}" destId="{93D78175-CF44-45F7-A033-ADC4B5A40132}" srcOrd="0" destOrd="0" presId="urn:microsoft.com/office/officeart/2005/8/layout/matrix2"/>
    <dgm:cxn modelId="{B1CB4970-1D53-4E34-ABC2-AACD2D5100CA}" srcId="{84783A85-5FCF-400F-B773-D9E3656B7C2B}" destId="{FA0064A4-B31A-4D22-8D5D-6BDB052285EB}" srcOrd="1" destOrd="0" parTransId="{B6E915A2-D003-4657-9C4C-404884FB0E86}" sibTransId="{A2C3F180-4C0C-486C-BF74-64D2EB2A9A7E}"/>
    <dgm:cxn modelId="{F67FF7C7-E3BC-47BD-B8F2-E2780219E814}" srcId="{84783A85-5FCF-400F-B773-D9E3656B7C2B}" destId="{739CE289-9974-454A-9C14-55788287CA32}" srcOrd="3" destOrd="0" parTransId="{4F187A03-9A2F-477D-87F5-881FCDFDBC3C}" sibTransId="{CD3DF8A9-3E16-4D2D-809E-63B3B1F31E38}"/>
    <dgm:cxn modelId="{3C50484D-E858-4192-BCEA-12169DE3521C}" type="presOf" srcId="{04CAEE41-1C7F-4D28-B581-9743D5054897}" destId="{E68F8725-9C92-40A8-B1BF-4C7D2B14369E}" srcOrd="0" destOrd="0" presId="urn:microsoft.com/office/officeart/2005/8/layout/matrix2"/>
    <dgm:cxn modelId="{6C751760-CF9E-42B0-B58E-EABDE338E9A1}" srcId="{84783A85-5FCF-400F-B773-D9E3656B7C2B}" destId="{975D687F-F988-44DE-AFD9-541985F9E3B8}" srcOrd="0" destOrd="0" parTransId="{A8749E30-8B41-45CF-9F40-74E2E8ADB679}" sibTransId="{4A0A69F4-C9BB-4789-B0FD-841D19F1F321}"/>
    <dgm:cxn modelId="{D6916C15-A49B-4C16-8699-C456CEFFC2B7}" type="presOf" srcId="{975D687F-F988-44DE-AFD9-541985F9E3B8}" destId="{59C355C3-FF7A-4FF5-9E5E-8F6AAB9CB0F8}" srcOrd="0" destOrd="0" presId="urn:microsoft.com/office/officeart/2005/8/layout/matrix2"/>
    <dgm:cxn modelId="{C17CB4C4-71CB-405E-BF8C-DDBE1C1DE5F4}" type="presOf" srcId="{84783A85-5FCF-400F-B773-D9E3656B7C2B}" destId="{6EF1B75D-8ACA-42CD-AFB2-2BC7DE8E7F36}" srcOrd="0" destOrd="0" presId="urn:microsoft.com/office/officeart/2005/8/layout/matrix2"/>
    <dgm:cxn modelId="{2A828FA0-B9AC-477D-B9EF-CD83CC4903F5}" srcId="{84783A85-5FCF-400F-B773-D9E3656B7C2B}" destId="{04CAEE41-1C7F-4D28-B581-9743D5054897}" srcOrd="2" destOrd="0" parTransId="{313A0FD8-6C54-4B0E-BE9F-BA564FED12D1}" sibTransId="{70C000FC-749A-42CA-9B74-9444D0858A86}"/>
    <dgm:cxn modelId="{90EC27A0-5214-4357-9588-7612AEA8DEFA}" type="presParOf" srcId="{6EF1B75D-8ACA-42CD-AFB2-2BC7DE8E7F36}" destId="{712CCA79-F76B-4E4E-AA24-A66B0712C194}" srcOrd="0" destOrd="0" presId="urn:microsoft.com/office/officeart/2005/8/layout/matrix2"/>
    <dgm:cxn modelId="{39A9B08A-C1BB-49CD-A509-2681FEAC5424}" type="presParOf" srcId="{6EF1B75D-8ACA-42CD-AFB2-2BC7DE8E7F36}" destId="{59C355C3-FF7A-4FF5-9E5E-8F6AAB9CB0F8}" srcOrd="1" destOrd="0" presId="urn:microsoft.com/office/officeart/2005/8/layout/matrix2"/>
    <dgm:cxn modelId="{232CF192-871E-42BD-9C5A-C5255F125AC1}" type="presParOf" srcId="{6EF1B75D-8ACA-42CD-AFB2-2BC7DE8E7F36}" destId="{F20486A4-D989-4FF8-9DC6-6709385FF00B}" srcOrd="2" destOrd="0" presId="urn:microsoft.com/office/officeart/2005/8/layout/matrix2"/>
    <dgm:cxn modelId="{54585A48-415E-4A06-8260-AE45533BA4AD}" type="presParOf" srcId="{6EF1B75D-8ACA-42CD-AFB2-2BC7DE8E7F36}" destId="{E68F8725-9C92-40A8-B1BF-4C7D2B14369E}" srcOrd="3" destOrd="0" presId="urn:microsoft.com/office/officeart/2005/8/layout/matrix2"/>
    <dgm:cxn modelId="{7E49A1D0-502A-4E9E-B01B-61BD83E46C65}" type="presParOf" srcId="{6EF1B75D-8ACA-42CD-AFB2-2BC7DE8E7F36}" destId="{93D78175-CF44-45F7-A033-ADC4B5A4013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846206-D0CD-4706-90E0-FAB9C7D92D82}" type="doc">
      <dgm:prSet loTypeId="urn:microsoft.com/office/officeart/2005/8/layout/arrow2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CE8E23-BACE-4EFF-BF4C-E8F3B8D39DA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/>
            <a:t>КУНЖУТНОЕ И ЛЬНЯНОЕ МАСЛО</a:t>
          </a:r>
          <a:endParaRPr lang="ru-RU" sz="1200" b="1" dirty="0"/>
        </a:p>
      </dgm:t>
    </dgm:pt>
    <dgm:pt modelId="{F617A3A6-0330-45E8-887F-BAA2A488663B}" type="parTrans" cxnId="{576BF319-9C70-473E-B6E3-80F3BB86D950}">
      <dgm:prSet/>
      <dgm:spPr/>
      <dgm:t>
        <a:bodyPr/>
        <a:lstStyle/>
        <a:p>
          <a:endParaRPr lang="ru-RU"/>
        </a:p>
      </dgm:t>
    </dgm:pt>
    <dgm:pt modelId="{8A603143-AC70-4CD7-8971-DA003534918C}" type="sibTrans" cxnId="{576BF319-9C70-473E-B6E3-80F3BB86D950}">
      <dgm:prSet/>
      <dgm:spPr/>
      <dgm:t>
        <a:bodyPr/>
        <a:lstStyle/>
        <a:p>
          <a:endParaRPr lang="ru-RU"/>
        </a:p>
      </dgm:t>
    </dgm:pt>
    <dgm:pt modelId="{3752A30A-9BFA-42A0-AC52-61DC299C4F7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/>
            <a:t>ЮВЕЛИРНЫЕ ИЗДЕЛИЯ</a:t>
          </a:r>
          <a:endParaRPr lang="ru-RU" sz="1200" b="1" dirty="0"/>
        </a:p>
      </dgm:t>
    </dgm:pt>
    <dgm:pt modelId="{A8456A54-2045-4924-BD0D-662E53DB1ECC}" type="parTrans" cxnId="{7C8A35C4-EB85-49A0-9AAD-81EB13AC4AE7}">
      <dgm:prSet/>
      <dgm:spPr/>
      <dgm:t>
        <a:bodyPr/>
        <a:lstStyle/>
        <a:p>
          <a:endParaRPr lang="ru-RU"/>
        </a:p>
      </dgm:t>
    </dgm:pt>
    <dgm:pt modelId="{30A33CC3-2685-4427-BC27-20778AD8183A}" type="sibTrans" cxnId="{7C8A35C4-EB85-49A0-9AAD-81EB13AC4AE7}">
      <dgm:prSet/>
      <dgm:spPr/>
      <dgm:t>
        <a:bodyPr/>
        <a:lstStyle/>
        <a:p>
          <a:endParaRPr lang="ru-RU"/>
        </a:p>
      </dgm:t>
    </dgm:pt>
    <dgm:pt modelId="{F2BCEA8E-85F0-4D38-B200-701124026C1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ТКАНИ</a:t>
          </a:r>
          <a:endParaRPr lang="ru-RU" sz="1400" b="1" dirty="0"/>
        </a:p>
      </dgm:t>
    </dgm:pt>
    <dgm:pt modelId="{2C78E42D-C529-42F6-B42A-A52BE00D8E82}" type="parTrans" cxnId="{E2F04FFF-95A4-44CC-ACCC-06083AE0DFB4}">
      <dgm:prSet/>
      <dgm:spPr/>
      <dgm:t>
        <a:bodyPr/>
        <a:lstStyle/>
        <a:p>
          <a:endParaRPr lang="ru-RU"/>
        </a:p>
      </dgm:t>
    </dgm:pt>
    <dgm:pt modelId="{A0E2745A-9CFA-480B-86BD-BE7596F58996}" type="sibTrans" cxnId="{E2F04FFF-95A4-44CC-ACCC-06083AE0DFB4}">
      <dgm:prSet/>
      <dgm:spPr/>
      <dgm:t>
        <a:bodyPr/>
        <a:lstStyle/>
        <a:p>
          <a:endParaRPr lang="ru-RU"/>
        </a:p>
      </dgm:t>
    </dgm:pt>
    <dgm:pt modelId="{16798126-2064-42BC-9F75-7A0561279A20}">
      <dgm:prSet custT="1"/>
      <dgm:spPr/>
      <dgm:t>
        <a:bodyPr/>
        <a:lstStyle/>
        <a:p>
          <a:endParaRPr lang="ru-RU" sz="1400" dirty="0"/>
        </a:p>
      </dgm:t>
    </dgm:pt>
    <dgm:pt modelId="{8107C481-CB0C-438D-A574-30022CD922C4}" type="parTrans" cxnId="{1B68F9D1-F41A-4BD1-B7AB-B558CD454D41}">
      <dgm:prSet/>
      <dgm:spPr/>
      <dgm:t>
        <a:bodyPr/>
        <a:lstStyle/>
        <a:p>
          <a:endParaRPr lang="ru-RU"/>
        </a:p>
      </dgm:t>
    </dgm:pt>
    <dgm:pt modelId="{FC5CF24F-510B-46CD-BA09-1A26F8C74EC8}" type="sibTrans" cxnId="{1B68F9D1-F41A-4BD1-B7AB-B558CD454D41}">
      <dgm:prSet/>
      <dgm:spPr/>
      <dgm:t>
        <a:bodyPr/>
        <a:lstStyle/>
        <a:p>
          <a:endParaRPr lang="ru-RU"/>
        </a:p>
      </dgm:t>
    </dgm:pt>
    <dgm:pt modelId="{B12069D6-9A6A-4A40-9D9B-1389278A5A0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/>
            <a:t>СУШЕНЫЕ ФРУКТЫ, ЛЕКАРСТВА</a:t>
          </a:r>
          <a:endParaRPr lang="ru-RU" sz="1200" b="1" dirty="0"/>
        </a:p>
      </dgm:t>
    </dgm:pt>
    <dgm:pt modelId="{923F03D5-36ED-4B31-8D14-3A94D2764A34}" type="parTrans" cxnId="{52AE4F3A-CBD4-4072-8AF9-F47F46E5AF57}">
      <dgm:prSet/>
      <dgm:spPr/>
      <dgm:t>
        <a:bodyPr/>
        <a:lstStyle/>
        <a:p>
          <a:endParaRPr lang="ru-RU"/>
        </a:p>
      </dgm:t>
    </dgm:pt>
    <dgm:pt modelId="{DE7E82E7-5A5E-407E-90CD-97698CC5D045}" type="sibTrans" cxnId="{52AE4F3A-CBD4-4072-8AF9-F47F46E5AF57}">
      <dgm:prSet/>
      <dgm:spPr/>
      <dgm:t>
        <a:bodyPr/>
        <a:lstStyle/>
        <a:p>
          <a:endParaRPr lang="ru-RU"/>
        </a:p>
      </dgm:t>
    </dgm:pt>
    <dgm:pt modelId="{BB08CDEB-ECCC-44A8-A295-44A185300609}">
      <dgm:prSet/>
      <dgm:spPr/>
      <dgm:t>
        <a:bodyPr/>
        <a:lstStyle/>
        <a:p>
          <a:endParaRPr lang="ru-RU"/>
        </a:p>
      </dgm:t>
    </dgm:pt>
    <dgm:pt modelId="{A7B3C687-FCE0-42CF-A583-BAB071E74C4F}" type="parTrans" cxnId="{0CBD092E-8F6F-487F-B2F3-D98A9036DA86}">
      <dgm:prSet/>
      <dgm:spPr/>
      <dgm:t>
        <a:bodyPr/>
        <a:lstStyle/>
        <a:p>
          <a:endParaRPr lang="ru-RU"/>
        </a:p>
      </dgm:t>
    </dgm:pt>
    <dgm:pt modelId="{6EE9717F-664D-4007-8C79-42D58A16A501}" type="sibTrans" cxnId="{0CBD092E-8F6F-487F-B2F3-D98A9036DA86}">
      <dgm:prSet/>
      <dgm:spPr/>
      <dgm:t>
        <a:bodyPr/>
        <a:lstStyle/>
        <a:p>
          <a:endParaRPr lang="ru-RU"/>
        </a:p>
      </dgm:t>
    </dgm:pt>
    <dgm:pt modelId="{CC022661-E749-45F2-A579-1601E8149EBE}">
      <dgm:prSet/>
      <dgm:spPr/>
      <dgm:t>
        <a:bodyPr/>
        <a:lstStyle/>
        <a:p>
          <a:endParaRPr lang="ru-RU"/>
        </a:p>
      </dgm:t>
    </dgm:pt>
    <dgm:pt modelId="{7587EB34-07D0-417A-A8F4-885730C6F40A}" type="parTrans" cxnId="{AB5BB230-0755-4344-A62F-8592BCDF5471}">
      <dgm:prSet/>
      <dgm:spPr/>
      <dgm:t>
        <a:bodyPr/>
        <a:lstStyle/>
        <a:p>
          <a:endParaRPr lang="ru-RU"/>
        </a:p>
      </dgm:t>
    </dgm:pt>
    <dgm:pt modelId="{997D0D8F-A99D-4DEF-A7B3-6AFDF40E19F9}" type="sibTrans" cxnId="{AB5BB230-0755-4344-A62F-8592BCDF5471}">
      <dgm:prSet/>
      <dgm:spPr/>
      <dgm:t>
        <a:bodyPr/>
        <a:lstStyle/>
        <a:p>
          <a:endParaRPr lang="ru-RU"/>
        </a:p>
      </dgm:t>
    </dgm:pt>
    <dgm:pt modelId="{EE4F8195-A265-43F2-8F5F-F70BF2D89C12}">
      <dgm:prSet/>
      <dgm:spPr/>
      <dgm:t>
        <a:bodyPr/>
        <a:lstStyle/>
        <a:p>
          <a:endParaRPr lang="ru-RU"/>
        </a:p>
      </dgm:t>
    </dgm:pt>
    <dgm:pt modelId="{05CEA489-9A90-4C6B-AA29-8EFC7CBDADE4}" type="parTrans" cxnId="{BAE58D06-A8E0-49FD-B648-266F0240AE4D}">
      <dgm:prSet/>
      <dgm:spPr/>
      <dgm:t>
        <a:bodyPr/>
        <a:lstStyle/>
        <a:p>
          <a:endParaRPr lang="ru-RU"/>
        </a:p>
      </dgm:t>
    </dgm:pt>
    <dgm:pt modelId="{F43B16F5-A13C-43CC-A59F-B1981F11A450}" type="sibTrans" cxnId="{BAE58D06-A8E0-49FD-B648-266F0240AE4D}">
      <dgm:prSet/>
      <dgm:spPr/>
      <dgm:t>
        <a:bodyPr/>
        <a:lstStyle/>
        <a:p>
          <a:endParaRPr lang="ru-RU"/>
        </a:p>
      </dgm:t>
    </dgm:pt>
    <dgm:pt modelId="{D140CC9E-8DE8-4FAD-9DE6-62BD1B51A938}" type="pres">
      <dgm:prSet presAssocID="{22846206-D0CD-4706-90E0-FAB9C7D92D82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CBBFA1-F4EE-4AD3-AB83-5B35B8216B85}" type="pres">
      <dgm:prSet presAssocID="{22846206-D0CD-4706-90E0-FAB9C7D92D82}" presName="arrow" presStyleLbl="bgShp" presStyleIdx="0" presStyleCnt="1" custLinFactNeighborX="7051" custLinFactNeighborY="-4819"/>
      <dgm:spPr/>
    </dgm:pt>
    <dgm:pt modelId="{2F38F213-3F23-4AA4-ACEC-EC488BE5D484}" type="pres">
      <dgm:prSet presAssocID="{22846206-D0CD-4706-90E0-FAB9C7D92D82}" presName="arrowDiagram5" presStyleCnt="0"/>
      <dgm:spPr/>
    </dgm:pt>
    <dgm:pt modelId="{8E8523C8-B440-40AC-9C39-B11A9F80C3F1}" type="pres">
      <dgm:prSet presAssocID="{94CE8E23-BACE-4EFF-BF4C-E8F3B8D39DAD}" presName="bullet5a" presStyleLbl="node1" presStyleIdx="0" presStyleCnt="5"/>
      <dgm:spPr/>
    </dgm:pt>
    <dgm:pt modelId="{F9F24881-E883-4DC2-BC8E-CFB6DEC235F0}" type="pres">
      <dgm:prSet presAssocID="{94CE8E23-BACE-4EFF-BF4C-E8F3B8D39DAD}" presName="textBox5a" presStyleLbl="revTx" presStyleIdx="0" presStyleCnt="5" custScaleX="233592" custScaleY="114006" custLinFactNeighborX="48829" custLinFactNeighborY="19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3F0A5-161A-4065-ACB0-0A3474709913}" type="pres">
      <dgm:prSet presAssocID="{3752A30A-9BFA-42A0-AC52-61DC299C4F70}" presName="bullet5b" presStyleLbl="node1" presStyleIdx="1" presStyleCnt="5"/>
      <dgm:spPr/>
    </dgm:pt>
    <dgm:pt modelId="{BD989C41-CD95-4006-8B51-C18951E304AA}" type="pres">
      <dgm:prSet presAssocID="{3752A30A-9BFA-42A0-AC52-61DC299C4F70}" presName="textBox5b" presStyleLbl="revTx" presStyleIdx="1" presStyleCnt="5" custScaleX="281759" custScaleY="35242" custLinFactNeighborX="16892" custLinFactNeighborY="-23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99CD1-2AB6-4D64-911D-4FCA43DE74EC}" type="pres">
      <dgm:prSet presAssocID="{F2BCEA8E-85F0-4D38-B200-701124026C18}" presName="bullet5c" presStyleLbl="node1" presStyleIdx="2" presStyleCnt="5"/>
      <dgm:spPr/>
    </dgm:pt>
    <dgm:pt modelId="{2C9CCF7F-E284-4C67-A508-46156CB01DF3}" type="pres">
      <dgm:prSet presAssocID="{F2BCEA8E-85F0-4D38-B200-701124026C18}" presName="textBox5c" presStyleLbl="revTx" presStyleIdx="2" presStyleCnt="5" custFlipVert="0" custScaleX="154550" custScaleY="12692" custLinFactNeighborX="-7367" custLinFactNeighborY="-30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01ECD8-F3AF-440B-8C7B-D538BE216DEA}" type="pres">
      <dgm:prSet presAssocID="{16798126-2064-42BC-9F75-7A0561279A20}" presName="bullet5d" presStyleLbl="node1" presStyleIdx="3" presStyleCnt="5"/>
      <dgm:spPr/>
    </dgm:pt>
    <dgm:pt modelId="{281A70EC-D3AC-4A38-A505-ACD8C7FD7D0A}" type="pres">
      <dgm:prSet presAssocID="{16798126-2064-42BC-9F75-7A0561279A20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554C9-5BB4-4434-9553-4983125C8314}" type="pres">
      <dgm:prSet presAssocID="{B12069D6-9A6A-4A40-9D9B-1389278A5A07}" presName="bullet5e" presStyleLbl="node1" presStyleIdx="4" presStyleCnt="5"/>
      <dgm:spPr/>
    </dgm:pt>
    <dgm:pt modelId="{7FFD59EF-18C4-4081-A2C3-4AE44D1FDD7E}" type="pres">
      <dgm:prSet presAssocID="{B12069D6-9A6A-4A40-9D9B-1389278A5A07}" presName="textBox5e" presStyleLbl="revTx" presStyleIdx="4" presStyleCnt="5" custScaleX="257007" custScaleY="23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BD092E-8F6F-487F-B2F3-D98A9036DA86}" srcId="{22846206-D0CD-4706-90E0-FAB9C7D92D82}" destId="{BB08CDEB-ECCC-44A8-A295-44A185300609}" srcOrd="5" destOrd="0" parTransId="{A7B3C687-FCE0-42CF-A583-BAB071E74C4F}" sibTransId="{6EE9717F-664D-4007-8C79-42D58A16A501}"/>
    <dgm:cxn modelId="{576BF319-9C70-473E-B6E3-80F3BB86D950}" srcId="{22846206-D0CD-4706-90E0-FAB9C7D92D82}" destId="{94CE8E23-BACE-4EFF-BF4C-E8F3B8D39DAD}" srcOrd="0" destOrd="0" parTransId="{F617A3A6-0330-45E8-887F-BAA2A488663B}" sibTransId="{8A603143-AC70-4CD7-8971-DA003534918C}"/>
    <dgm:cxn modelId="{FAD6F7E0-294B-42FD-B80B-498524B3EEFA}" type="presOf" srcId="{22846206-D0CD-4706-90E0-FAB9C7D92D82}" destId="{D140CC9E-8DE8-4FAD-9DE6-62BD1B51A938}" srcOrd="0" destOrd="0" presId="urn:microsoft.com/office/officeart/2005/8/layout/arrow2"/>
    <dgm:cxn modelId="{5AC79740-1ABA-4D6C-9977-17F3366C682E}" type="presOf" srcId="{94CE8E23-BACE-4EFF-BF4C-E8F3B8D39DAD}" destId="{F9F24881-E883-4DC2-BC8E-CFB6DEC235F0}" srcOrd="0" destOrd="0" presId="urn:microsoft.com/office/officeart/2005/8/layout/arrow2"/>
    <dgm:cxn modelId="{BAE58D06-A8E0-49FD-B648-266F0240AE4D}" srcId="{22846206-D0CD-4706-90E0-FAB9C7D92D82}" destId="{EE4F8195-A265-43F2-8F5F-F70BF2D89C12}" srcOrd="7" destOrd="0" parTransId="{05CEA489-9A90-4C6B-AA29-8EFC7CBDADE4}" sibTransId="{F43B16F5-A13C-43CC-A59F-B1981F11A450}"/>
    <dgm:cxn modelId="{AB5BB230-0755-4344-A62F-8592BCDF5471}" srcId="{22846206-D0CD-4706-90E0-FAB9C7D92D82}" destId="{CC022661-E749-45F2-A579-1601E8149EBE}" srcOrd="6" destOrd="0" parTransId="{7587EB34-07D0-417A-A8F4-885730C6F40A}" sibTransId="{997D0D8F-A99D-4DEF-A7B3-6AFDF40E19F9}"/>
    <dgm:cxn modelId="{E2F04FFF-95A4-44CC-ACCC-06083AE0DFB4}" srcId="{22846206-D0CD-4706-90E0-FAB9C7D92D82}" destId="{F2BCEA8E-85F0-4D38-B200-701124026C18}" srcOrd="2" destOrd="0" parTransId="{2C78E42D-C529-42F6-B42A-A52BE00D8E82}" sibTransId="{A0E2745A-9CFA-480B-86BD-BE7596F58996}"/>
    <dgm:cxn modelId="{3E2175EB-80DF-4698-89C5-FF06B738C8CA}" type="presOf" srcId="{3752A30A-9BFA-42A0-AC52-61DC299C4F70}" destId="{BD989C41-CD95-4006-8B51-C18951E304AA}" srcOrd="0" destOrd="0" presId="urn:microsoft.com/office/officeart/2005/8/layout/arrow2"/>
    <dgm:cxn modelId="{52AE4F3A-CBD4-4072-8AF9-F47F46E5AF57}" srcId="{22846206-D0CD-4706-90E0-FAB9C7D92D82}" destId="{B12069D6-9A6A-4A40-9D9B-1389278A5A07}" srcOrd="4" destOrd="0" parTransId="{923F03D5-36ED-4B31-8D14-3A94D2764A34}" sibTransId="{DE7E82E7-5A5E-407E-90CD-97698CC5D045}"/>
    <dgm:cxn modelId="{264C1A55-CD70-415F-A781-FB43F093B68E}" type="presOf" srcId="{F2BCEA8E-85F0-4D38-B200-701124026C18}" destId="{2C9CCF7F-E284-4C67-A508-46156CB01DF3}" srcOrd="0" destOrd="0" presId="urn:microsoft.com/office/officeart/2005/8/layout/arrow2"/>
    <dgm:cxn modelId="{86C86A59-9FD3-4C60-936F-77A57003F665}" type="presOf" srcId="{16798126-2064-42BC-9F75-7A0561279A20}" destId="{281A70EC-D3AC-4A38-A505-ACD8C7FD7D0A}" srcOrd="0" destOrd="0" presId="urn:microsoft.com/office/officeart/2005/8/layout/arrow2"/>
    <dgm:cxn modelId="{7C8A35C4-EB85-49A0-9AAD-81EB13AC4AE7}" srcId="{22846206-D0CD-4706-90E0-FAB9C7D92D82}" destId="{3752A30A-9BFA-42A0-AC52-61DC299C4F70}" srcOrd="1" destOrd="0" parTransId="{A8456A54-2045-4924-BD0D-662E53DB1ECC}" sibTransId="{30A33CC3-2685-4427-BC27-20778AD8183A}"/>
    <dgm:cxn modelId="{F8F8422D-5194-45E1-AF7D-9DEAD57408FC}" type="presOf" srcId="{B12069D6-9A6A-4A40-9D9B-1389278A5A07}" destId="{7FFD59EF-18C4-4081-A2C3-4AE44D1FDD7E}" srcOrd="0" destOrd="0" presId="urn:microsoft.com/office/officeart/2005/8/layout/arrow2"/>
    <dgm:cxn modelId="{1B68F9D1-F41A-4BD1-B7AB-B558CD454D41}" srcId="{22846206-D0CD-4706-90E0-FAB9C7D92D82}" destId="{16798126-2064-42BC-9F75-7A0561279A20}" srcOrd="3" destOrd="0" parTransId="{8107C481-CB0C-438D-A574-30022CD922C4}" sibTransId="{FC5CF24F-510B-46CD-BA09-1A26F8C74EC8}"/>
    <dgm:cxn modelId="{E28B7BAF-608F-4DA7-9E28-150FC08A2CDE}" type="presParOf" srcId="{D140CC9E-8DE8-4FAD-9DE6-62BD1B51A938}" destId="{58CBBFA1-F4EE-4AD3-AB83-5B35B8216B85}" srcOrd="0" destOrd="0" presId="urn:microsoft.com/office/officeart/2005/8/layout/arrow2"/>
    <dgm:cxn modelId="{BC6901A7-8940-457E-8D3A-2E5BF4C6725D}" type="presParOf" srcId="{D140CC9E-8DE8-4FAD-9DE6-62BD1B51A938}" destId="{2F38F213-3F23-4AA4-ACEC-EC488BE5D484}" srcOrd="1" destOrd="0" presId="urn:microsoft.com/office/officeart/2005/8/layout/arrow2"/>
    <dgm:cxn modelId="{13A741A2-63A7-478C-AC66-A28B3C130896}" type="presParOf" srcId="{2F38F213-3F23-4AA4-ACEC-EC488BE5D484}" destId="{8E8523C8-B440-40AC-9C39-B11A9F80C3F1}" srcOrd="0" destOrd="0" presId="urn:microsoft.com/office/officeart/2005/8/layout/arrow2"/>
    <dgm:cxn modelId="{C4CED090-6CA4-449E-8895-F36BB6AE7ACF}" type="presParOf" srcId="{2F38F213-3F23-4AA4-ACEC-EC488BE5D484}" destId="{F9F24881-E883-4DC2-BC8E-CFB6DEC235F0}" srcOrd="1" destOrd="0" presId="urn:microsoft.com/office/officeart/2005/8/layout/arrow2"/>
    <dgm:cxn modelId="{BEA9965D-A4FE-4B4E-9B39-3E1C21D06388}" type="presParOf" srcId="{2F38F213-3F23-4AA4-ACEC-EC488BE5D484}" destId="{88B3F0A5-161A-4065-ACB0-0A3474709913}" srcOrd="2" destOrd="0" presId="urn:microsoft.com/office/officeart/2005/8/layout/arrow2"/>
    <dgm:cxn modelId="{40A28CD1-1FFA-4248-A76B-6DECC662ED26}" type="presParOf" srcId="{2F38F213-3F23-4AA4-ACEC-EC488BE5D484}" destId="{BD989C41-CD95-4006-8B51-C18951E304AA}" srcOrd="3" destOrd="0" presId="urn:microsoft.com/office/officeart/2005/8/layout/arrow2"/>
    <dgm:cxn modelId="{3158C846-8BBA-47D4-98FC-10006A55B277}" type="presParOf" srcId="{2F38F213-3F23-4AA4-ACEC-EC488BE5D484}" destId="{A1D99CD1-2AB6-4D64-911D-4FCA43DE74EC}" srcOrd="4" destOrd="0" presId="urn:microsoft.com/office/officeart/2005/8/layout/arrow2"/>
    <dgm:cxn modelId="{E7B916A7-EEE0-498E-89F9-44E7BF23954C}" type="presParOf" srcId="{2F38F213-3F23-4AA4-ACEC-EC488BE5D484}" destId="{2C9CCF7F-E284-4C67-A508-46156CB01DF3}" srcOrd="5" destOrd="0" presId="urn:microsoft.com/office/officeart/2005/8/layout/arrow2"/>
    <dgm:cxn modelId="{D12584CF-713B-4DE7-898D-9B9C7B780632}" type="presParOf" srcId="{2F38F213-3F23-4AA4-ACEC-EC488BE5D484}" destId="{6F01ECD8-F3AF-440B-8C7B-D538BE216DEA}" srcOrd="6" destOrd="0" presId="urn:microsoft.com/office/officeart/2005/8/layout/arrow2"/>
    <dgm:cxn modelId="{FA064289-2E4A-4D01-B3AE-0060EAC14E37}" type="presParOf" srcId="{2F38F213-3F23-4AA4-ACEC-EC488BE5D484}" destId="{281A70EC-D3AC-4A38-A505-ACD8C7FD7D0A}" srcOrd="7" destOrd="0" presId="urn:microsoft.com/office/officeart/2005/8/layout/arrow2"/>
    <dgm:cxn modelId="{54B1702E-A6FC-4065-AB10-4FB94F6A8427}" type="presParOf" srcId="{2F38F213-3F23-4AA4-ACEC-EC488BE5D484}" destId="{268554C9-5BB4-4434-9553-4983125C8314}" srcOrd="8" destOrd="0" presId="urn:microsoft.com/office/officeart/2005/8/layout/arrow2"/>
    <dgm:cxn modelId="{EB73CCA0-11EB-4EB4-A890-4F095AA644E5}" type="presParOf" srcId="{2F38F213-3F23-4AA4-ACEC-EC488BE5D484}" destId="{7FFD59EF-18C4-4081-A2C3-4AE44D1FDD7E}" srcOrd="9" destOrd="0" presId="urn:microsoft.com/office/officeart/2005/8/layout/arrow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7E5EBD-86A4-451C-BF1C-8727848695D9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DB0F94-4087-425A-92AB-9BC5E832140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ИЗ СИБИРИ</a:t>
          </a:r>
          <a:endParaRPr lang="ru-RU" sz="1400" b="1" dirty="0"/>
        </a:p>
      </dgm:t>
    </dgm:pt>
    <dgm:pt modelId="{9608437E-C12F-4EFC-93CA-8A9028460F68}" type="parTrans" cxnId="{1DC7A168-6B54-4675-9F7E-E4ECF95274CA}">
      <dgm:prSet/>
      <dgm:spPr/>
      <dgm:t>
        <a:bodyPr/>
        <a:lstStyle/>
        <a:p>
          <a:endParaRPr lang="ru-RU"/>
        </a:p>
      </dgm:t>
    </dgm:pt>
    <dgm:pt modelId="{AC492CAF-F28E-41EA-9C39-B8979FE96A6D}" type="sibTrans" cxnId="{1DC7A168-6B54-4675-9F7E-E4ECF95274CA}">
      <dgm:prSet/>
      <dgm:spPr/>
      <dgm:t>
        <a:bodyPr/>
        <a:lstStyle/>
        <a:p>
          <a:endParaRPr lang="ru-RU"/>
        </a:p>
      </dgm:t>
    </dgm:pt>
    <dgm:pt modelId="{39E47A97-76C6-4E43-B77B-AEE52633DFF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МЕХА</a:t>
          </a:r>
          <a:endParaRPr lang="ru-RU" sz="1400" b="1" dirty="0"/>
        </a:p>
      </dgm:t>
    </dgm:pt>
    <dgm:pt modelId="{5300119A-D338-4012-8C7F-B326A5E94C9B}" type="parTrans" cxnId="{40386079-9045-4CBA-AA3F-B15D02F9FEAF}">
      <dgm:prSet/>
      <dgm:spPr/>
      <dgm:t>
        <a:bodyPr/>
        <a:lstStyle/>
        <a:p>
          <a:endParaRPr lang="ru-RU"/>
        </a:p>
      </dgm:t>
    </dgm:pt>
    <dgm:pt modelId="{0DA70B3E-0B54-403D-8B17-E4DBC0876540}" type="sibTrans" cxnId="{40386079-9045-4CBA-AA3F-B15D02F9FEAF}">
      <dgm:prSet/>
      <dgm:spPr/>
      <dgm:t>
        <a:bodyPr/>
        <a:lstStyle/>
        <a:p>
          <a:endParaRPr lang="ru-RU"/>
        </a:p>
      </dgm:t>
    </dgm:pt>
    <dgm:pt modelId="{B9AB351B-D3B1-4B7C-8D45-ADAF7B4EC3D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/>
            <a:t>СКОТ</a:t>
          </a:r>
          <a:endParaRPr lang="ru-RU" sz="1400" b="1" dirty="0"/>
        </a:p>
      </dgm:t>
    </dgm:pt>
    <dgm:pt modelId="{F4223A05-2B22-42B3-A3F0-C64D46FC5FDA}" type="parTrans" cxnId="{80F3A9BE-19F6-4E2E-A6C9-B743749731E7}">
      <dgm:prSet/>
      <dgm:spPr/>
      <dgm:t>
        <a:bodyPr/>
        <a:lstStyle/>
        <a:p>
          <a:endParaRPr lang="ru-RU"/>
        </a:p>
      </dgm:t>
    </dgm:pt>
    <dgm:pt modelId="{F1F75CCF-81EE-4A91-AA8A-DDEFBC94B907}" type="sibTrans" cxnId="{80F3A9BE-19F6-4E2E-A6C9-B743749731E7}">
      <dgm:prSet/>
      <dgm:spPr/>
      <dgm:t>
        <a:bodyPr/>
        <a:lstStyle/>
        <a:p>
          <a:endParaRPr lang="ru-RU"/>
        </a:p>
      </dgm:t>
    </dgm:pt>
    <dgm:pt modelId="{C0BE9D79-C853-4FB5-B5AD-FECCF8449667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 smtClean="0"/>
            <a:t>ПРОДУКЦИЯ СКОТОВОДСТВА</a:t>
          </a:r>
          <a:endParaRPr lang="ru-RU" sz="1000" b="1" dirty="0"/>
        </a:p>
      </dgm:t>
    </dgm:pt>
    <dgm:pt modelId="{DD60C14A-5EE6-4193-9DEB-C5250297D98B}" type="parTrans" cxnId="{E6BCFBD7-2D9C-4EAF-B8E0-05B04B6BAB84}">
      <dgm:prSet/>
      <dgm:spPr/>
      <dgm:t>
        <a:bodyPr/>
        <a:lstStyle/>
        <a:p>
          <a:endParaRPr lang="ru-RU"/>
        </a:p>
      </dgm:t>
    </dgm:pt>
    <dgm:pt modelId="{CF174A12-17C6-4CC7-B6AF-D06DFF864968}" type="sibTrans" cxnId="{E6BCFBD7-2D9C-4EAF-B8E0-05B04B6BAB84}">
      <dgm:prSet/>
      <dgm:spPr/>
      <dgm:t>
        <a:bodyPr/>
        <a:lstStyle/>
        <a:p>
          <a:endParaRPr lang="ru-RU"/>
        </a:p>
      </dgm:t>
    </dgm:pt>
    <dgm:pt modelId="{F1EC4E5F-F373-437C-8FD7-8848068E0FB0}" type="pres">
      <dgm:prSet presAssocID="{377E5EBD-86A4-451C-BF1C-8727848695D9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4706F1C3-6A4B-4467-BC19-C41EBBD86B2F}" type="pres">
      <dgm:prSet presAssocID="{377E5EBD-86A4-451C-BF1C-8727848695D9}" presName="arrowNode" presStyleLbl="node1" presStyleIdx="0" presStyleCnt="1" custAng="4957675"/>
      <dgm:spPr/>
    </dgm:pt>
    <dgm:pt modelId="{CCE2C9E8-280D-4FC5-9811-351535D8BBCC}" type="pres">
      <dgm:prSet presAssocID="{97DB0F94-4087-425A-92AB-9BC5E8321403}" presName="txNode1" presStyleLbl="revTx" presStyleIdx="0" presStyleCnt="4" custScaleX="105033" custScaleY="162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B2DAE-4CF5-4818-9DB0-ED56BF77B527}" type="pres">
      <dgm:prSet presAssocID="{39E47A97-76C6-4E43-B77B-AEE52633DFFC}" presName="txNode2" presStyleLbl="revTx" presStyleIdx="1" presStyleCnt="4" custLinFactY="-70231" custLinFactNeighborX="-9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CA46D-8801-4038-90F6-1CDF315C32EB}" type="pres">
      <dgm:prSet presAssocID="{0DA70B3E-0B54-403D-8B17-E4DBC0876540}" presName="dotNode2" presStyleCnt="0"/>
      <dgm:spPr/>
    </dgm:pt>
    <dgm:pt modelId="{3CE4EE96-E570-4A5B-ACF5-EE2C249CB47A}" type="pres">
      <dgm:prSet presAssocID="{0DA70B3E-0B54-403D-8B17-E4DBC0876540}" presName="dotRepeatNode" presStyleLbl="fgShp" presStyleIdx="0" presStyleCnt="2"/>
      <dgm:spPr/>
      <dgm:t>
        <a:bodyPr/>
        <a:lstStyle/>
        <a:p>
          <a:endParaRPr lang="ru-RU"/>
        </a:p>
      </dgm:t>
    </dgm:pt>
    <dgm:pt modelId="{87619800-5816-4F10-870D-A197A5344C86}" type="pres">
      <dgm:prSet presAssocID="{B9AB351B-D3B1-4B7C-8D45-ADAF7B4EC3D6}" presName="txNode3" presStyleLbl="revTx" presStyleIdx="2" presStyleCnt="4" custScaleX="63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4D16EE-2DC1-41DA-A7CC-278492152020}" type="pres">
      <dgm:prSet presAssocID="{F1F75CCF-81EE-4A91-AA8A-DDEFBC94B907}" presName="dotNode3" presStyleCnt="0"/>
      <dgm:spPr/>
    </dgm:pt>
    <dgm:pt modelId="{9FAF2F70-A41F-4AED-A940-24E180B9277E}" type="pres">
      <dgm:prSet presAssocID="{F1F75CCF-81EE-4A91-AA8A-DDEFBC94B907}" presName="dotRepeatNode" presStyleLbl="fgShp" presStyleIdx="1" presStyleCnt="2"/>
      <dgm:spPr/>
      <dgm:t>
        <a:bodyPr/>
        <a:lstStyle/>
        <a:p>
          <a:endParaRPr lang="ru-RU"/>
        </a:p>
      </dgm:t>
    </dgm:pt>
    <dgm:pt modelId="{64F9148E-EDD3-4A08-9C53-4AF7E5B71A22}" type="pres">
      <dgm:prSet presAssocID="{C0BE9D79-C853-4FB5-B5AD-FECCF8449667}" presName="txNode4" presStyleLbl="revTx" presStyleIdx="3" presStyleCnt="4" custAng="10800000" custFlipVert="1" custScaleX="94966" custScaleY="134161" custLinFactY="-66944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EF0AE6-085F-4137-AF6C-755E29BDD6CE}" type="presOf" srcId="{377E5EBD-86A4-451C-BF1C-8727848695D9}" destId="{F1EC4E5F-F373-437C-8FD7-8848068E0FB0}" srcOrd="0" destOrd="0" presId="urn:microsoft.com/office/officeart/2009/3/layout/DescendingProcess"/>
    <dgm:cxn modelId="{E6BCFBD7-2D9C-4EAF-B8E0-05B04B6BAB84}" srcId="{377E5EBD-86A4-451C-BF1C-8727848695D9}" destId="{C0BE9D79-C853-4FB5-B5AD-FECCF8449667}" srcOrd="3" destOrd="0" parTransId="{DD60C14A-5EE6-4193-9DEB-C5250297D98B}" sibTransId="{CF174A12-17C6-4CC7-B6AF-D06DFF864968}"/>
    <dgm:cxn modelId="{1DC7A168-6B54-4675-9F7E-E4ECF95274CA}" srcId="{377E5EBD-86A4-451C-BF1C-8727848695D9}" destId="{97DB0F94-4087-425A-92AB-9BC5E8321403}" srcOrd="0" destOrd="0" parTransId="{9608437E-C12F-4EFC-93CA-8A9028460F68}" sibTransId="{AC492CAF-F28E-41EA-9C39-B8979FE96A6D}"/>
    <dgm:cxn modelId="{C15E2455-1B8D-40C4-A159-C1558D6BECC7}" type="presOf" srcId="{F1F75CCF-81EE-4A91-AA8A-DDEFBC94B907}" destId="{9FAF2F70-A41F-4AED-A940-24E180B9277E}" srcOrd="0" destOrd="0" presId="urn:microsoft.com/office/officeart/2009/3/layout/DescendingProcess"/>
    <dgm:cxn modelId="{043EE4D1-164F-4BF5-8F99-6D31B0D58904}" type="presOf" srcId="{97DB0F94-4087-425A-92AB-9BC5E8321403}" destId="{CCE2C9E8-280D-4FC5-9811-351535D8BBCC}" srcOrd="0" destOrd="0" presId="urn:microsoft.com/office/officeart/2009/3/layout/DescendingProcess"/>
    <dgm:cxn modelId="{73601B2C-CADA-4FBA-8799-558C4FEB31C5}" type="presOf" srcId="{39E47A97-76C6-4E43-B77B-AEE52633DFFC}" destId="{E21B2DAE-4CF5-4818-9DB0-ED56BF77B527}" srcOrd="0" destOrd="0" presId="urn:microsoft.com/office/officeart/2009/3/layout/DescendingProcess"/>
    <dgm:cxn modelId="{80F3A9BE-19F6-4E2E-A6C9-B743749731E7}" srcId="{377E5EBD-86A4-451C-BF1C-8727848695D9}" destId="{B9AB351B-D3B1-4B7C-8D45-ADAF7B4EC3D6}" srcOrd="2" destOrd="0" parTransId="{F4223A05-2B22-42B3-A3F0-C64D46FC5FDA}" sibTransId="{F1F75CCF-81EE-4A91-AA8A-DDEFBC94B907}"/>
    <dgm:cxn modelId="{4E0C2697-36F8-41EC-A12C-A98504D4DB3F}" type="presOf" srcId="{B9AB351B-D3B1-4B7C-8D45-ADAF7B4EC3D6}" destId="{87619800-5816-4F10-870D-A197A5344C86}" srcOrd="0" destOrd="0" presId="urn:microsoft.com/office/officeart/2009/3/layout/DescendingProcess"/>
    <dgm:cxn modelId="{982B0FBA-E13F-461C-9D94-706A879F4928}" type="presOf" srcId="{0DA70B3E-0B54-403D-8B17-E4DBC0876540}" destId="{3CE4EE96-E570-4A5B-ACF5-EE2C249CB47A}" srcOrd="0" destOrd="0" presId="urn:microsoft.com/office/officeart/2009/3/layout/DescendingProcess"/>
    <dgm:cxn modelId="{2305054F-6954-4A44-B022-79406E18355F}" type="presOf" srcId="{C0BE9D79-C853-4FB5-B5AD-FECCF8449667}" destId="{64F9148E-EDD3-4A08-9C53-4AF7E5B71A22}" srcOrd="0" destOrd="0" presId="urn:microsoft.com/office/officeart/2009/3/layout/DescendingProcess"/>
    <dgm:cxn modelId="{40386079-9045-4CBA-AA3F-B15D02F9FEAF}" srcId="{377E5EBD-86A4-451C-BF1C-8727848695D9}" destId="{39E47A97-76C6-4E43-B77B-AEE52633DFFC}" srcOrd="1" destOrd="0" parTransId="{5300119A-D338-4012-8C7F-B326A5E94C9B}" sibTransId="{0DA70B3E-0B54-403D-8B17-E4DBC0876540}"/>
    <dgm:cxn modelId="{444201AE-C24A-4865-BC5E-3071002858FF}" type="presParOf" srcId="{F1EC4E5F-F373-437C-8FD7-8848068E0FB0}" destId="{4706F1C3-6A4B-4467-BC19-C41EBBD86B2F}" srcOrd="0" destOrd="0" presId="urn:microsoft.com/office/officeart/2009/3/layout/DescendingProcess"/>
    <dgm:cxn modelId="{992B0DC4-B05A-4DF9-9AA7-C66F9517ABFF}" type="presParOf" srcId="{F1EC4E5F-F373-437C-8FD7-8848068E0FB0}" destId="{CCE2C9E8-280D-4FC5-9811-351535D8BBCC}" srcOrd="1" destOrd="0" presId="urn:microsoft.com/office/officeart/2009/3/layout/DescendingProcess"/>
    <dgm:cxn modelId="{FB0EB621-2348-4354-80BE-F6C2092F86D6}" type="presParOf" srcId="{F1EC4E5F-F373-437C-8FD7-8848068E0FB0}" destId="{E21B2DAE-4CF5-4818-9DB0-ED56BF77B527}" srcOrd="2" destOrd="0" presId="urn:microsoft.com/office/officeart/2009/3/layout/DescendingProcess"/>
    <dgm:cxn modelId="{A23BC85A-3373-410A-B69E-6DC0F7D57F1B}" type="presParOf" srcId="{F1EC4E5F-F373-437C-8FD7-8848068E0FB0}" destId="{14CCA46D-8801-4038-90F6-1CDF315C32EB}" srcOrd="3" destOrd="0" presId="urn:microsoft.com/office/officeart/2009/3/layout/DescendingProcess"/>
    <dgm:cxn modelId="{9E97F792-1EAB-4F17-A40F-D84949D45D56}" type="presParOf" srcId="{14CCA46D-8801-4038-90F6-1CDF315C32EB}" destId="{3CE4EE96-E570-4A5B-ACF5-EE2C249CB47A}" srcOrd="0" destOrd="0" presId="urn:microsoft.com/office/officeart/2009/3/layout/DescendingProcess"/>
    <dgm:cxn modelId="{4EE04E14-2274-4208-8153-4213388773CD}" type="presParOf" srcId="{F1EC4E5F-F373-437C-8FD7-8848068E0FB0}" destId="{87619800-5816-4F10-870D-A197A5344C86}" srcOrd="4" destOrd="0" presId="urn:microsoft.com/office/officeart/2009/3/layout/DescendingProcess"/>
    <dgm:cxn modelId="{29699092-7BF9-415B-B914-5D149439B643}" type="presParOf" srcId="{F1EC4E5F-F373-437C-8FD7-8848068E0FB0}" destId="{D34D16EE-2DC1-41DA-A7CC-278492152020}" srcOrd="5" destOrd="0" presId="urn:microsoft.com/office/officeart/2009/3/layout/DescendingProcess"/>
    <dgm:cxn modelId="{0EA95734-1A7C-4E0D-87CF-AEA2526644A0}" type="presParOf" srcId="{D34D16EE-2DC1-41DA-A7CC-278492152020}" destId="{9FAF2F70-A41F-4AED-A940-24E180B9277E}" srcOrd="0" destOrd="0" presId="urn:microsoft.com/office/officeart/2009/3/layout/DescendingProcess"/>
    <dgm:cxn modelId="{74F5E21B-17B5-44BD-898D-4FD67B61D28D}" type="presParOf" srcId="{F1EC4E5F-F373-437C-8FD7-8848068E0FB0}" destId="{64F9148E-EDD3-4A08-9C53-4AF7E5B71A22}" srcOrd="6" destOrd="0" presId="urn:microsoft.com/office/officeart/2009/3/layout/Descending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9D567B-9455-4CBB-8FA0-89E068985166}" type="doc">
      <dgm:prSet loTypeId="urn:microsoft.com/office/officeart/2005/8/layout/arrow2" loCatId="process" qsTypeId="urn:microsoft.com/office/officeart/2005/8/quickstyle/3d1" qsCatId="3D" csTypeId="urn:microsoft.com/office/officeart/2005/8/colors/accent1_2" csCatId="accent1" phldr="1"/>
      <dgm:spPr/>
    </dgm:pt>
    <dgm:pt modelId="{B3EEA5B0-F813-4283-9DCB-4AA2F348B15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РИС,СУХОФРУКТЫ</a:t>
          </a:r>
          <a:endParaRPr lang="ru-RU" sz="1400" b="1" dirty="0"/>
        </a:p>
      </dgm:t>
    </dgm:pt>
    <dgm:pt modelId="{EA644D47-0295-4901-96AC-AC74738417EE}" type="parTrans" cxnId="{458C0B57-E8A5-4917-BC42-692C4D4D16D7}">
      <dgm:prSet/>
      <dgm:spPr/>
      <dgm:t>
        <a:bodyPr/>
        <a:lstStyle/>
        <a:p>
          <a:endParaRPr lang="ru-RU"/>
        </a:p>
      </dgm:t>
    </dgm:pt>
    <dgm:pt modelId="{666351D3-6059-4EDF-8AEE-D6846AA9E290}" type="sibTrans" cxnId="{458C0B57-E8A5-4917-BC42-692C4D4D16D7}">
      <dgm:prSet/>
      <dgm:spPr/>
      <dgm:t>
        <a:bodyPr/>
        <a:lstStyle/>
        <a:p>
          <a:endParaRPr lang="ru-RU"/>
        </a:p>
      </dgm:t>
    </dgm:pt>
    <dgm:pt modelId="{9773E186-8363-45D2-8E07-572629C7AEA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ПАРЧА,КОВРЫ</a:t>
          </a:r>
          <a:endParaRPr lang="ru-RU" sz="1400" b="1" dirty="0"/>
        </a:p>
      </dgm:t>
    </dgm:pt>
    <dgm:pt modelId="{F0959E78-BBAA-4E53-A3D0-6686406052CE}" type="parTrans" cxnId="{E10F8A3A-7E01-4F66-A743-A22E5D42FB3B}">
      <dgm:prSet/>
      <dgm:spPr/>
      <dgm:t>
        <a:bodyPr/>
        <a:lstStyle/>
        <a:p>
          <a:endParaRPr lang="ru-RU"/>
        </a:p>
      </dgm:t>
    </dgm:pt>
    <dgm:pt modelId="{68B0D7DB-8DA5-438B-B290-CACE3164E004}" type="sibTrans" cxnId="{E10F8A3A-7E01-4F66-A743-A22E5D42FB3B}">
      <dgm:prSet/>
      <dgm:spPr/>
      <dgm:t>
        <a:bodyPr/>
        <a:lstStyle/>
        <a:p>
          <a:endParaRPr lang="ru-RU"/>
        </a:p>
      </dgm:t>
    </dgm:pt>
    <dgm:pt modelId="{F045B2AF-CA7B-433C-840C-5F216565E05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1200" b="1" dirty="0" smtClean="0"/>
            <a:t>ХЛОПОК,ТКАНИ</a:t>
          </a:r>
          <a:endParaRPr lang="ru-RU" sz="1200" b="1" dirty="0"/>
        </a:p>
      </dgm:t>
    </dgm:pt>
    <dgm:pt modelId="{0B8E1948-1708-433B-82D1-9E709011A0CD}" type="sibTrans" cxnId="{793CBD78-D768-4B70-A19E-2A090AEDD4BD}">
      <dgm:prSet/>
      <dgm:spPr/>
      <dgm:t>
        <a:bodyPr/>
        <a:lstStyle/>
        <a:p>
          <a:endParaRPr lang="ru-RU"/>
        </a:p>
      </dgm:t>
    </dgm:pt>
    <dgm:pt modelId="{FC1B74D6-1AB3-431B-8A44-B0FF832D9E2B}" type="parTrans" cxnId="{793CBD78-D768-4B70-A19E-2A090AEDD4BD}">
      <dgm:prSet/>
      <dgm:spPr/>
      <dgm:t>
        <a:bodyPr/>
        <a:lstStyle/>
        <a:p>
          <a:endParaRPr lang="ru-RU"/>
        </a:p>
      </dgm:t>
    </dgm:pt>
    <dgm:pt modelId="{736E0479-E059-4E09-9279-E4DC65977E94}" type="pres">
      <dgm:prSet presAssocID="{F79D567B-9455-4CBB-8FA0-89E068985166}" presName="arrowDiagram" presStyleCnt="0">
        <dgm:presLayoutVars>
          <dgm:chMax val="5"/>
          <dgm:dir/>
          <dgm:resizeHandles val="exact"/>
        </dgm:presLayoutVars>
      </dgm:prSet>
      <dgm:spPr/>
    </dgm:pt>
    <dgm:pt modelId="{F1AA27D2-D1ED-425B-A19C-7FAB9BB2B4C2}" type="pres">
      <dgm:prSet presAssocID="{F79D567B-9455-4CBB-8FA0-89E068985166}" presName="arrow" presStyleLbl="bgShp" presStyleIdx="0" presStyleCnt="1" custLinFactNeighborX="-2786" custLinFactNeighborY="4000"/>
      <dgm:spPr/>
    </dgm:pt>
    <dgm:pt modelId="{89808AF1-DB8D-4FCE-BE86-FAA593838AB2}" type="pres">
      <dgm:prSet presAssocID="{F79D567B-9455-4CBB-8FA0-89E068985166}" presName="arrowDiagram3" presStyleCnt="0"/>
      <dgm:spPr/>
    </dgm:pt>
    <dgm:pt modelId="{2F882781-8650-4236-85BB-DCECCC02ECAD}" type="pres">
      <dgm:prSet presAssocID="{B3EEA5B0-F813-4283-9DCB-4AA2F348B15A}" presName="bullet3a" presStyleLbl="node1" presStyleIdx="0" presStyleCnt="3"/>
      <dgm:spPr/>
    </dgm:pt>
    <dgm:pt modelId="{0B11A0EA-3D81-4BA9-BA96-F00BC106C9EE}" type="pres">
      <dgm:prSet presAssocID="{B3EEA5B0-F813-4283-9DCB-4AA2F348B15A}" presName="textBox3a" presStyleLbl="revTx" presStyleIdx="0" presStyleCnt="3" custScaleX="218659" custScaleY="27395" custLinFactNeighborX="11380" custLinFactNeighborY="34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DF43C-098C-4351-90CC-10ED7E08ACC8}" type="pres">
      <dgm:prSet presAssocID="{F045B2AF-CA7B-433C-840C-5F216565E05B}" presName="bullet3b" presStyleLbl="node1" presStyleIdx="1" presStyleCnt="3"/>
      <dgm:spPr/>
    </dgm:pt>
    <dgm:pt modelId="{E096DCAC-A227-450B-B9F6-EC6F71A348D4}" type="pres">
      <dgm:prSet presAssocID="{F045B2AF-CA7B-433C-840C-5F216565E05B}" presName="textBox3b" presStyleLbl="revTx" presStyleIdx="1" presStyleCnt="3" custFlipHor="1" custScaleX="188447" custScaleY="20161" custLinFactNeighborX="36329" custLinFactNeighborY="-8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204EB-DB16-4D9D-B52B-5B902D9252F8}" type="pres">
      <dgm:prSet presAssocID="{9773E186-8363-45D2-8E07-572629C7AEA3}" presName="bullet3c" presStyleLbl="node1" presStyleIdx="2" presStyleCnt="3"/>
      <dgm:spPr/>
    </dgm:pt>
    <dgm:pt modelId="{D8511FD0-9A29-4A65-A19F-459B3415BF11}" type="pres">
      <dgm:prSet presAssocID="{9773E186-8363-45D2-8E07-572629C7AEA3}" presName="textBox3c" presStyleLbl="revTx" presStyleIdx="2" presStyleCnt="3" custScaleX="216049" custScaleY="11654" custLinFactNeighborX="3656" custLinFactNeighborY="-20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BAA9DA-C913-4FD1-A9C2-8A57DFF2F0EB}" type="presOf" srcId="{F045B2AF-CA7B-433C-840C-5F216565E05B}" destId="{E096DCAC-A227-450B-B9F6-EC6F71A348D4}" srcOrd="0" destOrd="0" presId="urn:microsoft.com/office/officeart/2005/8/layout/arrow2"/>
    <dgm:cxn modelId="{EB64A800-BF2E-48C0-8973-455528B5E56E}" type="presOf" srcId="{9773E186-8363-45D2-8E07-572629C7AEA3}" destId="{D8511FD0-9A29-4A65-A19F-459B3415BF11}" srcOrd="0" destOrd="0" presId="urn:microsoft.com/office/officeart/2005/8/layout/arrow2"/>
    <dgm:cxn modelId="{E10F8A3A-7E01-4F66-A743-A22E5D42FB3B}" srcId="{F79D567B-9455-4CBB-8FA0-89E068985166}" destId="{9773E186-8363-45D2-8E07-572629C7AEA3}" srcOrd="2" destOrd="0" parTransId="{F0959E78-BBAA-4E53-A3D0-6686406052CE}" sibTransId="{68B0D7DB-8DA5-438B-B290-CACE3164E004}"/>
    <dgm:cxn modelId="{458C0B57-E8A5-4917-BC42-692C4D4D16D7}" srcId="{F79D567B-9455-4CBB-8FA0-89E068985166}" destId="{B3EEA5B0-F813-4283-9DCB-4AA2F348B15A}" srcOrd="0" destOrd="0" parTransId="{EA644D47-0295-4901-96AC-AC74738417EE}" sibTransId="{666351D3-6059-4EDF-8AEE-D6846AA9E290}"/>
    <dgm:cxn modelId="{5C499779-6587-46C7-9225-BEEDC1E2BB75}" type="presOf" srcId="{B3EEA5B0-F813-4283-9DCB-4AA2F348B15A}" destId="{0B11A0EA-3D81-4BA9-BA96-F00BC106C9EE}" srcOrd="0" destOrd="0" presId="urn:microsoft.com/office/officeart/2005/8/layout/arrow2"/>
    <dgm:cxn modelId="{BAF62739-7031-405C-A71B-3E10B979A25A}" type="presOf" srcId="{F79D567B-9455-4CBB-8FA0-89E068985166}" destId="{736E0479-E059-4E09-9279-E4DC65977E94}" srcOrd="0" destOrd="0" presId="urn:microsoft.com/office/officeart/2005/8/layout/arrow2"/>
    <dgm:cxn modelId="{793CBD78-D768-4B70-A19E-2A090AEDD4BD}" srcId="{F79D567B-9455-4CBB-8FA0-89E068985166}" destId="{F045B2AF-CA7B-433C-840C-5F216565E05B}" srcOrd="1" destOrd="0" parTransId="{FC1B74D6-1AB3-431B-8A44-B0FF832D9E2B}" sibTransId="{0B8E1948-1708-433B-82D1-9E709011A0CD}"/>
    <dgm:cxn modelId="{6AE59A00-FC6F-47AA-85E9-2C67E4E314D1}" type="presParOf" srcId="{736E0479-E059-4E09-9279-E4DC65977E94}" destId="{F1AA27D2-D1ED-425B-A19C-7FAB9BB2B4C2}" srcOrd="0" destOrd="0" presId="urn:microsoft.com/office/officeart/2005/8/layout/arrow2"/>
    <dgm:cxn modelId="{A0B76CB8-334A-4B40-906A-D141298D16F4}" type="presParOf" srcId="{736E0479-E059-4E09-9279-E4DC65977E94}" destId="{89808AF1-DB8D-4FCE-BE86-FAA593838AB2}" srcOrd="1" destOrd="0" presId="urn:microsoft.com/office/officeart/2005/8/layout/arrow2"/>
    <dgm:cxn modelId="{52290CF5-005B-4F13-A3B6-0ECA3B079535}" type="presParOf" srcId="{89808AF1-DB8D-4FCE-BE86-FAA593838AB2}" destId="{2F882781-8650-4236-85BB-DCECCC02ECAD}" srcOrd="0" destOrd="0" presId="urn:microsoft.com/office/officeart/2005/8/layout/arrow2"/>
    <dgm:cxn modelId="{573EB446-CE4B-4F64-AA9C-2EC0EDF7A420}" type="presParOf" srcId="{89808AF1-DB8D-4FCE-BE86-FAA593838AB2}" destId="{0B11A0EA-3D81-4BA9-BA96-F00BC106C9EE}" srcOrd="1" destOrd="0" presId="urn:microsoft.com/office/officeart/2005/8/layout/arrow2"/>
    <dgm:cxn modelId="{07517417-D96C-4615-AEEB-ECADF1943927}" type="presParOf" srcId="{89808AF1-DB8D-4FCE-BE86-FAA593838AB2}" destId="{369DF43C-098C-4351-90CC-10ED7E08ACC8}" srcOrd="2" destOrd="0" presId="urn:microsoft.com/office/officeart/2005/8/layout/arrow2"/>
    <dgm:cxn modelId="{B29799F8-ABA5-4486-AC06-AB58A9B8A5DC}" type="presParOf" srcId="{89808AF1-DB8D-4FCE-BE86-FAA593838AB2}" destId="{E096DCAC-A227-450B-B9F6-EC6F71A348D4}" srcOrd="3" destOrd="0" presId="urn:microsoft.com/office/officeart/2005/8/layout/arrow2"/>
    <dgm:cxn modelId="{0D91CF54-DE20-4D0A-84EF-1DA959B406D7}" type="presParOf" srcId="{89808AF1-DB8D-4FCE-BE86-FAA593838AB2}" destId="{C98204EB-DB16-4D9D-B52B-5B902D9252F8}" srcOrd="4" destOrd="0" presId="urn:microsoft.com/office/officeart/2005/8/layout/arrow2"/>
    <dgm:cxn modelId="{DA75308B-4986-4AB7-8BF5-B17681EC4242}" type="presParOf" srcId="{89808AF1-DB8D-4FCE-BE86-FAA593838AB2}" destId="{D8511FD0-9A29-4A65-A19F-459B3415BF1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64A615-6E59-4E20-BE9D-2E5180FD257B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BFFD02-6049-4C6F-BBEA-7836F0905A2E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ИЗ ХАЗАРИИ ВЕЗЛИ</a:t>
          </a:r>
          <a:endParaRPr lang="ru-RU" b="1" dirty="0"/>
        </a:p>
      </dgm:t>
    </dgm:pt>
    <dgm:pt modelId="{1426392D-A629-46E1-8153-0D90AA3C44C6}" type="parTrans" cxnId="{468E9077-9005-47A5-A069-12E46251F885}">
      <dgm:prSet/>
      <dgm:spPr/>
      <dgm:t>
        <a:bodyPr/>
        <a:lstStyle/>
        <a:p>
          <a:endParaRPr lang="ru-RU"/>
        </a:p>
      </dgm:t>
    </dgm:pt>
    <dgm:pt modelId="{93D4C284-A417-42B7-A379-2BD739C30C28}" type="sibTrans" cxnId="{468E9077-9005-47A5-A069-12E46251F885}">
      <dgm:prSet/>
      <dgm:spPr/>
      <dgm:t>
        <a:bodyPr/>
        <a:lstStyle/>
        <a:p>
          <a:endParaRPr lang="ru-RU"/>
        </a:p>
      </dgm:t>
    </dgm:pt>
    <dgm:pt modelId="{7374F27F-25AC-4CC3-BC30-407A3F90F9DC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 smtClean="0"/>
            <a:t>ДОРОГИЕ МЕХА</a:t>
          </a:r>
          <a:endParaRPr lang="ru-RU" b="1" dirty="0"/>
        </a:p>
      </dgm:t>
    </dgm:pt>
    <dgm:pt modelId="{129F7287-7D32-4B1D-A1C9-C6708DFDFC10}" type="parTrans" cxnId="{195E295B-B53C-49E5-BB22-A5E394CFD413}">
      <dgm:prSet/>
      <dgm:spPr/>
      <dgm:t>
        <a:bodyPr/>
        <a:lstStyle/>
        <a:p>
          <a:endParaRPr lang="ru-RU"/>
        </a:p>
      </dgm:t>
    </dgm:pt>
    <dgm:pt modelId="{E69C7F5F-E98A-4114-B4FF-EB8E0E27C92C}" type="sibTrans" cxnId="{195E295B-B53C-49E5-BB22-A5E394CFD413}">
      <dgm:prSet/>
      <dgm:spPr/>
      <dgm:t>
        <a:bodyPr/>
        <a:lstStyle/>
        <a:p>
          <a:endParaRPr lang="ru-RU"/>
        </a:p>
      </dgm:t>
    </dgm:pt>
    <dgm:pt modelId="{CA1FEC4E-EDFB-4032-A956-7CBF7E2C76F1}">
      <dgm:prSet phldrT="[Текст]"/>
      <dgm:spPr/>
      <dgm:t>
        <a:bodyPr/>
        <a:lstStyle/>
        <a:p>
          <a:r>
            <a:rPr lang="ru-RU" dirty="0" smtClean="0"/>
            <a:t>СВЕЧИ</a:t>
          </a:r>
          <a:endParaRPr lang="ru-RU" dirty="0"/>
        </a:p>
      </dgm:t>
    </dgm:pt>
    <dgm:pt modelId="{99696F94-E251-4C65-9185-D4109092AFDF}" type="parTrans" cxnId="{7DC98F09-3C11-45E5-96F3-309C3746F183}">
      <dgm:prSet/>
      <dgm:spPr/>
      <dgm:t>
        <a:bodyPr/>
        <a:lstStyle/>
        <a:p>
          <a:endParaRPr lang="ru-RU"/>
        </a:p>
      </dgm:t>
    </dgm:pt>
    <dgm:pt modelId="{C6F3F849-946A-44A3-AA58-ECB3C04FD026}" type="sibTrans" cxnId="{7DC98F09-3C11-45E5-96F3-309C3746F183}">
      <dgm:prSet/>
      <dgm:spPr/>
      <dgm:t>
        <a:bodyPr/>
        <a:lstStyle/>
        <a:p>
          <a:endParaRPr lang="ru-RU"/>
        </a:p>
      </dgm:t>
    </dgm:pt>
    <dgm:pt modelId="{A6B43943-EB77-48A2-84B7-1133E2538B5E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 smtClean="0"/>
            <a:t>ОСТРОКОНЕЧНЫЕ ШАПКИ</a:t>
          </a:r>
          <a:endParaRPr lang="ru-RU" b="1" dirty="0"/>
        </a:p>
      </dgm:t>
    </dgm:pt>
    <dgm:pt modelId="{B5EF7E80-2126-4299-AFB1-CDDF14B0AD4D}" type="parTrans" cxnId="{6A142109-809B-4E4B-874F-C0FDB66DF49A}">
      <dgm:prSet/>
      <dgm:spPr/>
      <dgm:t>
        <a:bodyPr/>
        <a:lstStyle/>
        <a:p>
          <a:endParaRPr lang="ru-RU"/>
        </a:p>
      </dgm:t>
    </dgm:pt>
    <dgm:pt modelId="{110CCE78-4CB8-4949-9FE1-F43D18C0C56B}" type="sibTrans" cxnId="{6A142109-809B-4E4B-874F-C0FDB66DF49A}">
      <dgm:prSet/>
      <dgm:spPr/>
      <dgm:t>
        <a:bodyPr/>
        <a:lstStyle/>
        <a:p>
          <a:endParaRPr lang="ru-RU"/>
        </a:p>
      </dgm:t>
    </dgm:pt>
    <dgm:pt modelId="{7C95EBC3-A2A0-4DA3-9996-FE257C4CD3BB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МЕД</a:t>
          </a:r>
          <a:endParaRPr lang="ru-RU" b="1" dirty="0"/>
        </a:p>
      </dgm:t>
    </dgm:pt>
    <dgm:pt modelId="{59F8E66E-D4F0-4A6E-B210-6A59CE20FFEC}" type="parTrans" cxnId="{E4A99DFB-CEC4-4ABC-8BB4-4DCA7269C0D7}">
      <dgm:prSet/>
      <dgm:spPr/>
      <dgm:t>
        <a:bodyPr/>
        <a:lstStyle/>
        <a:p>
          <a:endParaRPr lang="ru-RU"/>
        </a:p>
      </dgm:t>
    </dgm:pt>
    <dgm:pt modelId="{F212F75A-0914-42E1-901A-A64391E84902}" type="sibTrans" cxnId="{E4A99DFB-CEC4-4ABC-8BB4-4DCA7269C0D7}">
      <dgm:prSet/>
      <dgm:spPr/>
      <dgm:t>
        <a:bodyPr/>
        <a:lstStyle/>
        <a:p>
          <a:endParaRPr lang="ru-RU"/>
        </a:p>
      </dgm:t>
    </dgm:pt>
    <dgm:pt modelId="{24210987-22BC-4613-A445-65DD9F3496FB}" type="pres">
      <dgm:prSet presAssocID="{7064A615-6E59-4E20-BE9D-2E5180FD257B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AD141818-249A-48A7-B3B2-673E5CB88A04}" type="pres">
      <dgm:prSet presAssocID="{7064A615-6E59-4E20-BE9D-2E5180FD257B}" presName="arrowNode" presStyleLbl="node1" presStyleIdx="0" presStyleCnt="1" custLinFactNeighborX="4714" custLinFactNeighborY="-8793"/>
      <dgm:spPr/>
    </dgm:pt>
    <dgm:pt modelId="{680417F6-846D-4738-A0FC-36667889C5A3}" type="pres">
      <dgm:prSet presAssocID="{35BFFD02-6049-4C6F-BBEA-7836F0905A2E}" presName="txNode1" presStyleLbl="revTx" presStyleIdx="0" presStyleCnt="5" custLinFactNeighborX="4687" custLinFactNeighborY="-36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807515-9824-44A8-BC58-FF229C4D792E}" type="pres">
      <dgm:prSet presAssocID="{7374F27F-25AC-4CC3-BC30-407A3F90F9DC}" presName="txNode2" presStyleLbl="revTx" presStyleIdx="1" presStyleCnt="5" custScaleX="70676" custLinFactNeighborX="1891" custLinFactNeighborY="-61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4535F-F2C2-4844-B64F-ED150D964DAF}" type="pres">
      <dgm:prSet presAssocID="{E69C7F5F-E98A-4114-B4FF-EB8E0E27C92C}" presName="dotNode2" presStyleCnt="0"/>
      <dgm:spPr/>
    </dgm:pt>
    <dgm:pt modelId="{B064046E-A00F-420F-AB98-B5EEE792BD50}" type="pres">
      <dgm:prSet presAssocID="{E69C7F5F-E98A-4114-B4FF-EB8E0E27C92C}" presName="dotRepeatNode" presStyleLbl="fgShp" presStyleIdx="0" presStyleCnt="3"/>
      <dgm:spPr/>
      <dgm:t>
        <a:bodyPr/>
        <a:lstStyle/>
        <a:p>
          <a:endParaRPr lang="ru-RU"/>
        </a:p>
      </dgm:t>
    </dgm:pt>
    <dgm:pt modelId="{5D1003A1-4643-4C2D-B881-BCC51825E3AB}" type="pres">
      <dgm:prSet presAssocID="{CA1FEC4E-EDFB-4032-A956-7CBF7E2C76F1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C0DD9-274C-4E74-87DE-B9A307641296}" type="pres">
      <dgm:prSet presAssocID="{C6F3F849-946A-44A3-AA58-ECB3C04FD026}" presName="dotNode3" presStyleCnt="0"/>
      <dgm:spPr/>
    </dgm:pt>
    <dgm:pt modelId="{1ABF8115-026E-4E84-9156-CBE3FDF86EF4}" type="pres">
      <dgm:prSet presAssocID="{C6F3F849-946A-44A3-AA58-ECB3C04FD026}" presName="dotRepeatNode" presStyleLbl="fgShp" presStyleIdx="1" presStyleCnt="3"/>
      <dgm:spPr/>
      <dgm:t>
        <a:bodyPr/>
        <a:lstStyle/>
        <a:p>
          <a:endParaRPr lang="ru-RU"/>
        </a:p>
      </dgm:t>
    </dgm:pt>
    <dgm:pt modelId="{4B2943F9-B5BE-48F9-A84C-92EBCC0CA986}" type="pres">
      <dgm:prSet presAssocID="{A6B43943-EB77-48A2-84B7-1133E2538B5E}" presName="txNode4" presStyleLbl="revTx" presStyleIdx="3" presStyleCnt="5" custLinFactNeighborX="0" custLinFactNeighborY="-64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24399-532C-43AD-9ED4-690590EBEBDA}" type="pres">
      <dgm:prSet presAssocID="{110CCE78-4CB8-4949-9FE1-F43D18C0C56B}" presName="dotNode4" presStyleCnt="0"/>
      <dgm:spPr/>
    </dgm:pt>
    <dgm:pt modelId="{76246274-7905-42FB-B9F1-A656020A8633}" type="pres">
      <dgm:prSet presAssocID="{110CCE78-4CB8-4949-9FE1-F43D18C0C56B}" presName="dotRepeatNode" presStyleLbl="fgShp" presStyleIdx="2" presStyleCnt="3"/>
      <dgm:spPr/>
      <dgm:t>
        <a:bodyPr/>
        <a:lstStyle/>
        <a:p>
          <a:endParaRPr lang="ru-RU"/>
        </a:p>
      </dgm:t>
    </dgm:pt>
    <dgm:pt modelId="{71F1F25B-82DE-4350-A5D0-354FD83B8F48}" type="pres">
      <dgm:prSet presAssocID="{7C95EBC3-A2A0-4DA3-9996-FE257C4CD3BB}" presName="txNode5" presStyleLbl="revTx" presStyleIdx="4" presStyleCnt="5" custAng="10800000" custFlipVert="1" custScaleX="62471" custScaleY="52587" custLinFactNeighborX="-1523" custLinFactNeighborY="-10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C98F09-3C11-45E5-96F3-309C3746F183}" srcId="{7064A615-6E59-4E20-BE9D-2E5180FD257B}" destId="{CA1FEC4E-EDFB-4032-A956-7CBF7E2C76F1}" srcOrd="2" destOrd="0" parTransId="{99696F94-E251-4C65-9185-D4109092AFDF}" sibTransId="{C6F3F849-946A-44A3-AA58-ECB3C04FD026}"/>
    <dgm:cxn modelId="{468E9077-9005-47A5-A069-12E46251F885}" srcId="{7064A615-6E59-4E20-BE9D-2E5180FD257B}" destId="{35BFFD02-6049-4C6F-BBEA-7836F0905A2E}" srcOrd="0" destOrd="0" parTransId="{1426392D-A629-46E1-8153-0D90AA3C44C6}" sibTransId="{93D4C284-A417-42B7-A379-2BD739C30C28}"/>
    <dgm:cxn modelId="{195E295B-B53C-49E5-BB22-A5E394CFD413}" srcId="{7064A615-6E59-4E20-BE9D-2E5180FD257B}" destId="{7374F27F-25AC-4CC3-BC30-407A3F90F9DC}" srcOrd="1" destOrd="0" parTransId="{129F7287-7D32-4B1D-A1C9-C6708DFDFC10}" sibTransId="{E69C7F5F-E98A-4114-B4FF-EB8E0E27C92C}"/>
    <dgm:cxn modelId="{9D306074-7D4F-416D-8E5A-BD99FAA5F6FF}" type="presOf" srcId="{7374F27F-25AC-4CC3-BC30-407A3F90F9DC}" destId="{03807515-9824-44A8-BC58-FF229C4D792E}" srcOrd="0" destOrd="0" presId="urn:microsoft.com/office/officeart/2009/3/layout/DescendingProcess"/>
    <dgm:cxn modelId="{E8952BA3-8C12-45E8-84D6-67DC204E543E}" type="presOf" srcId="{7064A615-6E59-4E20-BE9D-2E5180FD257B}" destId="{24210987-22BC-4613-A445-65DD9F3496FB}" srcOrd="0" destOrd="0" presId="urn:microsoft.com/office/officeart/2009/3/layout/DescendingProcess"/>
    <dgm:cxn modelId="{A59255C8-0C2D-42DA-A37A-3E73A45ECB9C}" type="presOf" srcId="{E69C7F5F-E98A-4114-B4FF-EB8E0E27C92C}" destId="{B064046E-A00F-420F-AB98-B5EEE792BD50}" srcOrd="0" destOrd="0" presId="urn:microsoft.com/office/officeart/2009/3/layout/DescendingProcess"/>
    <dgm:cxn modelId="{E3744437-D7E4-483C-A885-6F1A31FDFDC7}" type="presOf" srcId="{7C95EBC3-A2A0-4DA3-9996-FE257C4CD3BB}" destId="{71F1F25B-82DE-4350-A5D0-354FD83B8F48}" srcOrd="0" destOrd="0" presId="urn:microsoft.com/office/officeart/2009/3/layout/DescendingProcess"/>
    <dgm:cxn modelId="{8B789BF1-A577-4DD7-A7EA-B92F9EB17235}" type="presOf" srcId="{A6B43943-EB77-48A2-84B7-1133E2538B5E}" destId="{4B2943F9-B5BE-48F9-A84C-92EBCC0CA986}" srcOrd="0" destOrd="0" presId="urn:microsoft.com/office/officeart/2009/3/layout/DescendingProcess"/>
    <dgm:cxn modelId="{11157E23-A80A-4CE2-8A6D-EEAB7C7E42DE}" type="presOf" srcId="{C6F3F849-946A-44A3-AA58-ECB3C04FD026}" destId="{1ABF8115-026E-4E84-9156-CBE3FDF86EF4}" srcOrd="0" destOrd="0" presId="urn:microsoft.com/office/officeart/2009/3/layout/DescendingProcess"/>
    <dgm:cxn modelId="{9467EFFC-7E4A-4E97-951C-616F79B8B5E7}" type="presOf" srcId="{CA1FEC4E-EDFB-4032-A956-7CBF7E2C76F1}" destId="{5D1003A1-4643-4C2D-B881-BCC51825E3AB}" srcOrd="0" destOrd="0" presId="urn:microsoft.com/office/officeart/2009/3/layout/DescendingProcess"/>
    <dgm:cxn modelId="{F3854478-1F24-415A-B677-70D11831316E}" type="presOf" srcId="{110CCE78-4CB8-4949-9FE1-F43D18C0C56B}" destId="{76246274-7905-42FB-B9F1-A656020A8633}" srcOrd="0" destOrd="0" presId="urn:microsoft.com/office/officeart/2009/3/layout/DescendingProcess"/>
    <dgm:cxn modelId="{6A142109-809B-4E4B-874F-C0FDB66DF49A}" srcId="{7064A615-6E59-4E20-BE9D-2E5180FD257B}" destId="{A6B43943-EB77-48A2-84B7-1133E2538B5E}" srcOrd="3" destOrd="0" parTransId="{B5EF7E80-2126-4299-AFB1-CDDF14B0AD4D}" sibTransId="{110CCE78-4CB8-4949-9FE1-F43D18C0C56B}"/>
    <dgm:cxn modelId="{E4A99DFB-CEC4-4ABC-8BB4-4DCA7269C0D7}" srcId="{7064A615-6E59-4E20-BE9D-2E5180FD257B}" destId="{7C95EBC3-A2A0-4DA3-9996-FE257C4CD3BB}" srcOrd="4" destOrd="0" parTransId="{59F8E66E-D4F0-4A6E-B210-6A59CE20FFEC}" sibTransId="{F212F75A-0914-42E1-901A-A64391E84902}"/>
    <dgm:cxn modelId="{4CAF1198-631C-4ACA-9D08-BAA8E5088C0F}" type="presOf" srcId="{35BFFD02-6049-4C6F-BBEA-7836F0905A2E}" destId="{680417F6-846D-4738-A0FC-36667889C5A3}" srcOrd="0" destOrd="0" presId="urn:microsoft.com/office/officeart/2009/3/layout/DescendingProcess"/>
    <dgm:cxn modelId="{01A2A430-A17E-4D68-A0A9-07B3BCF08034}" type="presParOf" srcId="{24210987-22BC-4613-A445-65DD9F3496FB}" destId="{AD141818-249A-48A7-B3B2-673E5CB88A04}" srcOrd="0" destOrd="0" presId="urn:microsoft.com/office/officeart/2009/3/layout/DescendingProcess"/>
    <dgm:cxn modelId="{592D2118-7489-40AF-92EC-34B6C484A593}" type="presParOf" srcId="{24210987-22BC-4613-A445-65DD9F3496FB}" destId="{680417F6-846D-4738-A0FC-36667889C5A3}" srcOrd="1" destOrd="0" presId="urn:microsoft.com/office/officeart/2009/3/layout/DescendingProcess"/>
    <dgm:cxn modelId="{BA963D1C-8E4E-402B-A323-A97AB76E528E}" type="presParOf" srcId="{24210987-22BC-4613-A445-65DD9F3496FB}" destId="{03807515-9824-44A8-BC58-FF229C4D792E}" srcOrd="2" destOrd="0" presId="urn:microsoft.com/office/officeart/2009/3/layout/DescendingProcess"/>
    <dgm:cxn modelId="{3BC5AAA4-A2B3-49FD-874E-6A4011653BE2}" type="presParOf" srcId="{24210987-22BC-4613-A445-65DD9F3496FB}" destId="{9814535F-F2C2-4844-B64F-ED150D964DAF}" srcOrd="3" destOrd="0" presId="urn:microsoft.com/office/officeart/2009/3/layout/DescendingProcess"/>
    <dgm:cxn modelId="{2B2BC846-4A95-491C-AE09-01953A076F72}" type="presParOf" srcId="{9814535F-F2C2-4844-B64F-ED150D964DAF}" destId="{B064046E-A00F-420F-AB98-B5EEE792BD50}" srcOrd="0" destOrd="0" presId="urn:microsoft.com/office/officeart/2009/3/layout/DescendingProcess"/>
    <dgm:cxn modelId="{A312DA92-2BB4-4E35-BC7F-2B8BE9858236}" type="presParOf" srcId="{24210987-22BC-4613-A445-65DD9F3496FB}" destId="{5D1003A1-4643-4C2D-B881-BCC51825E3AB}" srcOrd="4" destOrd="0" presId="urn:microsoft.com/office/officeart/2009/3/layout/DescendingProcess"/>
    <dgm:cxn modelId="{92FCDB4D-BD80-40D3-801A-CC19E0EB739C}" type="presParOf" srcId="{24210987-22BC-4613-A445-65DD9F3496FB}" destId="{32EC0DD9-274C-4E74-87DE-B9A307641296}" srcOrd="5" destOrd="0" presId="urn:microsoft.com/office/officeart/2009/3/layout/DescendingProcess"/>
    <dgm:cxn modelId="{F00C49C8-3D89-4BED-9A9F-B379811BDFA7}" type="presParOf" srcId="{32EC0DD9-274C-4E74-87DE-B9A307641296}" destId="{1ABF8115-026E-4E84-9156-CBE3FDF86EF4}" srcOrd="0" destOrd="0" presId="urn:microsoft.com/office/officeart/2009/3/layout/DescendingProcess"/>
    <dgm:cxn modelId="{1BF9C1A7-6196-4C50-B267-95643D2D3305}" type="presParOf" srcId="{24210987-22BC-4613-A445-65DD9F3496FB}" destId="{4B2943F9-B5BE-48F9-A84C-92EBCC0CA986}" srcOrd="6" destOrd="0" presId="urn:microsoft.com/office/officeart/2009/3/layout/DescendingProcess"/>
    <dgm:cxn modelId="{2D604760-DA18-414B-A33E-24598A9C9BA8}" type="presParOf" srcId="{24210987-22BC-4613-A445-65DD9F3496FB}" destId="{FA124399-532C-43AD-9ED4-690590EBEBDA}" srcOrd="7" destOrd="0" presId="urn:microsoft.com/office/officeart/2009/3/layout/DescendingProcess"/>
    <dgm:cxn modelId="{54E7C368-6BB4-43D9-9166-545C0F6F5568}" type="presParOf" srcId="{FA124399-532C-43AD-9ED4-690590EBEBDA}" destId="{76246274-7905-42FB-B9F1-A656020A8633}" srcOrd="0" destOrd="0" presId="urn:microsoft.com/office/officeart/2009/3/layout/DescendingProcess"/>
    <dgm:cxn modelId="{E7690CE6-1FE1-4D1F-AE7B-E10E4367115C}" type="presParOf" srcId="{24210987-22BC-4613-A445-65DD9F3496FB}" destId="{71F1F25B-82DE-4350-A5D0-354FD83B8F48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E11150-8435-499D-8443-6F4D5E00D3C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4D8BC5-10F3-490F-A619-D7B1B44DA468}">
      <dgm:prSet phldrT="[Текст]" custT="1"/>
      <dgm:spPr/>
      <dgm:t>
        <a:bodyPr/>
        <a:lstStyle/>
        <a:p>
          <a:r>
            <a:rPr lang="ru-RU" sz="1000" b="1" dirty="0" smtClean="0"/>
            <a:t>МУЛЬКИ СУЛТАНИ – ГОСУДАРСТВЕННАЯ ЗЕМЛЯ</a:t>
          </a:r>
          <a:endParaRPr lang="ru-RU" sz="1000" b="1" dirty="0"/>
        </a:p>
      </dgm:t>
    </dgm:pt>
    <dgm:pt modelId="{F58E51D1-081B-4284-B945-FDDBAFF2ECDB}" type="parTrans" cxnId="{5D1F99C1-5562-4096-A873-990D1C1069E5}">
      <dgm:prSet/>
      <dgm:spPr/>
      <dgm:t>
        <a:bodyPr/>
        <a:lstStyle/>
        <a:p>
          <a:endParaRPr lang="ru-RU"/>
        </a:p>
      </dgm:t>
    </dgm:pt>
    <dgm:pt modelId="{2E77771C-F4C3-427F-90BD-EF0E249C1083}" type="sibTrans" cxnId="{5D1F99C1-5562-4096-A873-990D1C1069E5}">
      <dgm:prSet/>
      <dgm:spPr/>
      <dgm:t>
        <a:bodyPr/>
        <a:lstStyle/>
        <a:p>
          <a:endParaRPr lang="ru-RU"/>
        </a:p>
      </dgm:t>
    </dgm:pt>
    <dgm:pt modelId="{9A4F53E6-9228-4453-9A79-7F19DB5B90F2}">
      <dgm:prSet custT="1"/>
      <dgm:spPr/>
      <dgm:t>
        <a:bodyPr/>
        <a:lstStyle/>
        <a:p>
          <a:endParaRPr lang="ru-RU" sz="1000" b="1" dirty="0" smtClean="0"/>
        </a:p>
        <a:p>
          <a:r>
            <a:rPr lang="ru-RU" sz="900" b="1" dirty="0" smtClean="0"/>
            <a:t>МУЛЬК – ЭТО ЗЕМЛЕВЛАДЕНИЯ ОТДЕЛЬНЫХ ЧЛЕНОВ ПРАВЯЩЕЙ ДИНАСТИИ, ПРЕДСТАВИТЕЛЕЙ ВЫСШЕГО ДУХОВЕНСТВА, ДЕХКАН, ЗАЖИТОЧНЫХ КУПЦОВ, А ТАКЖЕ МЕЛКИХ СЕЛЬСКИХ ТРУЖЕНИКОВ</a:t>
          </a:r>
        </a:p>
        <a:p>
          <a:r>
            <a:rPr lang="ru-RU" sz="1200" dirty="0" smtClean="0"/>
            <a:t>	</a:t>
          </a:r>
          <a:endParaRPr lang="ru-RU" sz="1200" dirty="0"/>
        </a:p>
      </dgm:t>
    </dgm:pt>
    <dgm:pt modelId="{9924EA0F-B876-4B0B-8618-50E108466766}" type="parTrans" cxnId="{E6B83999-3C84-417D-B6D7-CC5559CA4791}">
      <dgm:prSet/>
      <dgm:spPr/>
      <dgm:t>
        <a:bodyPr/>
        <a:lstStyle/>
        <a:p>
          <a:endParaRPr lang="ru-RU"/>
        </a:p>
      </dgm:t>
    </dgm:pt>
    <dgm:pt modelId="{0B9E3F4A-B764-437E-85E5-837C2EB2BAB9}" type="sibTrans" cxnId="{E6B83999-3C84-417D-B6D7-CC5559CA4791}">
      <dgm:prSet/>
      <dgm:spPr/>
      <dgm:t>
        <a:bodyPr/>
        <a:lstStyle/>
        <a:p>
          <a:endParaRPr lang="ru-RU"/>
        </a:p>
      </dgm:t>
    </dgm:pt>
    <dgm:pt modelId="{1B9335D6-7179-498E-ACFB-669D8B96B0D7}">
      <dgm:prSet custT="1"/>
      <dgm:spPr/>
      <dgm:t>
        <a:bodyPr/>
        <a:lstStyle/>
        <a:p>
          <a:r>
            <a:rPr lang="ru-RU" sz="1000" dirty="0" smtClean="0"/>
            <a:t>ВАКУФНЫЕ ЗЕМЛИ, ПЕРЕДАВАЛИСЬ ВО ВРЕМЕННОЕ ИЛИ ВЕЧНОЕ ПОЛЬЗОВАНИЕ ДУХОВНЫМ УЧРЕЖДЕНИЯМ — МЕЧЕТЯМ, МЕДРЕСЕ, ХАНАКА, МАВЗОЛЕЯМ</a:t>
          </a:r>
          <a:r>
            <a:rPr lang="ru-RU" sz="1200" dirty="0" smtClean="0"/>
            <a:t>. </a:t>
          </a:r>
        </a:p>
      </dgm:t>
    </dgm:pt>
    <dgm:pt modelId="{29F5B818-B59E-4B0C-B177-00A87994B7C0}" type="parTrans" cxnId="{85C5C88C-0716-427A-8E64-F84BD62569B0}">
      <dgm:prSet/>
      <dgm:spPr/>
      <dgm:t>
        <a:bodyPr/>
        <a:lstStyle/>
        <a:p>
          <a:endParaRPr lang="ru-RU"/>
        </a:p>
      </dgm:t>
    </dgm:pt>
    <dgm:pt modelId="{C5B041C8-D474-4EBD-8D13-757097878B1E}" type="sibTrans" cxnId="{85C5C88C-0716-427A-8E64-F84BD62569B0}">
      <dgm:prSet/>
      <dgm:spPr/>
      <dgm:t>
        <a:bodyPr/>
        <a:lstStyle/>
        <a:p>
          <a:endParaRPr lang="ru-RU"/>
        </a:p>
      </dgm:t>
    </dgm:pt>
    <dgm:pt modelId="{F9B17F2E-1E9E-45D5-96FB-9716A3398DC8}">
      <dgm:prSet custT="1"/>
      <dgm:spPr/>
      <dgm:t>
        <a:bodyPr/>
        <a:lstStyle/>
        <a:p>
          <a:r>
            <a:rPr lang="ru-RU" sz="1000" dirty="0" smtClean="0"/>
            <a:t>«МУЛЬКИ ХОС", - ЭТО ЗЕМЛИ ВЫСШЕГО ДУХОВЕНСТВА. ИХ ВЛАДЕЛЬЦЫ ИМЕЛИ ПРИВИЛЕГИЮ ВМЕСТО ХАРАДЖА УПЛАЧИВАТЬ ГОСУДАРСТВУ НАЛОГ УШР В РАЗМЕРЕ 10 ПРОЦЕНТОВ ОТ УРОЖАЯ</a:t>
          </a:r>
          <a:endParaRPr lang="ru-RU" sz="1000" dirty="0"/>
        </a:p>
      </dgm:t>
    </dgm:pt>
    <dgm:pt modelId="{976E1458-7DDC-4FAF-A394-9C037981553F}" type="parTrans" cxnId="{BBF0F760-418D-48DA-8627-C8C851CD81F1}">
      <dgm:prSet/>
      <dgm:spPr/>
      <dgm:t>
        <a:bodyPr/>
        <a:lstStyle/>
        <a:p>
          <a:endParaRPr lang="ru-RU"/>
        </a:p>
      </dgm:t>
    </dgm:pt>
    <dgm:pt modelId="{5F4962C4-1A1A-4240-B83C-9BA1E127BBC0}" type="sibTrans" cxnId="{BBF0F760-418D-48DA-8627-C8C851CD81F1}">
      <dgm:prSet/>
      <dgm:spPr/>
      <dgm:t>
        <a:bodyPr/>
        <a:lstStyle/>
        <a:p>
          <a:endParaRPr lang="ru-RU"/>
        </a:p>
      </dgm:t>
    </dgm:pt>
    <dgm:pt modelId="{022B7BD9-B404-4A11-884F-E0B5FC9287FA}">
      <dgm:prSet custT="1"/>
      <dgm:spPr/>
      <dgm:t>
        <a:bodyPr/>
        <a:lstStyle/>
        <a:p>
          <a:r>
            <a:rPr lang="ru-RU" sz="1100" dirty="0" smtClean="0">
              <a:latin typeface="Arial" pitchFamily="34" charset="0"/>
              <a:cs typeface="Arial" pitchFamily="34" charset="0"/>
            </a:rPr>
            <a:t>ОБЩИННЫЕ ЗЕМЛИ  БЫЛИ РАСПРОСТРАНЕНЫ НА БОГАРНЫХ И ПРЕДГОРНЫХ ЗОНАХ, ГДЕ ОБРАБОТКА ПОЛЕЙ ВЕЛАСЬ ВСЕЙ ОБЩИНОЙ.</a:t>
          </a:r>
        </a:p>
      </dgm:t>
    </dgm:pt>
    <dgm:pt modelId="{7F396401-3190-472C-A3DB-590AB69AB37A}" type="parTrans" cxnId="{70B1C6DD-C5A6-4831-883D-8C97E0F4744F}">
      <dgm:prSet/>
      <dgm:spPr/>
      <dgm:t>
        <a:bodyPr/>
        <a:lstStyle/>
        <a:p>
          <a:endParaRPr lang="ru-RU"/>
        </a:p>
      </dgm:t>
    </dgm:pt>
    <dgm:pt modelId="{57E67944-0C82-4987-A788-7565C6256CF1}" type="sibTrans" cxnId="{70B1C6DD-C5A6-4831-883D-8C97E0F4744F}">
      <dgm:prSet/>
      <dgm:spPr/>
      <dgm:t>
        <a:bodyPr/>
        <a:lstStyle/>
        <a:p>
          <a:endParaRPr lang="ru-RU"/>
        </a:p>
      </dgm:t>
    </dgm:pt>
    <dgm:pt modelId="{B57A9B4A-CD5E-4785-BC92-BF345F625A0E}" type="pres">
      <dgm:prSet presAssocID="{A4E11150-8435-499D-8443-6F4D5E00D3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E32EF4-1397-4ABE-92F5-68A34D4210AE}" type="pres">
      <dgm:prSet presAssocID="{022B7BD9-B404-4A11-884F-E0B5FC9287FA}" presName="boxAndChildren" presStyleCnt="0"/>
      <dgm:spPr/>
    </dgm:pt>
    <dgm:pt modelId="{AA6FCDF9-5473-4289-961D-3316404C405C}" type="pres">
      <dgm:prSet presAssocID="{022B7BD9-B404-4A11-884F-E0B5FC9287FA}" presName="parentTextBox" presStyleLbl="node1" presStyleIdx="0" presStyleCnt="5" custScaleX="97403" custScaleY="1109737"/>
      <dgm:spPr/>
      <dgm:t>
        <a:bodyPr/>
        <a:lstStyle/>
        <a:p>
          <a:endParaRPr lang="ru-RU"/>
        </a:p>
      </dgm:t>
    </dgm:pt>
    <dgm:pt modelId="{9436670D-EC72-45FD-AD9F-7C8369ABDCEC}" type="pres">
      <dgm:prSet presAssocID="{5F4962C4-1A1A-4240-B83C-9BA1E127BBC0}" presName="sp" presStyleCnt="0"/>
      <dgm:spPr/>
    </dgm:pt>
    <dgm:pt modelId="{0FD24EAD-21BF-4EDA-8FA5-F0DF52B0E565}" type="pres">
      <dgm:prSet presAssocID="{F9B17F2E-1E9E-45D5-96FB-9716A3398DC8}" presName="arrowAndChildren" presStyleCnt="0"/>
      <dgm:spPr/>
    </dgm:pt>
    <dgm:pt modelId="{30FCA5C1-EAA6-4F20-88B8-11440340F3B9}" type="pres">
      <dgm:prSet presAssocID="{F9B17F2E-1E9E-45D5-96FB-9716A3398DC8}" presName="parentTextArrow" presStyleLbl="node1" presStyleIdx="1" presStyleCnt="5" custScaleX="96519" custScaleY="922145" custLinFactY="8666" custLinFactNeighborX="-857" custLinFactNeighborY="100000"/>
      <dgm:spPr/>
      <dgm:t>
        <a:bodyPr/>
        <a:lstStyle/>
        <a:p>
          <a:endParaRPr lang="ru-RU"/>
        </a:p>
      </dgm:t>
    </dgm:pt>
    <dgm:pt modelId="{E24686E3-4DAA-472C-98D0-12AD71E380B2}" type="pres">
      <dgm:prSet presAssocID="{C5B041C8-D474-4EBD-8D13-757097878B1E}" presName="sp" presStyleCnt="0"/>
      <dgm:spPr/>
    </dgm:pt>
    <dgm:pt modelId="{71B39716-D59C-4B2B-8AF9-BD18FB187073}" type="pres">
      <dgm:prSet presAssocID="{1B9335D6-7179-498E-ACFB-669D8B96B0D7}" presName="arrowAndChildren" presStyleCnt="0"/>
      <dgm:spPr/>
    </dgm:pt>
    <dgm:pt modelId="{44507781-86B4-4EBC-9B4A-4C9E3A62009B}" type="pres">
      <dgm:prSet presAssocID="{1B9335D6-7179-498E-ACFB-669D8B96B0D7}" presName="parentTextArrow" presStyleLbl="node1" presStyleIdx="2" presStyleCnt="5" custScaleX="97422" custScaleY="993251" custLinFactY="97203" custLinFactNeighborX="117" custLinFactNeighborY="100000"/>
      <dgm:spPr/>
      <dgm:t>
        <a:bodyPr/>
        <a:lstStyle/>
        <a:p>
          <a:endParaRPr lang="ru-RU"/>
        </a:p>
      </dgm:t>
    </dgm:pt>
    <dgm:pt modelId="{C24689C4-1266-4AEF-8A71-FE04F324F838}" type="pres">
      <dgm:prSet presAssocID="{0B9E3F4A-B764-437E-85E5-837C2EB2BAB9}" presName="sp" presStyleCnt="0"/>
      <dgm:spPr/>
    </dgm:pt>
    <dgm:pt modelId="{7C09F4D3-96E4-4FA4-AC05-C5D800798AA8}" type="pres">
      <dgm:prSet presAssocID="{9A4F53E6-9228-4453-9A79-7F19DB5B90F2}" presName="arrowAndChildren" presStyleCnt="0"/>
      <dgm:spPr/>
    </dgm:pt>
    <dgm:pt modelId="{53A20361-65EC-45A2-9485-4E92AC78F6D6}" type="pres">
      <dgm:prSet presAssocID="{9A4F53E6-9228-4453-9A79-7F19DB5B90F2}" presName="parentTextArrow" presStyleLbl="node1" presStyleIdx="3" presStyleCnt="5" custScaleX="96644" custScaleY="795899" custLinFactY="100000" custLinFactNeighborX="-262" custLinFactNeighborY="189219"/>
      <dgm:spPr/>
      <dgm:t>
        <a:bodyPr/>
        <a:lstStyle/>
        <a:p>
          <a:endParaRPr lang="ru-RU"/>
        </a:p>
      </dgm:t>
    </dgm:pt>
    <dgm:pt modelId="{46150211-874D-4B77-A95C-58886D2E83C4}" type="pres">
      <dgm:prSet presAssocID="{2E77771C-F4C3-427F-90BD-EF0E249C1083}" presName="sp" presStyleCnt="0"/>
      <dgm:spPr/>
    </dgm:pt>
    <dgm:pt modelId="{892E7E71-4000-44DB-A080-16D80BE3356A}" type="pres">
      <dgm:prSet presAssocID="{C34D8BC5-10F3-490F-A619-D7B1B44DA468}" presName="arrowAndChildren" presStyleCnt="0"/>
      <dgm:spPr/>
    </dgm:pt>
    <dgm:pt modelId="{5DBDF872-E01B-410E-80B0-A404C793232E}" type="pres">
      <dgm:prSet presAssocID="{C34D8BC5-10F3-490F-A619-D7B1B44DA468}" presName="parentTextArrow" presStyleLbl="node1" presStyleIdx="4" presStyleCnt="5" custScaleX="97618" custScaleY="547642" custLinFactY="100000" custLinFactNeighborX="-671" custLinFactNeighborY="110709"/>
      <dgm:spPr/>
      <dgm:t>
        <a:bodyPr/>
        <a:lstStyle/>
        <a:p>
          <a:endParaRPr lang="ru-RU"/>
        </a:p>
      </dgm:t>
    </dgm:pt>
  </dgm:ptLst>
  <dgm:cxnLst>
    <dgm:cxn modelId="{A8DB8B3A-8D35-414D-B950-46BF83609EBE}" type="presOf" srcId="{F9B17F2E-1E9E-45D5-96FB-9716A3398DC8}" destId="{30FCA5C1-EAA6-4F20-88B8-11440340F3B9}" srcOrd="0" destOrd="0" presId="urn:microsoft.com/office/officeart/2005/8/layout/process4"/>
    <dgm:cxn modelId="{76470AAA-0E0F-4D32-BC68-DC7BBBAFB36F}" type="presOf" srcId="{A4E11150-8435-499D-8443-6F4D5E00D3C6}" destId="{B57A9B4A-CD5E-4785-BC92-BF345F625A0E}" srcOrd="0" destOrd="0" presId="urn:microsoft.com/office/officeart/2005/8/layout/process4"/>
    <dgm:cxn modelId="{E6B83999-3C84-417D-B6D7-CC5559CA4791}" srcId="{A4E11150-8435-499D-8443-6F4D5E00D3C6}" destId="{9A4F53E6-9228-4453-9A79-7F19DB5B90F2}" srcOrd="1" destOrd="0" parTransId="{9924EA0F-B876-4B0B-8618-50E108466766}" sibTransId="{0B9E3F4A-B764-437E-85E5-837C2EB2BAB9}"/>
    <dgm:cxn modelId="{BBF0F760-418D-48DA-8627-C8C851CD81F1}" srcId="{A4E11150-8435-499D-8443-6F4D5E00D3C6}" destId="{F9B17F2E-1E9E-45D5-96FB-9716A3398DC8}" srcOrd="3" destOrd="0" parTransId="{976E1458-7DDC-4FAF-A394-9C037981553F}" sibTransId="{5F4962C4-1A1A-4240-B83C-9BA1E127BBC0}"/>
    <dgm:cxn modelId="{3EED075D-6EE3-4768-A7CC-CDDEC6EE7BF4}" type="presOf" srcId="{C34D8BC5-10F3-490F-A619-D7B1B44DA468}" destId="{5DBDF872-E01B-410E-80B0-A404C793232E}" srcOrd="0" destOrd="0" presId="urn:microsoft.com/office/officeart/2005/8/layout/process4"/>
    <dgm:cxn modelId="{899D889B-A0D5-4A38-8D2B-81CEE466C2AB}" type="presOf" srcId="{1B9335D6-7179-498E-ACFB-669D8B96B0D7}" destId="{44507781-86B4-4EBC-9B4A-4C9E3A62009B}" srcOrd="0" destOrd="0" presId="urn:microsoft.com/office/officeart/2005/8/layout/process4"/>
    <dgm:cxn modelId="{85C5C88C-0716-427A-8E64-F84BD62569B0}" srcId="{A4E11150-8435-499D-8443-6F4D5E00D3C6}" destId="{1B9335D6-7179-498E-ACFB-669D8B96B0D7}" srcOrd="2" destOrd="0" parTransId="{29F5B818-B59E-4B0C-B177-00A87994B7C0}" sibTransId="{C5B041C8-D474-4EBD-8D13-757097878B1E}"/>
    <dgm:cxn modelId="{70B1C6DD-C5A6-4831-883D-8C97E0F4744F}" srcId="{A4E11150-8435-499D-8443-6F4D5E00D3C6}" destId="{022B7BD9-B404-4A11-884F-E0B5FC9287FA}" srcOrd="4" destOrd="0" parTransId="{7F396401-3190-472C-A3DB-590AB69AB37A}" sibTransId="{57E67944-0C82-4987-A788-7565C6256CF1}"/>
    <dgm:cxn modelId="{7A8691F8-088D-44A9-AE9B-E257A5D382DC}" type="presOf" srcId="{022B7BD9-B404-4A11-884F-E0B5FC9287FA}" destId="{AA6FCDF9-5473-4289-961D-3316404C405C}" srcOrd="0" destOrd="0" presId="urn:microsoft.com/office/officeart/2005/8/layout/process4"/>
    <dgm:cxn modelId="{788E4C96-F8C5-44D7-917D-FAA1DF235FB0}" type="presOf" srcId="{9A4F53E6-9228-4453-9A79-7F19DB5B90F2}" destId="{53A20361-65EC-45A2-9485-4E92AC78F6D6}" srcOrd="0" destOrd="0" presId="urn:microsoft.com/office/officeart/2005/8/layout/process4"/>
    <dgm:cxn modelId="{5D1F99C1-5562-4096-A873-990D1C1069E5}" srcId="{A4E11150-8435-499D-8443-6F4D5E00D3C6}" destId="{C34D8BC5-10F3-490F-A619-D7B1B44DA468}" srcOrd="0" destOrd="0" parTransId="{F58E51D1-081B-4284-B945-FDDBAFF2ECDB}" sibTransId="{2E77771C-F4C3-427F-90BD-EF0E249C1083}"/>
    <dgm:cxn modelId="{4E2A8DC1-7C42-4A87-9173-A63E88EB04EC}" type="presParOf" srcId="{B57A9B4A-CD5E-4785-BC92-BF345F625A0E}" destId="{FBE32EF4-1397-4ABE-92F5-68A34D4210AE}" srcOrd="0" destOrd="0" presId="urn:microsoft.com/office/officeart/2005/8/layout/process4"/>
    <dgm:cxn modelId="{D9A98707-E92A-44E9-8262-BF0A468810B5}" type="presParOf" srcId="{FBE32EF4-1397-4ABE-92F5-68A34D4210AE}" destId="{AA6FCDF9-5473-4289-961D-3316404C405C}" srcOrd="0" destOrd="0" presId="urn:microsoft.com/office/officeart/2005/8/layout/process4"/>
    <dgm:cxn modelId="{3CF5179C-F99F-4864-BC26-4C4AA2A06687}" type="presParOf" srcId="{B57A9B4A-CD5E-4785-BC92-BF345F625A0E}" destId="{9436670D-EC72-45FD-AD9F-7C8369ABDCEC}" srcOrd="1" destOrd="0" presId="urn:microsoft.com/office/officeart/2005/8/layout/process4"/>
    <dgm:cxn modelId="{52758684-7FCC-441D-B9A5-8746952ED55E}" type="presParOf" srcId="{B57A9B4A-CD5E-4785-BC92-BF345F625A0E}" destId="{0FD24EAD-21BF-4EDA-8FA5-F0DF52B0E565}" srcOrd="2" destOrd="0" presId="urn:microsoft.com/office/officeart/2005/8/layout/process4"/>
    <dgm:cxn modelId="{E1B9DDCC-A39D-4BE5-9570-18C03EB5B1E3}" type="presParOf" srcId="{0FD24EAD-21BF-4EDA-8FA5-F0DF52B0E565}" destId="{30FCA5C1-EAA6-4F20-88B8-11440340F3B9}" srcOrd="0" destOrd="0" presId="urn:microsoft.com/office/officeart/2005/8/layout/process4"/>
    <dgm:cxn modelId="{20BC0FC4-8F26-457B-8EC4-627ECE525967}" type="presParOf" srcId="{B57A9B4A-CD5E-4785-BC92-BF345F625A0E}" destId="{E24686E3-4DAA-472C-98D0-12AD71E380B2}" srcOrd="3" destOrd="0" presId="urn:microsoft.com/office/officeart/2005/8/layout/process4"/>
    <dgm:cxn modelId="{72162FEB-EC42-4E88-8022-19E328D847CF}" type="presParOf" srcId="{B57A9B4A-CD5E-4785-BC92-BF345F625A0E}" destId="{71B39716-D59C-4B2B-8AF9-BD18FB187073}" srcOrd="4" destOrd="0" presId="urn:microsoft.com/office/officeart/2005/8/layout/process4"/>
    <dgm:cxn modelId="{24595102-0509-4ABC-BABD-55060DB354CA}" type="presParOf" srcId="{71B39716-D59C-4B2B-8AF9-BD18FB187073}" destId="{44507781-86B4-4EBC-9B4A-4C9E3A62009B}" srcOrd="0" destOrd="0" presId="urn:microsoft.com/office/officeart/2005/8/layout/process4"/>
    <dgm:cxn modelId="{0BA3F38E-74EA-421A-A105-EB0ACDEB57A9}" type="presParOf" srcId="{B57A9B4A-CD5E-4785-BC92-BF345F625A0E}" destId="{C24689C4-1266-4AEF-8A71-FE04F324F838}" srcOrd="5" destOrd="0" presId="urn:microsoft.com/office/officeart/2005/8/layout/process4"/>
    <dgm:cxn modelId="{CAEABB91-C49E-4E96-8D5E-398E1C9DBE88}" type="presParOf" srcId="{B57A9B4A-CD5E-4785-BC92-BF345F625A0E}" destId="{7C09F4D3-96E4-4FA4-AC05-C5D800798AA8}" srcOrd="6" destOrd="0" presId="urn:microsoft.com/office/officeart/2005/8/layout/process4"/>
    <dgm:cxn modelId="{02E93A00-2888-42DD-873F-18D392F22ED9}" type="presParOf" srcId="{7C09F4D3-96E4-4FA4-AC05-C5D800798AA8}" destId="{53A20361-65EC-45A2-9485-4E92AC78F6D6}" srcOrd="0" destOrd="0" presId="urn:microsoft.com/office/officeart/2005/8/layout/process4"/>
    <dgm:cxn modelId="{0D02C6E8-F9F7-4D82-BF6B-2FB72234B06A}" type="presParOf" srcId="{B57A9B4A-CD5E-4785-BC92-BF345F625A0E}" destId="{46150211-874D-4B77-A95C-58886D2E83C4}" srcOrd="7" destOrd="0" presId="urn:microsoft.com/office/officeart/2005/8/layout/process4"/>
    <dgm:cxn modelId="{B45AC593-FEB8-495A-95E4-CCC5BA8497F3}" type="presParOf" srcId="{B57A9B4A-CD5E-4785-BC92-BF345F625A0E}" destId="{892E7E71-4000-44DB-A080-16D80BE3356A}" srcOrd="8" destOrd="0" presId="urn:microsoft.com/office/officeart/2005/8/layout/process4"/>
    <dgm:cxn modelId="{AD25B340-6324-45F4-8B4B-06890E3BC68C}" type="presParOf" srcId="{892E7E71-4000-44DB-A080-16D80BE3356A}" destId="{5DBDF872-E01B-410E-80B0-A404C793232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182D52-9EC5-4728-8394-3DA89F10772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81E8F2-CB45-4211-A95D-F6AFE94F4A98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Беспрерывные походы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Саманидов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767FF13D-5512-400A-BC6F-0E35EFD9716B}" type="parTrans" cxnId="{855596D7-0224-4095-9485-525C3BCC34F4}">
      <dgm:prSet/>
      <dgm:spPr/>
      <dgm:t>
        <a:bodyPr/>
        <a:lstStyle/>
        <a:p>
          <a:endParaRPr lang="ru-RU"/>
        </a:p>
      </dgm:t>
    </dgm:pt>
    <dgm:pt modelId="{3055353A-BD03-4A05-BD2B-08CABBAAD1A8}" type="sibTrans" cxnId="{855596D7-0224-4095-9485-525C3BCC34F4}">
      <dgm:prSet/>
      <dgm:spPr/>
      <dgm:t>
        <a:bodyPr/>
        <a:lstStyle/>
        <a:p>
          <a:endParaRPr lang="ru-RU"/>
        </a:p>
      </dgm:t>
    </dgm:pt>
    <dgm:pt modelId="{7E84FD50-D626-4615-8D9B-351C83443947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Междоусобицы и своеволие местных правителей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30721FD6-4865-4AC7-9195-7AA96FE5D3C9}" type="parTrans" cxnId="{6FAC0D27-751D-44E5-957D-75AB75DD26DC}">
      <dgm:prSet/>
      <dgm:spPr/>
      <dgm:t>
        <a:bodyPr/>
        <a:lstStyle/>
        <a:p>
          <a:endParaRPr lang="ru-RU"/>
        </a:p>
      </dgm:t>
    </dgm:pt>
    <dgm:pt modelId="{1E306EB5-3E9D-4946-8805-C2F64488AAA5}" type="sibTrans" cxnId="{6FAC0D27-751D-44E5-957D-75AB75DD26DC}">
      <dgm:prSet/>
      <dgm:spPr/>
      <dgm:t>
        <a:bodyPr/>
        <a:lstStyle/>
        <a:p>
          <a:endParaRPr lang="ru-RU"/>
        </a:p>
      </dgm:t>
    </dgm:pt>
    <dgm:pt modelId="{2A13525A-F0BA-4C1D-B43E-9ECC743A3322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Ухудшение экономического положения </a:t>
          </a:r>
          <a:r>
            <a:rPr lang="ru-RU" sz="1400" dirty="0" smtClean="0"/>
            <a:t>Бухары.</a:t>
          </a:r>
          <a:endParaRPr lang="ru-RU" sz="900" dirty="0"/>
        </a:p>
      </dgm:t>
    </dgm:pt>
    <dgm:pt modelId="{C84BDDB3-CFD5-4AA5-8355-7D22C71665E9}" type="parTrans" cxnId="{FD6F65E0-5366-4BB5-81CF-99283B04A8DB}">
      <dgm:prSet/>
      <dgm:spPr/>
      <dgm:t>
        <a:bodyPr/>
        <a:lstStyle/>
        <a:p>
          <a:endParaRPr lang="ru-RU"/>
        </a:p>
      </dgm:t>
    </dgm:pt>
    <dgm:pt modelId="{263C91DD-3345-4BEA-866F-AB1E603184DD}" type="sibTrans" cxnId="{FD6F65E0-5366-4BB5-81CF-99283B04A8DB}">
      <dgm:prSet/>
      <dgm:spPr/>
      <dgm:t>
        <a:bodyPr/>
        <a:lstStyle/>
        <a:p>
          <a:endParaRPr lang="ru-RU"/>
        </a:p>
      </dgm:t>
    </dgm:pt>
    <dgm:pt modelId="{2AFAF3BF-A556-4331-8D8A-23358D1EFEE7}">
      <dgm:prSet phldrT="[Текст]"/>
      <dgm:spPr/>
      <dgm:t>
        <a:bodyPr/>
        <a:lstStyle/>
        <a:p>
          <a:endParaRPr lang="ru-RU" sz="900" dirty="0"/>
        </a:p>
      </dgm:t>
    </dgm:pt>
    <dgm:pt modelId="{2121C273-1B9B-44F6-8099-50FA36AD6D11}" type="parTrans" cxnId="{FAFE76D7-E3F8-42D8-B414-34F3750B01E7}">
      <dgm:prSet/>
      <dgm:spPr/>
      <dgm:t>
        <a:bodyPr/>
        <a:lstStyle/>
        <a:p>
          <a:endParaRPr lang="ru-RU"/>
        </a:p>
      </dgm:t>
    </dgm:pt>
    <dgm:pt modelId="{0B8FBE57-5D0C-4C6F-B2B9-9420B03C111D}" type="sibTrans" cxnId="{FAFE76D7-E3F8-42D8-B414-34F3750B01E7}">
      <dgm:prSet/>
      <dgm:spPr/>
      <dgm:t>
        <a:bodyPr/>
        <a:lstStyle/>
        <a:p>
          <a:endParaRPr lang="ru-RU"/>
        </a:p>
      </dgm:t>
    </dgm:pt>
    <dgm:pt modelId="{F1D06716-B9A8-4B15-A031-445406C7298A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Армии и тюркской гвардии не выплачивается жалование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33BF7DE3-4DBF-481E-AA4E-144809DA8562}" type="parTrans" cxnId="{A7609E4D-305F-48CE-8CAB-24AC836362DB}">
      <dgm:prSet/>
      <dgm:spPr/>
      <dgm:t>
        <a:bodyPr/>
        <a:lstStyle/>
        <a:p>
          <a:endParaRPr lang="ru-RU"/>
        </a:p>
      </dgm:t>
    </dgm:pt>
    <dgm:pt modelId="{7A31D17F-92A3-4274-85D0-BC72FF310D6D}" type="sibTrans" cxnId="{A7609E4D-305F-48CE-8CAB-24AC836362DB}">
      <dgm:prSet/>
      <dgm:spPr/>
      <dgm:t>
        <a:bodyPr/>
        <a:lstStyle/>
        <a:p>
          <a:endParaRPr lang="ru-RU"/>
        </a:p>
      </dgm:t>
    </dgm:pt>
    <dgm:pt modelId="{4D590C98-385E-4A9E-BA87-88D6446C0C59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Беспорядки обострили ситуацию в стране и вызвали недовольство народа</a:t>
          </a:r>
          <a:endParaRPr lang="ru-RU" sz="1400" dirty="0"/>
        </a:p>
      </dgm:t>
    </dgm:pt>
    <dgm:pt modelId="{5A5A68AA-DD53-4159-8F2A-4072879CE075}" type="parTrans" cxnId="{AED05356-6DFB-4F54-AA8D-C3C66E2DA5B3}">
      <dgm:prSet/>
      <dgm:spPr/>
      <dgm:t>
        <a:bodyPr/>
        <a:lstStyle/>
        <a:p>
          <a:endParaRPr lang="ru-RU"/>
        </a:p>
      </dgm:t>
    </dgm:pt>
    <dgm:pt modelId="{E2ADA993-1E43-47F9-BDAB-BFFBAAD9215F}" type="sibTrans" cxnId="{AED05356-6DFB-4F54-AA8D-C3C66E2DA5B3}">
      <dgm:prSet/>
      <dgm:spPr/>
      <dgm:t>
        <a:bodyPr/>
        <a:lstStyle/>
        <a:p>
          <a:endParaRPr lang="ru-RU"/>
        </a:p>
      </dgm:t>
    </dgm:pt>
    <dgm:pt modelId="{E9E5EAC0-0979-4660-8CD7-3AE69CA79D1F}">
      <dgm:prSet phldrT="[Текст]"/>
      <dgm:spPr/>
      <dgm:t>
        <a:bodyPr/>
        <a:lstStyle/>
        <a:p>
          <a:endParaRPr lang="ru-RU" sz="900" dirty="0"/>
        </a:p>
      </dgm:t>
    </dgm:pt>
    <dgm:pt modelId="{0294127E-57BA-42C3-B6B0-FAAEFB3B1643}" type="sibTrans" cxnId="{9DD25CC2-93F2-4BE9-89C7-5EC23EF2ABDA}">
      <dgm:prSet/>
      <dgm:spPr/>
      <dgm:t>
        <a:bodyPr/>
        <a:lstStyle/>
        <a:p>
          <a:endParaRPr lang="ru-RU"/>
        </a:p>
      </dgm:t>
    </dgm:pt>
    <dgm:pt modelId="{79FA27A5-B81D-4C57-9E48-AEFFE8AAF5C2}" type="parTrans" cxnId="{9DD25CC2-93F2-4BE9-89C7-5EC23EF2ABDA}">
      <dgm:prSet/>
      <dgm:spPr/>
      <dgm:t>
        <a:bodyPr/>
        <a:lstStyle/>
        <a:p>
          <a:endParaRPr lang="ru-RU"/>
        </a:p>
      </dgm:t>
    </dgm:pt>
    <dgm:pt modelId="{D33B0632-9C92-4395-A429-659993933DDE}" type="pres">
      <dgm:prSet presAssocID="{EF182D52-9EC5-4728-8394-3DA89F10772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FD3646-6A8E-4FC3-BD96-224CF301D140}" type="pres">
      <dgm:prSet presAssocID="{EF182D52-9EC5-4728-8394-3DA89F107728}" presName="dummyMaxCanvas" presStyleCnt="0">
        <dgm:presLayoutVars/>
      </dgm:prSet>
      <dgm:spPr/>
    </dgm:pt>
    <dgm:pt modelId="{DE108E8D-6B92-4AB6-8F28-66BA17BC7919}" type="pres">
      <dgm:prSet presAssocID="{EF182D52-9EC5-4728-8394-3DA89F107728}" presName="ThreeNodes_1" presStyleLbl="node1" presStyleIdx="0" presStyleCnt="3" custScaleX="117647" custScaleY="164999" custLinFactNeighborX="1171" custLinFactNeighborY="-19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05B36-1709-4233-87D0-FE99CEEE8EC8}" type="pres">
      <dgm:prSet presAssocID="{EF182D52-9EC5-4728-8394-3DA89F107728}" presName="ThreeNodes_2" presStyleLbl="node1" presStyleIdx="1" presStyleCnt="3" custScaleX="91051" custScaleY="103832" custLinFactNeighborX="9733" custLinFactNeighborY="7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CC6D6-566E-4FB6-A3E7-5DF208307010}" type="pres">
      <dgm:prSet presAssocID="{EF182D52-9EC5-4728-8394-3DA89F107728}" presName="ThreeNodes_3" presStyleLbl="node1" presStyleIdx="2" presStyleCnt="3" custScaleX="117647" custScaleY="160071" custLinFactNeighborX="-7041" custLinFactNeighborY="26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7CADB-4E3F-4B0B-B5C3-EF4A09DE0F5B}" type="pres">
      <dgm:prSet presAssocID="{EF182D52-9EC5-4728-8394-3DA89F10772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42EF0-98E3-40DB-AAD8-FBA7B5A68DDC}" type="pres">
      <dgm:prSet presAssocID="{EF182D52-9EC5-4728-8394-3DA89F10772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D090E-5231-4523-A21A-B0CB31C3D5B8}" type="pres">
      <dgm:prSet presAssocID="{EF182D52-9EC5-4728-8394-3DA89F10772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90FDE-3E19-462A-AC65-01EA2FA42B25}" type="pres">
      <dgm:prSet presAssocID="{EF182D52-9EC5-4728-8394-3DA89F10772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AE841-90C0-4F3C-A597-2295A451A0D6}" type="pres">
      <dgm:prSet presAssocID="{EF182D52-9EC5-4728-8394-3DA89F10772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D05356-6DFB-4F54-AA8D-C3C66E2DA5B3}" srcId="{2AFAF3BF-A556-4331-8D8A-23358D1EFEE7}" destId="{4D590C98-385E-4A9E-BA87-88D6446C0C59}" srcOrd="1" destOrd="0" parTransId="{5A5A68AA-DD53-4159-8F2A-4072879CE075}" sibTransId="{E2ADA993-1E43-47F9-BDAB-BFFBAAD9215F}"/>
    <dgm:cxn modelId="{009E5513-8C62-4BFD-86B6-0A8BD5C6981B}" type="presOf" srcId="{E681E8F2-CB45-4211-A95D-F6AFE94F4A98}" destId="{DE108E8D-6B92-4AB6-8F28-66BA17BC7919}" srcOrd="0" destOrd="1" presId="urn:microsoft.com/office/officeart/2005/8/layout/vProcess5"/>
    <dgm:cxn modelId="{BE20673A-5AD6-4FC0-AA31-7EE220A06991}" type="presOf" srcId="{7E84FD50-D626-4615-8D9B-351C83443947}" destId="{6C5D090E-5231-4523-A21A-B0CB31C3D5B8}" srcOrd="1" destOrd="2" presId="urn:microsoft.com/office/officeart/2005/8/layout/vProcess5"/>
    <dgm:cxn modelId="{855596D7-0224-4095-9485-525C3BCC34F4}" srcId="{E9E5EAC0-0979-4660-8CD7-3AE69CA79D1F}" destId="{E681E8F2-CB45-4211-A95D-F6AFE94F4A98}" srcOrd="0" destOrd="0" parTransId="{767FF13D-5512-400A-BC6F-0E35EFD9716B}" sibTransId="{3055353A-BD03-4A05-BD2B-08CABBAAD1A8}"/>
    <dgm:cxn modelId="{A7609E4D-305F-48CE-8CAB-24AC836362DB}" srcId="{2AFAF3BF-A556-4331-8D8A-23358D1EFEE7}" destId="{F1D06716-B9A8-4B15-A031-445406C7298A}" srcOrd="0" destOrd="0" parTransId="{33BF7DE3-4DBF-481E-AA4E-144809DA8562}" sibTransId="{7A31D17F-92A3-4274-85D0-BC72FF310D6D}"/>
    <dgm:cxn modelId="{385D64CE-36B3-42EA-AADF-AC52CB1081C7}" type="presOf" srcId="{EF182D52-9EC5-4728-8394-3DA89F107728}" destId="{D33B0632-9C92-4395-A429-659993933DDE}" srcOrd="0" destOrd="0" presId="urn:microsoft.com/office/officeart/2005/8/layout/vProcess5"/>
    <dgm:cxn modelId="{1F3EDFCD-F6E7-41FF-BB78-B716EDB34F70}" type="presOf" srcId="{0294127E-57BA-42C3-B6B0-FAAEFB3B1643}" destId="{4747CADB-4E3F-4B0B-B5C3-EF4A09DE0F5B}" srcOrd="0" destOrd="0" presId="urn:microsoft.com/office/officeart/2005/8/layout/vProcess5"/>
    <dgm:cxn modelId="{2F068A30-B0AA-42D2-9B5E-FA431410D864}" type="presOf" srcId="{2A13525A-F0BA-4C1D-B43E-9ECC743A3322}" destId="{3D790FDE-3E19-462A-AC65-01EA2FA42B25}" srcOrd="1" destOrd="0" presId="urn:microsoft.com/office/officeart/2005/8/layout/vProcess5"/>
    <dgm:cxn modelId="{9DD25CC2-93F2-4BE9-89C7-5EC23EF2ABDA}" srcId="{EF182D52-9EC5-4728-8394-3DA89F107728}" destId="{E9E5EAC0-0979-4660-8CD7-3AE69CA79D1F}" srcOrd="0" destOrd="0" parTransId="{79FA27A5-B81D-4C57-9E48-AEFFE8AAF5C2}" sibTransId="{0294127E-57BA-42C3-B6B0-FAAEFB3B1643}"/>
    <dgm:cxn modelId="{646CDE69-4DF0-401A-89FF-F1E6ACB8A209}" type="presOf" srcId="{E681E8F2-CB45-4211-A95D-F6AFE94F4A98}" destId="{6C5D090E-5231-4523-A21A-B0CB31C3D5B8}" srcOrd="1" destOrd="1" presId="urn:microsoft.com/office/officeart/2005/8/layout/vProcess5"/>
    <dgm:cxn modelId="{17807ED0-B77C-4423-A773-D24CACE5E672}" type="presOf" srcId="{F1D06716-B9A8-4B15-A031-445406C7298A}" destId="{3FFCC6D6-566E-4FB6-A3E7-5DF208307010}" srcOrd="0" destOrd="1" presId="urn:microsoft.com/office/officeart/2005/8/layout/vProcess5"/>
    <dgm:cxn modelId="{24F91FF1-6491-402A-B31A-3674652CF5AB}" type="presOf" srcId="{2AFAF3BF-A556-4331-8D8A-23358D1EFEE7}" destId="{F09AE841-90C0-4F3C-A597-2295A451A0D6}" srcOrd="1" destOrd="0" presId="urn:microsoft.com/office/officeart/2005/8/layout/vProcess5"/>
    <dgm:cxn modelId="{FAFE76D7-E3F8-42D8-B414-34F3750B01E7}" srcId="{EF182D52-9EC5-4728-8394-3DA89F107728}" destId="{2AFAF3BF-A556-4331-8D8A-23358D1EFEE7}" srcOrd="2" destOrd="0" parTransId="{2121C273-1B9B-44F6-8099-50FA36AD6D11}" sibTransId="{0B8FBE57-5D0C-4C6F-B2B9-9420B03C111D}"/>
    <dgm:cxn modelId="{6FAC0D27-751D-44E5-957D-75AB75DD26DC}" srcId="{E9E5EAC0-0979-4660-8CD7-3AE69CA79D1F}" destId="{7E84FD50-D626-4615-8D9B-351C83443947}" srcOrd="1" destOrd="0" parTransId="{30721FD6-4865-4AC7-9195-7AA96FE5D3C9}" sibTransId="{1E306EB5-3E9D-4946-8805-C2F64488AAA5}"/>
    <dgm:cxn modelId="{62F0D8F4-7279-43C3-B428-156C4D872BF0}" type="presOf" srcId="{7E84FD50-D626-4615-8D9B-351C83443947}" destId="{DE108E8D-6B92-4AB6-8F28-66BA17BC7919}" srcOrd="0" destOrd="2" presId="urn:microsoft.com/office/officeart/2005/8/layout/vProcess5"/>
    <dgm:cxn modelId="{DFC397DB-61E4-4038-BA5B-621EE6E41478}" type="presOf" srcId="{F1D06716-B9A8-4B15-A031-445406C7298A}" destId="{F09AE841-90C0-4F3C-A597-2295A451A0D6}" srcOrd="1" destOrd="1" presId="urn:microsoft.com/office/officeart/2005/8/layout/vProcess5"/>
    <dgm:cxn modelId="{FD6F65E0-5366-4BB5-81CF-99283B04A8DB}" srcId="{EF182D52-9EC5-4728-8394-3DA89F107728}" destId="{2A13525A-F0BA-4C1D-B43E-9ECC743A3322}" srcOrd="1" destOrd="0" parTransId="{C84BDDB3-CFD5-4AA5-8355-7D22C71665E9}" sibTransId="{263C91DD-3345-4BEA-866F-AB1E603184DD}"/>
    <dgm:cxn modelId="{6289CF27-166D-404C-86CF-08FD1F8FFA73}" type="presOf" srcId="{E9E5EAC0-0979-4660-8CD7-3AE69CA79D1F}" destId="{DE108E8D-6B92-4AB6-8F28-66BA17BC7919}" srcOrd="0" destOrd="0" presId="urn:microsoft.com/office/officeart/2005/8/layout/vProcess5"/>
    <dgm:cxn modelId="{73DDC6A6-9858-428A-90B4-AA0E2A1F66FA}" type="presOf" srcId="{2A13525A-F0BA-4C1D-B43E-9ECC743A3322}" destId="{45005B36-1709-4233-87D0-FE99CEEE8EC8}" srcOrd="0" destOrd="0" presId="urn:microsoft.com/office/officeart/2005/8/layout/vProcess5"/>
    <dgm:cxn modelId="{BC348EF0-3C68-4A29-B4C2-19684D44EFDE}" type="presOf" srcId="{2AFAF3BF-A556-4331-8D8A-23358D1EFEE7}" destId="{3FFCC6D6-566E-4FB6-A3E7-5DF208307010}" srcOrd="0" destOrd="0" presId="urn:microsoft.com/office/officeart/2005/8/layout/vProcess5"/>
    <dgm:cxn modelId="{61760A91-4093-43B9-91E3-089A12D4F20A}" type="presOf" srcId="{4D590C98-385E-4A9E-BA87-88D6446C0C59}" destId="{3FFCC6D6-566E-4FB6-A3E7-5DF208307010}" srcOrd="0" destOrd="2" presId="urn:microsoft.com/office/officeart/2005/8/layout/vProcess5"/>
    <dgm:cxn modelId="{C30251F5-74BF-445E-BE83-4FA47CE00611}" type="presOf" srcId="{263C91DD-3345-4BEA-866F-AB1E603184DD}" destId="{0E542EF0-98E3-40DB-AAD8-FBA7B5A68DDC}" srcOrd="0" destOrd="0" presId="urn:microsoft.com/office/officeart/2005/8/layout/vProcess5"/>
    <dgm:cxn modelId="{4A57B75D-3D92-4148-843B-A566CB16E2A3}" type="presOf" srcId="{E9E5EAC0-0979-4660-8CD7-3AE69CA79D1F}" destId="{6C5D090E-5231-4523-A21A-B0CB31C3D5B8}" srcOrd="1" destOrd="0" presId="urn:microsoft.com/office/officeart/2005/8/layout/vProcess5"/>
    <dgm:cxn modelId="{3AD0A6DD-23C8-4DA9-A1E0-F37C250DF412}" type="presOf" srcId="{4D590C98-385E-4A9E-BA87-88D6446C0C59}" destId="{F09AE841-90C0-4F3C-A597-2295A451A0D6}" srcOrd="1" destOrd="2" presId="urn:microsoft.com/office/officeart/2005/8/layout/vProcess5"/>
    <dgm:cxn modelId="{56E05F4B-5115-4681-94C8-2CB329F49509}" type="presParOf" srcId="{D33B0632-9C92-4395-A429-659993933DDE}" destId="{9DFD3646-6A8E-4FC3-BD96-224CF301D140}" srcOrd="0" destOrd="0" presId="urn:microsoft.com/office/officeart/2005/8/layout/vProcess5"/>
    <dgm:cxn modelId="{5D4D132B-92F1-48D4-9564-DB49E678D03E}" type="presParOf" srcId="{D33B0632-9C92-4395-A429-659993933DDE}" destId="{DE108E8D-6B92-4AB6-8F28-66BA17BC7919}" srcOrd="1" destOrd="0" presId="urn:microsoft.com/office/officeart/2005/8/layout/vProcess5"/>
    <dgm:cxn modelId="{8065EE30-6275-435A-A2F4-42EDFFBEE2AC}" type="presParOf" srcId="{D33B0632-9C92-4395-A429-659993933DDE}" destId="{45005B36-1709-4233-87D0-FE99CEEE8EC8}" srcOrd="2" destOrd="0" presId="urn:microsoft.com/office/officeart/2005/8/layout/vProcess5"/>
    <dgm:cxn modelId="{150EFB7C-27F9-46C6-9DC7-AEAAA9AD1DBD}" type="presParOf" srcId="{D33B0632-9C92-4395-A429-659993933DDE}" destId="{3FFCC6D6-566E-4FB6-A3E7-5DF208307010}" srcOrd="3" destOrd="0" presId="urn:microsoft.com/office/officeart/2005/8/layout/vProcess5"/>
    <dgm:cxn modelId="{C2236D07-2AA1-4A88-AFD8-4FEF98908179}" type="presParOf" srcId="{D33B0632-9C92-4395-A429-659993933DDE}" destId="{4747CADB-4E3F-4B0B-B5C3-EF4A09DE0F5B}" srcOrd="4" destOrd="0" presId="urn:microsoft.com/office/officeart/2005/8/layout/vProcess5"/>
    <dgm:cxn modelId="{B6663D62-F766-4102-8024-C633876A015C}" type="presParOf" srcId="{D33B0632-9C92-4395-A429-659993933DDE}" destId="{0E542EF0-98E3-40DB-AAD8-FBA7B5A68DDC}" srcOrd="5" destOrd="0" presId="urn:microsoft.com/office/officeart/2005/8/layout/vProcess5"/>
    <dgm:cxn modelId="{0C9A3FB6-1D3C-4EE2-A257-A0DAFAD33B39}" type="presParOf" srcId="{D33B0632-9C92-4395-A429-659993933DDE}" destId="{6C5D090E-5231-4523-A21A-B0CB31C3D5B8}" srcOrd="6" destOrd="0" presId="urn:microsoft.com/office/officeart/2005/8/layout/vProcess5"/>
    <dgm:cxn modelId="{2A26D311-CF1D-48CE-BD08-D87E71BCF38A}" type="presParOf" srcId="{D33B0632-9C92-4395-A429-659993933DDE}" destId="{3D790FDE-3E19-462A-AC65-01EA2FA42B25}" srcOrd="7" destOrd="0" presId="urn:microsoft.com/office/officeart/2005/8/layout/vProcess5"/>
    <dgm:cxn modelId="{9FB66EE9-D984-4A50-9A61-9AC3D144FA7B}" type="presParOf" srcId="{D33B0632-9C92-4395-A429-659993933DDE}" destId="{F09AE841-90C0-4F3C-A597-2295A451A0D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A27D2-D1ED-425B-A19C-7FAB9BB2B4C2}">
      <dsp:nvSpPr>
        <dsp:cNvPr id="0" name=""/>
        <dsp:cNvSpPr/>
      </dsp:nvSpPr>
      <dsp:spPr>
        <a:xfrm>
          <a:off x="71994" y="0"/>
          <a:ext cx="2880400" cy="180025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F882781-8650-4236-85BB-DCECCC02ECAD}">
      <dsp:nvSpPr>
        <dsp:cNvPr id="0" name=""/>
        <dsp:cNvSpPr/>
      </dsp:nvSpPr>
      <dsp:spPr>
        <a:xfrm>
          <a:off x="518053" y="1242532"/>
          <a:ext cx="74890" cy="748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11A0EA-3D81-4BA9-BA96-F00BC106C9EE}">
      <dsp:nvSpPr>
        <dsp:cNvPr id="0" name=""/>
        <dsp:cNvSpPr/>
      </dsp:nvSpPr>
      <dsp:spPr>
        <a:xfrm>
          <a:off x="233693" y="1647042"/>
          <a:ext cx="1467493" cy="142528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968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РИС,СУХОФРУКТЫ</a:t>
          </a:r>
          <a:endParaRPr lang="ru-RU" sz="1400" b="1" kern="1200" dirty="0"/>
        </a:p>
      </dsp:txBody>
      <dsp:txXfrm>
        <a:off x="233693" y="1647042"/>
        <a:ext cx="1467493" cy="142528"/>
      </dsp:txXfrm>
    </dsp:sp>
    <dsp:sp modelId="{369DF43C-098C-4351-90CC-10ED7E08ACC8}">
      <dsp:nvSpPr>
        <dsp:cNvPr id="0" name=""/>
        <dsp:cNvSpPr/>
      </dsp:nvSpPr>
      <dsp:spPr>
        <a:xfrm>
          <a:off x="1179105" y="753224"/>
          <a:ext cx="135378" cy="1353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96DCAC-A227-450B-B9F6-EC6F71A348D4}">
      <dsp:nvSpPr>
        <dsp:cNvPr id="0" name=""/>
        <dsp:cNvSpPr/>
      </dsp:nvSpPr>
      <dsp:spPr>
        <a:xfrm flipH="1">
          <a:off x="1192220" y="1128165"/>
          <a:ext cx="1302726" cy="197443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1734" tIns="0" rIns="0" bIns="0" numCol="1" spcCol="1270" anchor="t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ХЛОПОК,ТКАНИ</a:t>
          </a:r>
          <a:endParaRPr lang="ru-RU" sz="1200" b="1" kern="1200" dirty="0"/>
        </a:p>
      </dsp:txBody>
      <dsp:txXfrm>
        <a:off x="1192220" y="1128165"/>
        <a:ext cx="1302726" cy="197443"/>
      </dsp:txXfrm>
    </dsp:sp>
    <dsp:sp modelId="{C98204EB-DB16-4D9D-B52B-5B902D9252F8}">
      <dsp:nvSpPr>
        <dsp:cNvPr id="0" name=""/>
        <dsp:cNvSpPr/>
      </dsp:nvSpPr>
      <dsp:spPr>
        <a:xfrm>
          <a:off x="1974095" y="455463"/>
          <a:ext cx="187226" cy="18722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511FD0-9A29-4A65-A19F-459B3415BF11}">
      <dsp:nvSpPr>
        <dsp:cNvPr id="0" name=""/>
        <dsp:cNvSpPr/>
      </dsp:nvSpPr>
      <dsp:spPr>
        <a:xfrm>
          <a:off x="1691861" y="848394"/>
          <a:ext cx="1493538" cy="145811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20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ПАРЧА,КОВРЫ</a:t>
          </a:r>
          <a:endParaRPr lang="ru-RU" sz="1400" b="1" kern="1200" dirty="0"/>
        </a:p>
      </dsp:txBody>
      <dsp:txXfrm>
        <a:off x="1691861" y="848394"/>
        <a:ext cx="1493538" cy="1458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41818-249A-48A7-B3B2-673E5CB88A04}">
      <dsp:nvSpPr>
        <dsp:cNvPr id="0" name=""/>
        <dsp:cNvSpPr/>
      </dsp:nvSpPr>
      <dsp:spPr>
        <a:xfrm rot="4396374">
          <a:off x="183690" y="449775"/>
          <a:ext cx="1638805" cy="1142862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4046E-A00F-420F-AB98-B5EEE792BD50}">
      <dsp:nvSpPr>
        <dsp:cNvPr id="0" name=""/>
        <dsp:cNvSpPr/>
      </dsp:nvSpPr>
      <dsp:spPr>
        <a:xfrm>
          <a:off x="723762" y="765929"/>
          <a:ext cx="41384" cy="4138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F8115-026E-4E84-9156-CBE3FDF86EF4}">
      <dsp:nvSpPr>
        <dsp:cNvPr id="0" name=""/>
        <dsp:cNvSpPr/>
      </dsp:nvSpPr>
      <dsp:spPr>
        <a:xfrm>
          <a:off x="1007135" y="994495"/>
          <a:ext cx="41384" cy="4138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46274-7905-42FB-B9F1-A656020A8633}">
      <dsp:nvSpPr>
        <dsp:cNvPr id="0" name=""/>
        <dsp:cNvSpPr/>
      </dsp:nvSpPr>
      <dsp:spPr>
        <a:xfrm>
          <a:off x="1219508" y="1261789"/>
          <a:ext cx="41384" cy="4138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417F6-846D-4738-A0FC-36667889C5A3}">
      <dsp:nvSpPr>
        <dsp:cNvPr id="0" name=""/>
        <dsp:cNvSpPr/>
      </dsp:nvSpPr>
      <dsp:spPr>
        <a:xfrm>
          <a:off x="36213" y="128306"/>
          <a:ext cx="772645" cy="303742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b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/>
            <a:t>ИЗ ХАЗАРИИ ВЕЗЛИ</a:t>
          </a:r>
          <a:endParaRPr lang="ru-RU" sz="600" b="1" kern="1200" dirty="0"/>
        </a:p>
      </dsp:txBody>
      <dsp:txXfrm>
        <a:off x="36213" y="128306"/>
        <a:ext cx="772645" cy="303742"/>
      </dsp:txXfrm>
    </dsp:sp>
    <dsp:sp modelId="{03807515-9824-44A8-BC58-FF229C4D792E}">
      <dsp:nvSpPr>
        <dsp:cNvPr id="0" name=""/>
        <dsp:cNvSpPr/>
      </dsp:nvSpPr>
      <dsp:spPr>
        <a:xfrm>
          <a:off x="1147245" y="448316"/>
          <a:ext cx="796974" cy="303742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/>
            <a:t>ДОРОГИЕ МЕХА</a:t>
          </a:r>
          <a:endParaRPr lang="ru-RU" sz="600" b="1" kern="1200" dirty="0"/>
        </a:p>
      </dsp:txBody>
      <dsp:txXfrm>
        <a:off x="1147245" y="448316"/>
        <a:ext cx="796974" cy="303742"/>
      </dsp:txXfrm>
    </dsp:sp>
    <dsp:sp modelId="{5D1003A1-4643-4C2D-B881-BCC51825E3AB}">
      <dsp:nvSpPr>
        <dsp:cNvPr id="0" name=""/>
        <dsp:cNvSpPr/>
      </dsp:nvSpPr>
      <dsp:spPr>
        <a:xfrm>
          <a:off x="0" y="863317"/>
          <a:ext cx="897939" cy="303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СВЕЧИ</a:t>
          </a:r>
          <a:endParaRPr lang="ru-RU" sz="600" kern="1200" dirty="0"/>
        </a:p>
      </dsp:txBody>
      <dsp:txXfrm>
        <a:off x="0" y="863317"/>
        <a:ext cx="897939" cy="303742"/>
      </dsp:txXfrm>
    </dsp:sp>
    <dsp:sp modelId="{4B2943F9-B5BE-48F9-A84C-92EBCC0CA986}">
      <dsp:nvSpPr>
        <dsp:cNvPr id="0" name=""/>
        <dsp:cNvSpPr/>
      </dsp:nvSpPr>
      <dsp:spPr>
        <a:xfrm>
          <a:off x="1399115" y="934168"/>
          <a:ext cx="689116" cy="303742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/>
            <a:t>ОСТРОКОНЕЧНЫЕ ШАПКИ</a:t>
          </a:r>
          <a:endParaRPr lang="ru-RU" sz="600" b="1" kern="1200" dirty="0"/>
        </a:p>
      </dsp:txBody>
      <dsp:txXfrm>
        <a:off x="1399115" y="934168"/>
        <a:ext cx="689116" cy="303742"/>
      </dsp:txXfrm>
    </dsp:sp>
    <dsp:sp modelId="{71F1F25B-82DE-4350-A5D0-354FD83B8F48}">
      <dsp:nvSpPr>
        <dsp:cNvPr id="0" name=""/>
        <dsp:cNvSpPr/>
      </dsp:nvSpPr>
      <dsp:spPr>
        <a:xfrm rot="10800000" flipV="1">
          <a:off x="1224137" y="1872207"/>
          <a:ext cx="652269" cy="159729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/>
            <a:t>МЕД</a:t>
          </a:r>
          <a:endParaRPr lang="ru-RU" sz="600" b="1" kern="1200" dirty="0"/>
        </a:p>
      </dsp:txBody>
      <dsp:txXfrm rot="-10800000">
        <a:off x="1224137" y="1872207"/>
        <a:ext cx="652269" cy="1597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08E8D-6B92-4AB6-8F28-66BA17BC7919}">
      <dsp:nvSpPr>
        <dsp:cNvPr id="0" name=""/>
        <dsp:cNvSpPr/>
      </dsp:nvSpPr>
      <dsp:spPr>
        <a:xfrm>
          <a:off x="-309134" y="-201110"/>
          <a:ext cx="4752524" cy="1061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Беспрерывные походы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Саманидов</a:t>
          </a:r>
          <a:endParaRPr lang="ru-RU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Междоусобицы и своеволие местных правителей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-278051" y="-170027"/>
        <a:ext cx="3918150" cy="999094"/>
      </dsp:txXfrm>
    </dsp:sp>
    <dsp:sp modelId="{45005B36-1709-4233-87D0-FE99CEEE8EC8}">
      <dsp:nvSpPr>
        <dsp:cNvPr id="0" name=""/>
        <dsp:cNvSpPr/>
      </dsp:nvSpPr>
      <dsp:spPr>
        <a:xfrm>
          <a:off x="930372" y="792089"/>
          <a:ext cx="3678139" cy="667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Ухудшение экономического положения </a:t>
          </a:r>
          <a:r>
            <a:rPr lang="ru-RU" sz="1400" kern="1200" dirty="0" smtClean="0"/>
            <a:t>Бухары.</a:t>
          </a:r>
          <a:endParaRPr lang="ru-RU" sz="900" kern="1200" dirty="0"/>
        </a:p>
      </dsp:txBody>
      <dsp:txXfrm>
        <a:off x="949932" y="811649"/>
        <a:ext cx="2933816" cy="628719"/>
      </dsp:txXfrm>
    </dsp:sp>
    <dsp:sp modelId="{3FFCC6D6-566E-4FB6-A3E7-5DF208307010}">
      <dsp:nvSpPr>
        <dsp:cNvPr id="0" name=""/>
        <dsp:cNvSpPr/>
      </dsp:nvSpPr>
      <dsp:spPr>
        <a:xfrm>
          <a:off x="72009" y="1315519"/>
          <a:ext cx="4752524" cy="1029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Армии и тюркской гвардии не выплачивается жалование</a:t>
          </a:r>
          <a:endParaRPr lang="ru-RU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Беспорядки обострили ситуацию в стране и вызвали недовольство народа</a:t>
          </a:r>
          <a:endParaRPr lang="ru-RU" sz="1400" kern="1200" dirty="0"/>
        </a:p>
      </dsp:txBody>
      <dsp:txXfrm>
        <a:off x="102164" y="1345674"/>
        <a:ext cx="3781021" cy="969254"/>
      </dsp:txXfrm>
    </dsp:sp>
    <dsp:sp modelId="{4747CADB-4E3F-4B0B-B5C3-EF4A09DE0F5B}">
      <dsp:nvSpPr>
        <dsp:cNvPr id="0" name=""/>
        <dsp:cNvSpPr/>
      </dsp:nvSpPr>
      <dsp:spPr>
        <a:xfrm>
          <a:off x="3621573" y="495678"/>
          <a:ext cx="418074" cy="418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3715640" y="495678"/>
        <a:ext cx="229940" cy="314601"/>
      </dsp:txXfrm>
    </dsp:sp>
    <dsp:sp modelId="{0E542EF0-98E3-40DB-AAD8-FBA7B5A68DDC}">
      <dsp:nvSpPr>
        <dsp:cNvPr id="0" name=""/>
        <dsp:cNvSpPr/>
      </dsp:nvSpPr>
      <dsp:spPr>
        <a:xfrm>
          <a:off x="3978012" y="1241781"/>
          <a:ext cx="418074" cy="418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072079" y="1241781"/>
        <a:ext cx="229940" cy="314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0B41A-3BF8-47FF-8EFC-0FBE9D43B1CC}" type="slidenum">
              <a:rPr lang="en-US" altLang="ru-RU" smtClean="0"/>
              <a:pPr>
                <a:defRPr/>
              </a:pPr>
              <a:t>15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723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4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791493" y="1019175"/>
            <a:ext cx="4549786" cy="187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ТЕМА: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Социально-экономическая жизнь в эпоху </a:t>
            </a:r>
            <a:r>
              <a:rPr lang="ru-RU" sz="2400" b="1" dirty="0" err="1" smtClean="0">
                <a:solidFill>
                  <a:srgbClr val="002060"/>
                </a:solidFill>
              </a:rPr>
              <a:t>Саманидов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</a:rPr>
              <a:t>Газневиды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575469" y="1516187"/>
            <a:ext cx="342900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>
              <a:ext uri="{FF2B5EF4-FFF2-40B4-BE49-F238E27FC236}"/>
            </a:extLst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/>
            </a:extLst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РЕМЕСЛА В СЕЛЬСКОЙ МЕСТНОСТИ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45693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29" y="611932"/>
            <a:ext cx="345638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1400" dirty="0" smtClean="0"/>
              <a:t>В крупных селениях также развивались ремесла . Так на Востоке были известны желтая бязь, под названием «</a:t>
            </a:r>
            <a:r>
              <a:rPr lang="ru-RU" sz="1400" dirty="0" err="1" smtClean="0"/>
              <a:t>занданачи</a:t>
            </a:r>
            <a:r>
              <a:rPr lang="ru-RU" sz="1400" dirty="0" smtClean="0"/>
              <a:t>», вытканная в селении </a:t>
            </a:r>
            <a:r>
              <a:rPr lang="ru-RU" sz="1400" dirty="0" err="1" smtClean="0"/>
              <a:t>Зандана</a:t>
            </a:r>
            <a:r>
              <a:rPr lang="ru-RU" sz="1400" dirty="0" smtClean="0"/>
              <a:t> близ Бухары, и ткань «</a:t>
            </a:r>
            <a:r>
              <a:rPr lang="ru-RU" sz="1400" dirty="0" err="1" smtClean="0"/>
              <a:t>вадори</a:t>
            </a:r>
            <a:r>
              <a:rPr lang="ru-RU" sz="1400" dirty="0" smtClean="0"/>
              <a:t>», изготовленная в селении </a:t>
            </a:r>
            <a:r>
              <a:rPr lang="ru-RU" sz="1400" dirty="0" err="1" smtClean="0"/>
              <a:t>Вадор</a:t>
            </a:r>
            <a:r>
              <a:rPr lang="ru-RU" sz="1400" dirty="0" smtClean="0"/>
              <a:t> под Самаркандом. Крепкая, мягкая однотонная ткань  пользовалась большим успехом у знати. Одежду, сшитую из нее, носили наместники Хорасана, визири и </a:t>
            </a:r>
            <a:r>
              <a:rPr lang="ru-RU" sz="1400" dirty="0" err="1" smtClean="0"/>
              <a:t>казии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899964"/>
            <a:ext cx="2089026" cy="139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64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ПРОИЗВОДСТВО БУМАГИ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29" y="519114"/>
            <a:ext cx="35283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Самаркандская </a:t>
            </a:r>
            <a:r>
              <a:rPr lang="ru-RU" dirty="0"/>
              <a:t>бумага  господствовала на восточном и западном рынках. Различные сорта этой продукции </a:t>
            </a:r>
            <a:r>
              <a:rPr lang="ru-RU" dirty="0" smtClean="0"/>
              <a:t> </a:t>
            </a:r>
            <a:r>
              <a:rPr lang="ru-RU" dirty="0"/>
              <a:t>славились не только в Средней Азии, но и на Ближнем Востоке и в </a:t>
            </a:r>
            <a:r>
              <a:rPr lang="ru-RU" dirty="0" smtClean="0"/>
              <a:t>Европе. </a:t>
            </a:r>
            <a:r>
              <a:rPr lang="ru-RU" dirty="0"/>
              <a:t>Большинство персидских и арабских рукописей IX-X вв. выполнены именно на самаркандской бумаге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  Самаркандская </a:t>
            </a:r>
            <a:r>
              <a:rPr lang="ru-RU" dirty="0"/>
              <a:t>бумага пользовалась огромным спросом из-за своей гладкости и цвета, но её главной особенностью была долговечность. </a:t>
            </a:r>
            <a:r>
              <a:rPr lang="ru-RU" dirty="0" smtClean="0"/>
              <a:t>Самаркандская </a:t>
            </a:r>
            <a:r>
              <a:rPr lang="ru-RU" dirty="0"/>
              <a:t>бумага была очень дорогой и имела несколько сортов. Самой лучшей считалась «султанская» бумага, которая вытеснила в раннем средневековье папирус и кожу с рынков Европы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43551"/>
          <a:stretch/>
        </p:blipFill>
        <p:spPr bwMode="auto">
          <a:xfrm>
            <a:off x="4347116" y="584694"/>
            <a:ext cx="1243486" cy="51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17" y="1138697"/>
            <a:ext cx="1248032" cy="90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16" y="2146171"/>
            <a:ext cx="1292807" cy="96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7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ПРОИЗВОДСТВО СТЕКЛА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18915" b="27654"/>
          <a:stretch/>
        </p:blipFill>
        <p:spPr bwMode="auto">
          <a:xfrm>
            <a:off x="3887837" y="611932"/>
            <a:ext cx="1627879" cy="174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430" y="755947"/>
            <a:ext cx="25202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В </a:t>
            </a:r>
            <a:r>
              <a:rPr lang="ru-RU" dirty="0"/>
              <a:t>Х – XI вв. производство стекла </a:t>
            </a:r>
            <a:r>
              <a:rPr lang="ru-RU" dirty="0" smtClean="0"/>
              <a:t>в  </a:t>
            </a:r>
            <a:r>
              <a:rPr lang="ru-RU" dirty="0"/>
              <a:t>городах </a:t>
            </a:r>
            <a:r>
              <a:rPr lang="ru-RU" dirty="0" err="1"/>
              <a:t>Мавераннахра</a:t>
            </a:r>
            <a:r>
              <a:rPr lang="ru-RU" dirty="0"/>
              <a:t>, </a:t>
            </a:r>
            <a:r>
              <a:rPr lang="ru-RU" dirty="0" smtClean="0"/>
              <a:t>достигает </a:t>
            </a:r>
            <a:r>
              <a:rPr lang="ru-RU" dirty="0"/>
              <a:t>наивысшего расцвета. Мастерские стеклодувов были открыты в </a:t>
            </a:r>
            <a:r>
              <a:rPr lang="ru-RU" dirty="0" err="1"/>
              <a:t>Ахсикете</a:t>
            </a:r>
            <a:r>
              <a:rPr lang="ru-RU" dirty="0"/>
              <a:t> (Ферганская долина) и </a:t>
            </a:r>
            <a:r>
              <a:rPr lang="ru-RU" dirty="0" err="1"/>
              <a:t>Пайкенде</a:t>
            </a:r>
            <a:r>
              <a:rPr lang="ru-RU" dirty="0"/>
              <a:t> (Бухарский оазис). Собственное стекольное дело существовало также в </a:t>
            </a:r>
            <a:r>
              <a:rPr lang="ru-RU" dirty="0" err="1" smtClean="0"/>
              <a:t>Бинкете</a:t>
            </a:r>
            <a:r>
              <a:rPr lang="ru-RU" dirty="0" smtClean="0"/>
              <a:t>(Ташкент) и в </a:t>
            </a:r>
            <a:r>
              <a:rPr lang="ru-RU" dirty="0"/>
              <a:t>других </a:t>
            </a:r>
            <a:r>
              <a:rPr lang="ru-RU" dirty="0" smtClean="0"/>
              <a:t>городах области  Чач.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b="3039"/>
          <a:stretch/>
        </p:blipFill>
        <p:spPr bwMode="auto">
          <a:xfrm>
            <a:off x="3030653" y="1260004"/>
            <a:ext cx="936103" cy="180123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ГОНЧАРНОЕ ПРОИЗВОДСТВО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45693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445" y="683940"/>
            <a:ext cx="303740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В </a:t>
            </a:r>
            <a:r>
              <a:rPr lang="en-US" dirty="0">
                <a:solidFill>
                  <a:prstClr val="black"/>
                </a:solidFill>
              </a:rPr>
              <a:t>IX-X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веках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в </a:t>
            </a:r>
            <a:r>
              <a:rPr lang="ru-RU" dirty="0" err="1" smtClean="0">
                <a:solidFill>
                  <a:prstClr val="black"/>
                </a:solidFill>
              </a:rPr>
              <a:t>Мавераннахре</a:t>
            </a:r>
            <a:r>
              <a:rPr lang="ru-RU" dirty="0" smtClean="0">
                <a:solidFill>
                  <a:prstClr val="black"/>
                </a:solidFill>
              </a:rPr>
              <a:t> и Хорезме развивалось гончарное ремесло. Изделия производились из обожжённой глины и покрывались глазурью. Керамика  отличалась высоким качеством.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524770"/>
            <a:ext cx="2273300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6150" y="2639058"/>
            <a:ext cx="2201887" cy="55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Чаша.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Бинкат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 в. Глина, ангоб, роспись, глазурь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7" y="1656107"/>
            <a:ext cx="1020836" cy="136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65" y="1684803"/>
            <a:ext cx="1354138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5"/>
          <a:stretch/>
        </p:blipFill>
        <p:spPr bwMode="auto">
          <a:xfrm>
            <a:off x="2591693" y="1684803"/>
            <a:ext cx="894457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8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ГОРНОЕ ДЕЛО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744962" cy="250975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В горах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Шаша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в долинах Ферганы и Зарафшана добывали железо, медь, свинец, золото, серебро, бирюзу и другие полезные ископаемые. Область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Илак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была одним из крупных центров добычи свинца и серебра.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Фергане были обнаружены и нашли применение каменный уголь и нефть.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79" y="1687312"/>
            <a:ext cx="858150" cy="61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1638146"/>
            <a:ext cx="1092078" cy="72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65" y="2335149"/>
            <a:ext cx="870389" cy="82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712242"/>
            <a:ext cx="1241940" cy="91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1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СЕВЕРНЫЙ  ПУТЬ ИЗ МАВЕРАННАХРА В ЮЖНУЮ СИБИРЬ И МОНГОЛИЮ</a:t>
            </a:r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3888432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06398312"/>
              </p:ext>
            </p:extLst>
          </p:nvPr>
        </p:nvGraphicFramePr>
        <p:xfrm>
          <a:off x="295249" y="627499"/>
          <a:ext cx="3312369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250933"/>
              </p:ext>
            </p:extLst>
          </p:nvPr>
        </p:nvGraphicFramePr>
        <p:xfrm>
          <a:off x="3607618" y="627499"/>
          <a:ext cx="208042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290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ТОРГОВЛЯ С БУЛГАРАМИ И ХАЗАРАМИ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8" y="683940"/>
            <a:ext cx="3035272" cy="24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02418888"/>
              </p:ext>
            </p:extLst>
          </p:nvPr>
        </p:nvGraphicFramePr>
        <p:xfrm>
          <a:off x="287437" y="1115988"/>
          <a:ext cx="3312368" cy="180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49" y="971972"/>
            <a:ext cx="2156089" cy="159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7804243"/>
              </p:ext>
            </p:extLst>
          </p:nvPr>
        </p:nvGraphicFramePr>
        <p:xfrm>
          <a:off x="3527797" y="683940"/>
          <a:ext cx="2088232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6176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ТОРГОВЛЯ С КИТАЕМ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024882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Из Ферганы через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Узген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Кашгар и Китай вывозили цветное стекло, керамику, лошадей, драгоценности и оружие.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 Китая вывозили шелк, фарфоровую посуду.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2"/>
          <a:stretch/>
        </p:blipFill>
        <p:spPr bwMode="auto">
          <a:xfrm>
            <a:off x="3192500" y="1038958"/>
            <a:ext cx="2351522" cy="151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веке во внешней торговле широко использовали обменные чеки. Чтобы не возить с собой большое количество денег ,купцы сдавали их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саррафу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(меняле) и получали взамен соответствующий документ – чек. Прибыв в назначенный город ,купец обменивал чек на указанную в нем сумму денег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953" y="1332012"/>
            <a:ext cx="1832977" cy="125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4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ДЕНЕЖНОЕ ОБРАЩЕНИЕ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7438" y="611931"/>
            <a:ext cx="33843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В </a:t>
            </a:r>
            <a:r>
              <a:rPr lang="ru-RU" dirty="0" err="1"/>
              <a:t>Мавераннахре</a:t>
            </a:r>
            <a:r>
              <a:rPr lang="ru-RU" dirty="0"/>
              <a:t> в IX-X вв. в обороте находилось огромное количество монет из драгоценных металлов. На внутреннем рынке была в обращении мелкая медная разменная монета </a:t>
            </a:r>
            <a:r>
              <a:rPr lang="ru-RU" dirty="0" err="1"/>
              <a:t>фельс</a:t>
            </a:r>
            <a:r>
              <a:rPr lang="ru-RU" dirty="0"/>
              <a:t>, а в международной торговле — серебряные дирхемы "</a:t>
            </a:r>
            <a:r>
              <a:rPr lang="ru-RU" dirty="0" err="1"/>
              <a:t>исмаили</a:t>
            </a:r>
            <a:r>
              <a:rPr lang="ru-RU" dirty="0"/>
              <a:t>" и золотые динары. Медные монеты имели право чеканить и центральные, и местные </a:t>
            </a:r>
            <a:r>
              <a:rPr lang="ru-RU" dirty="0" smtClean="0"/>
              <a:t>правители. </a:t>
            </a:r>
            <a:r>
              <a:rPr lang="ru-RU" dirty="0"/>
              <a:t>Золотые динары </a:t>
            </a:r>
            <a:r>
              <a:rPr lang="ru-RU" dirty="0" smtClean="0"/>
              <a:t> </a:t>
            </a:r>
            <a:r>
              <a:rPr lang="ru-RU" dirty="0"/>
              <a:t>и серебряные дирхемы чеканились только от имени верховного государя </a:t>
            </a:r>
            <a:r>
              <a:rPr lang="ru-RU" dirty="0" err="1"/>
              <a:t>Саманидов</a:t>
            </a:r>
            <a:r>
              <a:rPr lang="ru-RU" dirty="0"/>
              <a:t> на монетных дворах </a:t>
            </a:r>
            <a:r>
              <a:rPr lang="ru-RU" dirty="0" err="1"/>
              <a:t>Шаша</a:t>
            </a:r>
            <a:r>
              <a:rPr lang="ru-RU" dirty="0"/>
              <a:t>, Самарканда, Бухары и </a:t>
            </a:r>
            <a:r>
              <a:rPr lang="ru-RU" dirty="0" err="1"/>
              <a:t>Мерва</a:t>
            </a:r>
            <a:r>
              <a:rPr lang="ru-RU" dirty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474506"/>
            <a:ext cx="2008333" cy="153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123" y="1991015"/>
            <a:ext cx="2122023" cy="108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H="1" flipV="1">
            <a:off x="3239765" y="2786202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/>
              <a:t>дирхем</a:t>
            </a:r>
          </a:p>
          <a:p>
            <a:pPr algn="ctr"/>
            <a:r>
              <a:rPr lang="ru-RU" sz="800" dirty="0" err="1" smtClean="0"/>
              <a:t>Саманиды</a:t>
            </a:r>
            <a:r>
              <a:rPr lang="ru-RU" sz="800" dirty="0"/>
              <a:t>, Исмаил ибн Ахмад</a:t>
            </a:r>
          </a:p>
          <a:p>
            <a:pPr algn="ctr"/>
            <a:r>
              <a:rPr lang="ru-RU" sz="800" dirty="0" smtClean="0"/>
              <a:t>. </a:t>
            </a:r>
            <a:r>
              <a:rPr lang="ru-RU" sz="800" dirty="0"/>
              <a:t>(905-906 </a:t>
            </a:r>
            <a:r>
              <a:rPr lang="ru-RU" sz="800" dirty="0" smtClean="0"/>
              <a:t>г.) 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6919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5472608" cy="2448272"/>
          </a:xfrm>
        </p:spPr>
        <p:txBody>
          <a:bodyPr/>
          <a:lstStyle/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Сельское хозяйство и ремесло.</a:t>
            </a: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Внутренняя и внешняя торговля. Денежное обращение.</a:t>
            </a: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Виды землевладения.</a:t>
            </a: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Земельная собственность – икта.</a:t>
            </a:r>
          </a:p>
          <a:p>
            <a:pPr marL="228600" indent="-228600" eaLnBrk="1" hangingPunct="1">
              <a:spcBef>
                <a:spcPts val="563"/>
              </a:spcBef>
              <a:buAutoNum type="arabicPeriod" startAt="5"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Кризис власти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28600" indent="-228600" eaLnBrk="1" hangingPunct="1">
              <a:spcBef>
                <a:spcPts val="563"/>
              </a:spcBef>
              <a:buAutoNum type="arabicPeriod" startAt="5"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Система управления.</a:t>
            </a:r>
          </a:p>
          <a:p>
            <a:pPr marL="228600" indent="-228600" eaLnBrk="1" hangingPunct="1">
              <a:spcBef>
                <a:spcPts val="563"/>
              </a:spcBef>
              <a:buAutoNum type="arabicPeriod" startAt="5"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Наука и культура  в государстве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Газневидов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28600" indent="-228600" eaLnBrk="1" hangingPunct="1">
              <a:spcBef>
                <a:spcPts val="563"/>
              </a:spcBef>
              <a:buAutoNum type="arabicPeriod" startAt="5"/>
            </a:pPr>
            <a:endParaRPr lang="ru-RU" altLang="ru-RU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endParaRPr lang="ru-RU" altLang="ru-RU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ВИДЫ ЗЕМЛЕВЛАДЕНИЯ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70161134"/>
              </p:ext>
            </p:extLst>
          </p:nvPr>
        </p:nvGraphicFramePr>
        <p:xfrm>
          <a:off x="64917" y="467916"/>
          <a:ext cx="5544616" cy="2685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40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ФОРМА ЗЕМЛЕВЛАДЕНИЯ - ИКТА 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30" y="683940"/>
            <a:ext cx="352839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В </a:t>
            </a:r>
            <a:r>
              <a:rPr lang="ru-RU" dirty="0"/>
              <a:t>эпоху </a:t>
            </a:r>
            <a:r>
              <a:rPr lang="ru-RU" dirty="0" err="1"/>
              <a:t>Саманидов</a:t>
            </a:r>
            <a:r>
              <a:rPr lang="ru-RU" dirty="0"/>
              <a:t> также распространилась форма землевладения икта. Эти земли дарились представителям правящей династии и высших слоев общества за особые заслуги перед государством.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Владельцы </a:t>
            </a:r>
            <a:r>
              <a:rPr lang="ru-RU" dirty="0" err="1"/>
              <a:t>иктовых</a:t>
            </a:r>
            <a:r>
              <a:rPr lang="ru-RU" dirty="0"/>
              <a:t> земель назывались </a:t>
            </a:r>
            <a:r>
              <a:rPr lang="ru-RU" dirty="0" smtClean="0"/>
              <a:t> </a:t>
            </a:r>
            <a:r>
              <a:rPr lang="ru-RU" dirty="0" err="1"/>
              <a:t>иктадары</a:t>
            </a:r>
            <a:r>
              <a:rPr lang="ru-RU" dirty="0"/>
              <a:t>. В качестве икты им передавалась целая область, земледельческий район или </a:t>
            </a:r>
            <a:r>
              <a:rPr lang="ru-RU" dirty="0" smtClean="0"/>
              <a:t>город. </a:t>
            </a:r>
            <a:r>
              <a:rPr lang="ru-RU" dirty="0"/>
              <a:t>Первоначально икта давалась высшей аристократии: </a:t>
            </a:r>
            <a:r>
              <a:rPr lang="ru-RU" dirty="0" err="1"/>
              <a:t>амирам</a:t>
            </a:r>
            <a:r>
              <a:rPr lang="ru-RU" dirty="0"/>
              <a:t> и крупным чиновникам </a:t>
            </a:r>
            <a:r>
              <a:rPr lang="ru-RU" dirty="0" smtClean="0"/>
              <a:t>— </a:t>
            </a:r>
            <a:r>
              <a:rPr lang="ru-RU" dirty="0"/>
              <a:t>членам </a:t>
            </a:r>
            <a:r>
              <a:rPr lang="ru-RU" dirty="0" smtClean="0"/>
              <a:t>династии- </a:t>
            </a:r>
            <a:r>
              <a:rPr lang="ru-RU" dirty="0"/>
              <a:t>на определенное </a:t>
            </a:r>
            <a:r>
              <a:rPr lang="ru-RU" dirty="0" smtClean="0"/>
              <a:t>время. </a:t>
            </a:r>
            <a:r>
              <a:rPr lang="ru-RU" dirty="0" err="1"/>
              <a:t>Иктадары</a:t>
            </a:r>
            <a:r>
              <a:rPr lang="ru-RU" dirty="0"/>
              <a:t> получали право лишь на часть налогов с населения, жившего на этой территории.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9554" y="630215"/>
            <a:ext cx="154873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6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БАРЗИКОРЫ- ИЗДОЛЬЩИКИ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312914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IX—X вв. крупным землевладельцам было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выгодно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сдавать землю в аренду малоземельным или безземельным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сельским труженикам.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В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то время арендаторы назывались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барзикорами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или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издольщиками. Поземельным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налогом облагали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арендатора, и землевладельца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97" y="899964"/>
            <a:ext cx="194775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5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КРИЗИС ВЛАСТИ САМАНИДОВ 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25618162"/>
              </p:ext>
            </p:extLst>
          </p:nvPr>
        </p:nvGraphicFramePr>
        <p:xfrm>
          <a:off x="647477" y="755948"/>
          <a:ext cx="4752527" cy="2143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08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РАСПАД ГОСУДАРСТВА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19113"/>
            <a:ext cx="3888432" cy="23971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961 году поднимается бунт военной гвардии  Бухары. Восставшие подожгли  и разграбили дворец эмира. Усиление дворцовой борьбы и мятежи дехкан и местных правителей ослабляют центральную власть. Наносят большой ущерб экономической и политической мощи государства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827956"/>
            <a:ext cx="179459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ВОЗВЫШЕНИЕ ТЮРКСКИХ ВОЕНАЧАЛЬНИКОВ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сложный для государства период тюркские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хаджибы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(военачальники) дворцовой гвардии государства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играли важную роль в политической жизни. В их руках были военные и оборонные дела. Они получали право управления отдельными областями.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659320"/>
            <a:ext cx="1829933" cy="225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05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ГОСУДАРСТВА ГАЗНЕВИДОВ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0" y="519113"/>
            <a:ext cx="3815829" cy="2541091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Выходец из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гулямской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семьи, выступивший против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во второй половине </a:t>
            </a:r>
            <a:r>
              <a:rPr lang="en-US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века,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тюркский полководец 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Алптегин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(962-963 гг.),стремился самостоятельно управлять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Газной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Кабулом. Ему удалось  заложить основы государства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Газневидов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Политический авторитет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Газневидов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возрос во время правления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Себуктегина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(977-997гг.). Новое государство с центром в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было  признано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Саманидами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815829" y="683940"/>
            <a:ext cx="1857334" cy="1512168"/>
            <a:chOff x="3579601" y="1115988"/>
            <a:chExt cx="2104551" cy="150382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601" y="1115988"/>
              <a:ext cx="1288417" cy="1503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018" y="1115988"/>
              <a:ext cx="816134" cy="150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61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ПРАВЛЕНИЕ МАХМУДА ГАЗНЕВИ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19113"/>
            <a:ext cx="4104456" cy="23971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В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правление Махмуда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(997-1030 гг.) территория государства расширилась  и оно превратилось в одно из могущественных государств Востока.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В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результате завоевательных войн Махмуда была создана огромная империя, в состав которой входили: территории современного Афганистана, Пенджаб, Хорасан, области по течению Амударьи вплоть до Хорезма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включительно (1017 г.)</a:t>
            </a: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85" y="611932"/>
            <a:ext cx="1289516" cy="171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ГОСУДАРСТВОМ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3744416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государстве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Газневидов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неограниченную власть имел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правитель.</a:t>
            </a:r>
            <a:endParaRPr lang="ru-RU" alt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подчинении главного визиря находились военный ,посольский департаменты, диван официальных мероприятий, а также финансовый и почтовый диваны.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Правитель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вилоята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назывался вали, градоначальник-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раис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Областью управлял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амид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городом-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кутвал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9883" r="10628" b="24863"/>
          <a:stretch/>
        </p:blipFill>
        <p:spPr bwMode="auto">
          <a:xfrm>
            <a:off x="3887837" y="647376"/>
            <a:ext cx="1692283" cy="93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4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НАУКА И КУЛЬТУРА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7437" y="612506"/>
            <a:ext cx="38881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dirty="0" err="1" smtClean="0"/>
              <a:t>Газна</a:t>
            </a:r>
            <a:r>
              <a:rPr lang="ru-RU" dirty="0" smtClean="0"/>
              <a:t> в правление Махмуда  </a:t>
            </a:r>
            <a:r>
              <a:rPr lang="ru-RU" dirty="0"/>
              <a:t>стала городом, уступавшим в области культуры только Багдаду. Махмуд приглашал поэтов, интеллектуалов, ученых и историков со всего мира в свой город </a:t>
            </a:r>
            <a:r>
              <a:rPr lang="ru-RU" dirty="0" smtClean="0"/>
              <a:t>. </a:t>
            </a:r>
            <a:r>
              <a:rPr lang="ru-RU" dirty="0"/>
              <a:t>У него была мечта сделать </a:t>
            </a:r>
            <a:r>
              <a:rPr lang="ru-RU" dirty="0" err="1" smtClean="0"/>
              <a:t>Газну</a:t>
            </a:r>
            <a:r>
              <a:rPr lang="ru-RU" dirty="0" smtClean="0"/>
              <a:t> </a:t>
            </a:r>
            <a:r>
              <a:rPr lang="ru-RU" dirty="0"/>
              <a:t>интеллектуальной столицей мусульманского </a:t>
            </a:r>
            <a:r>
              <a:rPr lang="ru-RU" dirty="0" smtClean="0"/>
              <a:t>мира. При его дворе работали более 400 ученых, поэтов и артистов. </a:t>
            </a:r>
          </a:p>
          <a:p>
            <a:r>
              <a:rPr lang="ru-RU" dirty="0" smtClean="0"/>
              <a:t>     Великие ученые  </a:t>
            </a:r>
            <a:r>
              <a:rPr lang="ru-RU" dirty="0"/>
              <a:t>Фирдоуси </a:t>
            </a:r>
            <a:r>
              <a:rPr lang="ru-RU" dirty="0" smtClean="0"/>
              <a:t>,Аль-</a:t>
            </a:r>
            <a:r>
              <a:rPr lang="ru-RU" dirty="0" err="1" smtClean="0"/>
              <a:t>Беруни,Наср</a:t>
            </a:r>
            <a:r>
              <a:rPr lang="ru-RU" dirty="0" smtClean="0"/>
              <a:t> </a:t>
            </a:r>
            <a:r>
              <a:rPr lang="ru-RU" dirty="0" err="1" smtClean="0"/>
              <a:t>Хусрав,Байхаки</a:t>
            </a:r>
            <a:r>
              <a:rPr lang="ru-RU" dirty="0" smtClean="0"/>
              <a:t>, </a:t>
            </a:r>
            <a:r>
              <a:rPr lang="ru-RU" dirty="0" err="1" smtClean="0"/>
              <a:t>Гардиузи</a:t>
            </a:r>
            <a:r>
              <a:rPr lang="ru-RU" dirty="0" smtClean="0"/>
              <a:t> </a:t>
            </a:r>
            <a:r>
              <a:rPr lang="ru-RU" dirty="0"/>
              <a:t>стали частью его двора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Газне</a:t>
            </a:r>
            <a:r>
              <a:rPr lang="ru-RU" dirty="0" smtClean="0"/>
              <a:t> </a:t>
            </a:r>
            <a:r>
              <a:rPr lang="ru-RU" dirty="0"/>
              <a:t>были созданы учебные заведения для изучения поэзии, математики, религии и медицины. </a:t>
            </a:r>
            <a:r>
              <a:rPr lang="ru-RU" dirty="0" smtClean="0"/>
              <a:t>Было возведено множество мечетей, </a:t>
            </a:r>
            <a:r>
              <a:rPr lang="ru-RU" dirty="0" err="1" smtClean="0"/>
              <a:t>ханака</a:t>
            </a:r>
            <a:r>
              <a:rPr lang="ru-RU" dirty="0" smtClean="0"/>
              <a:t> и дворцов.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47" y="683940"/>
            <a:ext cx="1299846" cy="16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1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ПОНЯТИЯ: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5400700" cy="2304306"/>
          </a:xfrm>
        </p:spPr>
        <p:txBody>
          <a:bodyPr/>
          <a:lstStyle/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Экономическая жизнь. 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Внутренняя и внешняя торговля. 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Денежное обращение. 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Формы землевладения.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Кризис власти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Газневиды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Махмуд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Маъсуд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Система правления.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Наука и культура.</a:t>
            </a:r>
          </a:p>
        </p:txBody>
      </p:sp>
    </p:spTree>
    <p:extLst>
      <p:ext uri="{BB962C8B-B14F-4D97-AF65-F5344CB8AC3E}">
        <p14:creationId xmlns:p14="http://schemas.microsoft.com/office/powerpoint/2010/main" val="29256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РАСПАД ГОСУДАРСТВА ГАЗНЕВИДОВ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875" y="539924"/>
            <a:ext cx="34569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Однако в период правления </a:t>
            </a:r>
            <a:r>
              <a:rPr lang="ru-RU" sz="1600" dirty="0" err="1" smtClean="0"/>
              <a:t>Маъсуда</a:t>
            </a:r>
            <a:r>
              <a:rPr lang="ru-RU" sz="1600" dirty="0" smtClean="0"/>
              <a:t> </a:t>
            </a:r>
            <a:r>
              <a:rPr lang="ru-RU" sz="1600" dirty="0" err="1"/>
              <a:t>Г</a:t>
            </a:r>
            <a:r>
              <a:rPr lang="ru-RU" sz="1600" dirty="0" err="1" smtClean="0"/>
              <a:t>азневи</a:t>
            </a:r>
            <a:r>
              <a:rPr lang="ru-RU" sz="1600" dirty="0" smtClean="0"/>
              <a:t> (1030-1040 гг.) многие области страны были постепенно утеряны, пришли в упадок. Государство </a:t>
            </a:r>
            <a:r>
              <a:rPr lang="ru-RU" sz="1600" dirty="0" err="1"/>
              <a:t>Газневидов</a:t>
            </a:r>
            <a:r>
              <a:rPr lang="ru-RU" sz="1600" dirty="0"/>
              <a:t> </a:t>
            </a:r>
            <a:r>
              <a:rPr lang="ru-RU" sz="1600" dirty="0" smtClean="0"/>
              <a:t>ослабло, </a:t>
            </a:r>
            <a:r>
              <a:rPr lang="ru-RU" sz="1600" dirty="0"/>
              <a:t>и Хорезм вышел из его состава. Резкий рост налогов, произвол </a:t>
            </a:r>
            <a:r>
              <a:rPr lang="ru-RU" sz="1600" dirty="0" smtClean="0"/>
              <a:t>властей, </a:t>
            </a:r>
            <a:r>
              <a:rPr lang="ru-RU" sz="1600" dirty="0"/>
              <a:t>внутренние распри</a:t>
            </a:r>
            <a:r>
              <a:rPr lang="ru-RU" sz="1600" dirty="0" smtClean="0"/>
              <a:t>, </a:t>
            </a:r>
            <a:r>
              <a:rPr lang="ru-RU" sz="1600" dirty="0"/>
              <a:t>ослабление военной мощи страны стали основными </a:t>
            </a:r>
            <a:r>
              <a:rPr lang="ru-RU" sz="1600" dirty="0" smtClean="0"/>
              <a:t>причинами </a:t>
            </a:r>
            <a:r>
              <a:rPr lang="ru-RU" sz="1600" dirty="0"/>
              <a:t>гибели государства.</a:t>
            </a:r>
          </a:p>
          <a:p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92" y="594396"/>
            <a:ext cx="1528825" cy="101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56" y="1692052"/>
            <a:ext cx="864096" cy="141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95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-595" y="1"/>
            <a:ext cx="5760045" cy="539924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Прочитать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§ 14 стр.48-52,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dirty="0" smtClean="0">
                <a:latin typeface="Arial Narrow"/>
                <a:ea typeface="Calibri"/>
                <a:cs typeface="Times New Roman"/>
              </a:rPr>
              <a:t>§15 стр.53- 54.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dirty="0" smtClean="0">
                <a:latin typeface="Arial Narrow"/>
                <a:ea typeface="Calibri"/>
                <a:cs typeface="Times New Roman"/>
              </a:rPr>
              <a:t>Устно ответить на вопросы.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 Narrow"/>
                <a:cs typeface="Times New Roman"/>
              </a:rPr>
              <a:t>Сделать кластер на тему: «Ремесло и торговля при </a:t>
            </a:r>
            <a:r>
              <a:rPr lang="ru-RU" altLang="ru-RU" dirty="0" err="1" smtClean="0">
                <a:solidFill>
                  <a:srgbClr val="000000"/>
                </a:solidFill>
                <a:latin typeface="Arial Narrow"/>
                <a:cs typeface="Times New Roman"/>
              </a:rPr>
              <a:t>Саманидах</a:t>
            </a:r>
            <a:r>
              <a:rPr lang="ru-RU" altLang="ru-RU" dirty="0" smtClean="0">
                <a:solidFill>
                  <a:srgbClr val="000000"/>
                </a:solidFill>
                <a:latin typeface="Arial Narrow"/>
                <a:cs typeface="Times New Roman"/>
              </a:rPr>
              <a:t>».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 Narrow"/>
                <a:cs typeface="Times New Roman"/>
              </a:rPr>
              <a:t>Заполнить таблицу стр.55</a:t>
            </a:r>
            <a:endParaRPr lang="ru-RU" alt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1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СЕЛЬСКОЕ ХОЗЯЙСТВО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421" y="755948"/>
            <a:ext cx="41761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 В </a:t>
            </a:r>
            <a:r>
              <a:rPr lang="en-US" sz="1400" dirty="0" smtClean="0"/>
              <a:t>IX-X</a:t>
            </a:r>
            <a:r>
              <a:rPr lang="ru-RU" sz="1400" dirty="0" smtClean="0"/>
              <a:t> веках основная часть населения </a:t>
            </a:r>
            <a:r>
              <a:rPr lang="ru-RU" sz="1400" dirty="0" err="1" smtClean="0"/>
              <a:t>Мавераннахра</a:t>
            </a:r>
            <a:r>
              <a:rPr lang="ru-RU" sz="1400" dirty="0" smtClean="0"/>
              <a:t> и Хорасана занималась поливным земледелием.</a:t>
            </a:r>
          </a:p>
          <a:p>
            <a:r>
              <a:rPr lang="ru-RU" sz="1400" dirty="0" smtClean="0"/>
              <a:t>     Создаваемые </a:t>
            </a:r>
            <a:r>
              <a:rPr lang="ru-RU" sz="1400" dirty="0"/>
              <a:t>веками оросительные системы, различные водные сооружения: плотины, водохранилища, водоподъемные чигири, подземные водные галереи — кяризы, </a:t>
            </a:r>
            <a:r>
              <a:rPr lang="ru-RU" sz="1400" dirty="0" err="1"/>
              <a:t>вододелители</a:t>
            </a:r>
            <a:r>
              <a:rPr lang="ru-RU" sz="1400" dirty="0"/>
              <a:t> </a:t>
            </a:r>
            <a:r>
              <a:rPr lang="ru-RU" sz="1400" dirty="0" smtClean="0"/>
              <a:t> </a:t>
            </a:r>
            <a:r>
              <a:rPr lang="ru-RU" sz="1400" dirty="0"/>
              <a:t>позволяли возделывать разнообразные виды сельскохозяйственных культур.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12" y="539460"/>
            <a:ext cx="1167356" cy="78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12" y="1357904"/>
            <a:ext cx="1261700" cy="76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5"/>
          <a:stretch/>
        </p:blipFill>
        <p:spPr bwMode="auto">
          <a:xfrm>
            <a:off x="4448746" y="2095165"/>
            <a:ext cx="951259" cy="108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3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СЕЛЬСКОЕ ХОЗЯЙСТВО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45693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Преобладающая часть поливных земель была занята зерновыми посевами и садами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долинах Зарафшана,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Кашкадарье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Фергане,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Илаке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Шаше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земледельцы возделывали пшеницу, ячмень, рис, просо,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хлопок.</a:t>
            </a:r>
            <a:endParaRPr lang="ru-RU" alt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39" y="582595"/>
            <a:ext cx="1837976" cy="137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25" y="2052092"/>
            <a:ext cx="1909984" cy="110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1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СЕЛЬСКОЕ ХОЗЯЙСТВО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45693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Саманиды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особое значение придавали развитию сельского хозяйства, так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как 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поземельный налог - харадж,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поступающий в казну, составлял солидную часть бюджета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государства.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883429"/>
            <a:ext cx="1834260" cy="14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СКОТОВОДСТВО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45693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29" y="683940"/>
            <a:ext cx="3298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</a:rPr>
              <a:t>     В </a:t>
            </a:r>
            <a:r>
              <a:rPr lang="en-US" sz="1200" dirty="0">
                <a:solidFill>
                  <a:prstClr val="black"/>
                </a:solidFill>
              </a:rPr>
              <a:t>IX-X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веках в </a:t>
            </a:r>
            <a:r>
              <a:rPr lang="ru-RU" sz="1200" dirty="0" err="1" smtClean="0">
                <a:solidFill>
                  <a:prstClr val="black"/>
                </a:solidFill>
              </a:rPr>
              <a:t>Мавераннахре</a:t>
            </a:r>
            <a:r>
              <a:rPr lang="ru-RU" sz="1200" dirty="0" smtClean="0">
                <a:solidFill>
                  <a:prstClr val="black"/>
                </a:solidFill>
              </a:rPr>
              <a:t>  и Хорасане было хорошо развито скотоводство. В степях и предгорьях разводили овец и коз, лошадей и верблюдов. </a:t>
            </a:r>
          </a:p>
          <a:p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    Скотоводство обеспечивало население страны мясом и поставляло рабочий скот для всех видов хозяйства. Силу лошадей, верблюдов, волов, ослов использовали на маслобойнях и водоподъемниках.              Особенно важным было снабжение государственных войск лошадьми.</a:t>
            </a:r>
            <a:endParaRPr lang="ru-RU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7328"/>
          <a:stretch/>
        </p:blipFill>
        <p:spPr bwMode="auto">
          <a:xfrm>
            <a:off x="3772014" y="611932"/>
            <a:ext cx="1295657" cy="64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726" y="2095892"/>
            <a:ext cx="1363564" cy="90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97" y="1285055"/>
            <a:ext cx="1152128" cy="76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/>
          <a:stretch/>
        </p:blipFill>
        <p:spPr bwMode="auto">
          <a:xfrm>
            <a:off x="4535909" y="1285055"/>
            <a:ext cx="1063524" cy="76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8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САДОВОДСТВО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7437" y="683940"/>
            <a:ext cx="26642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Географы того времени  пишут о высоком уровне  </a:t>
            </a:r>
            <a:r>
              <a:rPr lang="ru-RU" dirty="0"/>
              <a:t>садоводства 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X в. </a:t>
            </a:r>
            <a:r>
              <a:rPr lang="ru-RU" dirty="0" smtClean="0"/>
              <a:t>широко </a:t>
            </a:r>
            <a:r>
              <a:rPr lang="ru-RU" dirty="0"/>
              <a:t>распространены были персики, урюк, груши, яблоки, гранаты, инжир, айва, вишня и слива, а также виноград, </a:t>
            </a:r>
            <a:r>
              <a:rPr lang="ru-RU" dirty="0" smtClean="0"/>
              <a:t>разновидности которого </a:t>
            </a:r>
            <a:r>
              <a:rPr lang="ru-RU" dirty="0"/>
              <a:t>насчитывали несколько десятков сортов. </a:t>
            </a:r>
            <a:endParaRPr lang="ru-RU" dirty="0" smtClean="0"/>
          </a:p>
          <a:p>
            <a:r>
              <a:rPr lang="ru-RU" dirty="0" err="1" smtClean="0"/>
              <a:t>Мавераннахр</a:t>
            </a:r>
            <a:r>
              <a:rPr lang="ru-RU" dirty="0" smtClean="0"/>
              <a:t> </a:t>
            </a:r>
            <a:r>
              <a:rPr lang="ru-RU" dirty="0"/>
              <a:t>и Хорезм </a:t>
            </a:r>
            <a:r>
              <a:rPr lang="ru-RU" dirty="0" smtClean="0"/>
              <a:t>отличались также </a:t>
            </a:r>
            <a:r>
              <a:rPr lang="ru-RU" dirty="0"/>
              <a:t>обилием овощей и дынь, </a:t>
            </a:r>
            <a:r>
              <a:rPr lang="ru-RU" dirty="0" smtClean="0"/>
              <a:t>которые в то время </a:t>
            </a:r>
            <a:r>
              <a:rPr lang="ru-RU" dirty="0"/>
              <a:t>считались лучшими </a:t>
            </a:r>
            <a:r>
              <a:rPr lang="ru-RU" dirty="0" smtClean="0"/>
              <a:t>в мире. 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92200900"/>
              </p:ext>
            </p:extLst>
          </p:nvPr>
        </p:nvGraphicFramePr>
        <p:xfrm>
          <a:off x="3527797" y="899965"/>
          <a:ext cx="1944216" cy="199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69" y="1980084"/>
            <a:ext cx="9074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0996" y="1044853"/>
            <a:ext cx="997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97" y="1980084"/>
            <a:ext cx="89213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82" y="1000880"/>
            <a:ext cx="836061" cy="83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1757599"/>
            <a:ext cx="787597" cy="44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2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РЕМЕСЛЕННОЕ ПРОИЗВОДСТВО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45693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876" y="683940"/>
            <a:ext cx="30968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</a:t>
            </a:r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en-US" sz="1200" dirty="0" smtClean="0">
                <a:solidFill>
                  <a:prstClr val="black"/>
                </a:solidFill>
              </a:rPr>
              <a:t>IX-X</a:t>
            </a:r>
            <a:r>
              <a:rPr lang="ru-RU" sz="1200" dirty="0" smtClean="0">
                <a:solidFill>
                  <a:prstClr val="black"/>
                </a:solidFill>
              </a:rPr>
              <a:t> веках ремесленное производство занимало одно из основных мест в хозяйственной жизни городского населения. В городах </a:t>
            </a:r>
            <a:r>
              <a:rPr lang="ru-RU" sz="1200" dirty="0" err="1" smtClean="0">
                <a:solidFill>
                  <a:prstClr val="black"/>
                </a:solidFill>
              </a:rPr>
              <a:t>Мавераннахра</a:t>
            </a:r>
            <a:r>
              <a:rPr lang="ru-RU" sz="1200" dirty="0" smtClean="0">
                <a:solidFill>
                  <a:prstClr val="black"/>
                </a:solidFill>
              </a:rPr>
              <a:t> были развиты ткачество, керамическое, ювелирное, столярное, литейное, кузнечное , стекольное ремесла и  медное дело. </a:t>
            </a:r>
          </a:p>
          <a:p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   Города превратились в крупные центры ремесла. Здесь появляются большие здания, мастерские, соборные мечети, гостиные дворы (</a:t>
            </a:r>
            <a:r>
              <a:rPr lang="ru-RU" sz="1200" dirty="0" err="1" smtClean="0">
                <a:solidFill>
                  <a:prstClr val="black"/>
                </a:solidFill>
              </a:rPr>
              <a:t>каравансараи</a:t>
            </a:r>
            <a:r>
              <a:rPr lang="ru-RU" sz="1200" dirty="0" smtClean="0">
                <a:solidFill>
                  <a:prstClr val="black"/>
                </a:solidFill>
              </a:rPr>
              <a:t>). </a:t>
            </a:r>
            <a:endParaRPr lang="ru-RU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4"/>
          <a:stretch/>
        </p:blipFill>
        <p:spPr bwMode="auto">
          <a:xfrm>
            <a:off x="3272582" y="899964"/>
            <a:ext cx="2304256" cy="154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9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156388</TotalTime>
  <Words>1627</Words>
  <Application>Microsoft Office PowerPoint</Application>
  <PresentationFormat>Произвольный</PresentationFormat>
  <Paragraphs>150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31</vt:i4>
      </vt:variant>
    </vt:vector>
  </HeadingPairs>
  <TitlesOfParts>
    <vt:vector size="48" baseType="lpstr">
      <vt:lpstr>Arial</vt:lpstr>
      <vt:lpstr>Arial Narrow</vt:lpstr>
      <vt:lpstr>Calibri</vt:lpstr>
      <vt:lpstr>Open Sans</vt:lpstr>
      <vt:lpstr>Open Sans Light</vt:lpstr>
      <vt:lpstr>Times New Roman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КЛЮЧЕВЫЕ ПОНЯТИЯ:</vt:lpstr>
      <vt:lpstr>СЕЛЬСКОЕ ХОЗЯЙСТВО</vt:lpstr>
      <vt:lpstr>СЕЛЬСКОЕ ХОЗЯЙСТВО</vt:lpstr>
      <vt:lpstr>СЕЛЬСКОЕ ХОЗЯЙСТВО</vt:lpstr>
      <vt:lpstr>СКОТОВОДСТВО</vt:lpstr>
      <vt:lpstr>САДОВОДСТВО</vt:lpstr>
      <vt:lpstr>РЕМЕСЛЕННОЕ ПРОИЗВОДСТВО</vt:lpstr>
      <vt:lpstr>РАЗВИТИЕ РЕМЕСЛА В СЕЛЬСКОЙ МЕСТНОСТИ</vt:lpstr>
      <vt:lpstr>ПРОИЗВОДСТВО БУМАГИ</vt:lpstr>
      <vt:lpstr>ПРОИЗВОДСТВО СТЕКЛА</vt:lpstr>
      <vt:lpstr>ГОНЧАРНОЕ ПРОИЗВОДСТВО</vt:lpstr>
      <vt:lpstr>ГОРНОЕ ДЕЛО</vt:lpstr>
      <vt:lpstr>СЕВЕРНЫЙ  ПУТЬ ИЗ МАВЕРАННАХРА В ЮЖНУЮ СИБИРЬ И МОНГОЛИЮ</vt:lpstr>
      <vt:lpstr>ТОРГОВЛЯ С БУЛГАРАМИ И ХАЗАРАМИ</vt:lpstr>
      <vt:lpstr>ТОРГОВЛЯ С КИТАЕМ</vt:lpstr>
      <vt:lpstr>Презентация PowerPoint</vt:lpstr>
      <vt:lpstr>ДЕНЕЖНОЕ ОБРАЩЕНИЕ</vt:lpstr>
      <vt:lpstr>ВИДЫ ЗЕМЛЕВЛАДЕНИЯ</vt:lpstr>
      <vt:lpstr>ФОРМА ЗЕМЛЕВЛАДЕНИЯ - ИКТА </vt:lpstr>
      <vt:lpstr>БАРЗИКОРЫ- ИЗДОЛЬЩИКИ</vt:lpstr>
      <vt:lpstr>КРИЗИС ВЛАСТИ САМАНИДОВ </vt:lpstr>
      <vt:lpstr>РАСПАД ГОСУДАРСТВА</vt:lpstr>
      <vt:lpstr>ВОЗВЫШЕНИЕ ТЮРКСКИХ ВОЕНАЧАЛЬНИКОВ</vt:lpstr>
      <vt:lpstr>ОБРАЗОВАНИЕ ГОСУДАРСТВА ГАЗНЕВИДОВ</vt:lpstr>
      <vt:lpstr>ПРАВЛЕНИЕ МАХМУДА ГАЗНЕВИ</vt:lpstr>
      <vt:lpstr>УПРАВЛЕНИЕ ГОСУДАРСТВОМ</vt:lpstr>
      <vt:lpstr>НАУКА И КУЛЬТУРА</vt:lpstr>
      <vt:lpstr>РАСПАД ГОСУДАРСТВА ГАЗНЕВИДОВ</vt:lpstr>
      <vt:lpstr>САМОСТОЯТЕЛЬНАЯ РАБОТА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Berdiali</cp:lastModifiedBy>
  <cp:revision>1929</cp:revision>
  <dcterms:created xsi:type="dcterms:W3CDTF">2014-10-08T23:03:32Z</dcterms:created>
  <dcterms:modified xsi:type="dcterms:W3CDTF">2020-11-10T12:22:22Z</dcterms:modified>
</cp:coreProperties>
</file>