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theme/theme2.xml" ContentType="application/vnd.openxmlformats-officedocument.theme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theme/theme3.xml" ContentType="application/vnd.openxmlformats-officedocument.theme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theme/theme4.xml" ContentType="application/vnd.openxmlformats-officedocument.theme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theme/theme5.xml" ContentType="application/vnd.openxmlformats-officedocument.theme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theme/theme6.xml" ContentType="application/vnd.openxmlformats-officedocument.theme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theme/theme7.xml" ContentType="application/vnd.openxmlformats-officedocument.theme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theme/theme8.xml" ContentType="application/vnd.openxmlformats-officedocument.theme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theme/theme9.xml" ContentType="application/vnd.openxmlformats-officedocument.theme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  <p:sldMasterId id="2147483898" r:id="rId2"/>
    <p:sldMasterId id="2147483957" r:id="rId3"/>
    <p:sldMasterId id="2147484016" r:id="rId4"/>
    <p:sldMasterId id="2147484075" r:id="rId5"/>
    <p:sldMasterId id="2147484134" r:id="rId6"/>
    <p:sldMasterId id="2147484193" r:id="rId7"/>
    <p:sldMasterId id="2147484252" r:id="rId8"/>
    <p:sldMasterId id="2147484311" r:id="rId9"/>
    <p:sldMasterId id="2147484452" r:id="rId10"/>
  </p:sldMasterIdLst>
  <p:notesMasterIdLst>
    <p:notesMasterId r:id="rId42"/>
  </p:notesMasterIdLst>
  <p:sldIdLst>
    <p:sldId id="1504" r:id="rId11"/>
    <p:sldId id="1414" r:id="rId12"/>
    <p:sldId id="1542" r:id="rId13"/>
    <p:sldId id="1501" r:id="rId14"/>
    <p:sldId id="1555" r:id="rId15"/>
    <p:sldId id="1560" r:id="rId16"/>
    <p:sldId id="1562" r:id="rId17"/>
    <p:sldId id="1543" r:id="rId18"/>
    <p:sldId id="1565" r:id="rId19"/>
    <p:sldId id="1563" r:id="rId20"/>
    <p:sldId id="1553" r:id="rId21"/>
    <p:sldId id="1552" r:id="rId22"/>
    <p:sldId id="1566" r:id="rId23"/>
    <p:sldId id="1550" r:id="rId24"/>
    <p:sldId id="1569" r:id="rId25"/>
    <p:sldId id="1549" r:id="rId26"/>
    <p:sldId id="1548" r:id="rId27"/>
    <p:sldId id="1580" r:id="rId28"/>
    <p:sldId id="1572" r:id="rId29"/>
    <p:sldId id="1570" r:id="rId30"/>
    <p:sldId id="1573" r:id="rId31"/>
    <p:sldId id="1575" r:id="rId32"/>
    <p:sldId id="1574" r:id="rId33"/>
    <p:sldId id="1571" r:id="rId34"/>
    <p:sldId id="1576" r:id="rId35"/>
    <p:sldId id="1581" r:id="rId36"/>
    <p:sldId id="1577" r:id="rId37"/>
    <p:sldId id="1579" r:id="rId38"/>
    <p:sldId id="1582" r:id="rId39"/>
    <p:sldId id="1578" r:id="rId40"/>
    <p:sldId id="1583" r:id="rId41"/>
  </p:sldIdLst>
  <p:sldSz cx="5759450" cy="3240088"/>
  <p:notesSz cx="6858000" cy="9144000"/>
  <p:defaultTextStyle>
    <a:defPPr>
      <a:defRPr lang="en-US"/>
    </a:defPPr>
    <a:lvl1pPr algn="l" defTabSz="574675" rtl="0" eaLnBrk="0" fontAlgn="base" hangingPunct="0">
      <a:spcBef>
        <a:spcPct val="0"/>
      </a:spcBef>
      <a:spcAft>
        <a:spcPct val="0"/>
      </a:spcAft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287338" indent="169863" algn="l" defTabSz="574675" rtl="0" eaLnBrk="0" fontAlgn="base" hangingPunct="0">
      <a:spcBef>
        <a:spcPct val="0"/>
      </a:spcBef>
      <a:spcAft>
        <a:spcPct val="0"/>
      </a:spcAft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574675" indent="339725" algn="l" defTabSz="574675" rtl="0" eaLnBrk="0" fontAlgn="base" hangingPunct="0">
      <a:spcBef>
        <a:spcPct val="0"/>
      </a:spcBef>
      <a:spcAft>
        <a:spcPct val="0"/>
      </a:spcAft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863600" indent="508000" algn="l" defTabSz="574675" rtl="0" eaLnBrk="0" fontAlgn="base" hangingPunct="0">
      <a:spcBef>
        <a:spcPct val="0"/>
      </a:spcBef>
      <a:spcAft>
        <a:spcPct val="0"/>
      </a:spcAft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150938" indent="677863" algn="l" defTabSz="574675" rtl="0" eaLnBrk="0" fontAlgn="base" hangingPunct="0">
      <a:spcBef>
        <a:spcPct val="0"/>
      </a:spcBef>
      <a:spcAft>
        <a:spcPct val="0"/>
      </a:spcAft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5084D64B-4624-4923-A494-8849185528BD}">
          <p14:sldIdLst>
            <p14:sldId id="1504"/>
            <p14:sldId id="1414"/>
            <p14:sldId id="1542"/>
            <p14:sldId id="1501"/>
            <p14:sldId id="1555"/>
            <p14:sldId id="1560"/>
            <p14:sldId id="1562"/>
            <p14:sldId id="1543"/>
            <p14:sldId id="1565"/>
            <p14:sldId id="1563"/>
            <p14:sldId id="1553"/>
            <p14:sldId id="1552"/>
            <p14:sldId id="1566"/>
            <p14:sldId id="1550"/>
            <p14:sldId id="1569"/>
            <p14:sldId id="1549"/>
            <p14:sldId id="1548"/>
            <p14:sldId id="1580"/>
            <p14:sldId id="1572"/>
            <p14:sldId id="1570"/>
            <p14:sldId id="1573"/>
            <p14:sldId id="1575"/>
            <p14:sldId id="1574"/>
            <p14:sldId id="1571"/>
            <p14:sldId id="1576"/>
            <p14:sldId id="1581"/>
            <p14:sldId id="1577"/>
            <p14:sldId id="1579"/>
            <p14:sldId id="1582"/>
            <p14:sldId id="1578"/>
            <p14:sldId id="158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742">
          <p15:clr>
            <a:srgbClr val="A4A3A4"/>
          </p15:clr>
        </p15:guide>
        <p15:guide id="2" orient="horz" pos="517">
          <p15:clr>
            <a:srgbClr val="A4A3A4"/>
          </p15:clr>
        </p15:guide>
        <p15:guide id="3" pos="1882">
          <p15:clr>
            <a:srgbClr val="A4A3A4"/>
          </p15:clr>
        </p15:guide>
        <p15:guide id="4" pos="15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FF"/>
    <a:srgbClr val="000000"/>
    <a:srgbClr val="DDDDDD"/>
    <a:srgbClr val="B2B2B2"/>
    <a:srgbClr val="808080"/>
    <a:srgbClr val="5F5F5F"/>
    <a:srgbClr val="C0C0C0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5543" autoAdjust="0"/>
  </p:normalViewPr>
  <p:slideViewPr>
    <p:cSldViewPr snapToObjects="1">
      <p:cViewPr varScale="1">
        <p:scale>
          <a:sx n="144" d="100"/>
          <a:sy n="144" d="100"/>
        </p:scale>
        <p:origin x="546" y="114"/>
      </p:cViewPr>
      <p:guideLst>
        <p:guide orient="horz" pos="742"/>
        <p:guide orient="horz" pos="517"/>
        <p:guide pos="1882"/>
        <p:guide pos="15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slide" Target="slides/slide2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Relationship Id="rId46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41" Type="http://schemas.openxmlformats.org/officeDocument/2006/relationships/slide" Target="slides/slide3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slide" Target="slides/slide30.xml"/><Relationship Id="rId45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presProps" Target="presProps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1.jpe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3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4783A85-5FCF-400F-B773-D9E3656B7C2B}" type="doc">
      <dgm:prSet loTypeId="urn:microsoft.com/office/officeart/2005/8/layout/matrix2" loCatId="matrix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ru-RU"/>
        </a:p>
      </dgm:t>
    </dgm:pt>
    <dgm:pt modelId="{975D687F-F988-44DE-AFD9-541985F9E3B8}">
      <dgm:prSet phldrT="[Текст]" phldr="1"/>
      <dgm:spPr/>
      <dgm:t>
        <a:bodyPr/>
        <a:lstStyle/>
        <a:p>
          <a:endParaRPr lang="ru-RU"/>
        </a:p>
      </dgm:t>
    </dgm:pt>
    <dgm:pt modelId="{A8749E30-8B41-45CF-9F40-74E2E8ADB679}" type="parTrans" cxnId="{6C751760-CF9E-42B0-B58E-EABDE338E9A1}">
      <dgm:prSet/>
      <dgm:spPr/>
      <dgm:t>
        <a:bodyPr/>
        <a:lstStyle/>
        <a:p>
          <a:endParaRPr lang="ru-RU"/>
        </a:p>
      </dgm:t>
    </dgm:pt>
    <dgm:pt modelId="{4A0A69F4-C9BB-4789-B0FD-841D19F1F321}" type="sibTrans" cxnId="{6C751760-CF9E-42B0-B58E-EABDE338E9A1}">
      <dgm:prSet/>
      <dgm:spPr/>
      <dgm:t>
        <a:bodyPr/>
        <a:lstStyle/>
        <a:p>
          <a:endParaRPr lang="ru-RU"/>
        </a:p>
      </dgm:t>
    </dgm:pt>
    <dgm:pt modelId="{04CAEE41-1C7F-4D28-B581-9743D5054897}">
      <dgm:prSet phldrT="[Текст]" phldr="1"/>
      <dgm:spPr/>
      <dgm:t>
        <a:bodyPr/>
        <a:lstStyle/>
        <a:p>
          <a:endParaRPr lang="ru-RU"/>
        </a:p>
      </dgm:t>
    </dgm:pt>
    <dgm:pt modelId="{313A0FD8-6C54-4B0E-BE9F-BA564FED12D1}" type="parTrans" cxnId="{2A828FA0-B9AC-477D-B9EF-CD83CC4903F5}">
      <dgm:prSet/>
      <dgm:spPr/>
      <dgm:t>
        <a:bodyPr/>
        <a:lstStyle/>
        <a:p>
          <a:endParaRPr lang="ru-RU"/>
        </a:p>
      </dgm:t>
    </dgm:pt>
    <dgm:pt modelId="{70C000FC-749A-42CA-9B74-9444D0858A86}" type="sibTrans" cxnId="{2A828FA0-B9AC-477D-B9EF-CD83CC4903F5}">
      <dgm:prSet/>
      <dgm:spPr/>
      <dgm:t>
        <a:bodyPr/>
        <a:lstStyle/>
        <a:p>
          <a:endParaRPr lang="ru-RU"/>
        </a:p>
      </dgm:t>
    </dgm:pt>
    <dgm:pt modelId="{739CE289-9974-454A-9C14-55788287CA32}">
      <dgm:prSet phldrT="[Текст]" phldr="1"/>
      <dgm:spPr/>
      <dgm:t>
        <a:bodyPr/>
        <a:lstStyle/>
        <a:p>
          <a:endParaRPr lang="ru-RU"/>
        </a:p>
      </dgm:t>
    </dgm:pt>
    <dgm:pt modelId="{4F187A03-9A2F-477D-87F5-881FCDFDBC3C}" type="parTrans" cxnId="{F67FF7C7-E3BC-47BD-B8F2-E2780219E814}">
      <dgm:prSet/>
      <dgm:spPr/>
      <dgm:t>
        <a:bodyPr/>
        <a:lstStyle/>
        <a:p>
          <a:endParaRPr lang="ru-RU"/>
        </a:p>
      </dgm:t>
    </dgm:pt>
    <dgm:pt modelId="{CD3DF8A9-3E16-4D2D-809E-63B3B1F31E38}" type="sibTrans" cxnId="{F67FF7C7-E3BC-47BD-B8F2-E2780219E814}">
      <dgm:prSet/>
      <dgm:spPr/>
      <dgm:t>
        <a:bodyPr/>
        <a:lstStyle/>
        <a:p>
          <a:endParaRPr lang="ru-RU"/>
        </a:p>
      </dgm:t>
    </dgm:pt>
    <dgm:pt modelId="{FA0064A4-B31A-4D22-8D5D-6BDB052285EB}">
      <dgm:prSet phldrT="[Текст]" phldr="1"/>
      <dgm:spPr/>
      <dgm:t>
        <a:bodyPr/>
        <a:lstStyle/>
        <a:p>
          <a:endParaRPr lang="ru-RU" dirty="0"/>
        </a:p>
      </dgm:t>
    </dgm:pt>
    <dgm:pt modelId="{A2C3F180-4C0C-486C-BF74-64D2EB2A9A7E}" type="sibTrans" cxnId="{B1CB4970-1D53-4E34-ABC2-AACD2D5100CA}">
      <dgm:prSet/>
      <dgm:spPr/>
      <dgm:t>
        <a:bodyPr/>
        <a:lstStyle/>
        <a:p>
          <a:endParaRPr lang="ru-RU"/>
        </a:p>
      </dgm:t>
    </dgm:pt>
    <dgm:pt modelId="{B6E915A2-D003-4657-9C4C-404884FB0E86}" type="parTrans" cxnId="{B1CB4970-1D53-4E34-ABC2-AACD2D5100CA}">
      <dgm:prSet/>
      <dgm:spPr/>
      <dgm:t>
        <a:bodyPr/>
        <a:lstStyle/>
        <a:p>
          <a:endParaRPr lang="ru-RU"/>
        </a:p>
      </dgm:t>
    </dgm:pt>
    <dgm:pt modelId="{6EF1B75D-8ACA-42CD-AFB2-2BC7DE8E7F36}" type="pres">
      <dgm:prSet presAssocID="{84783A85-5FCF-400F-B773-D9E3656B7C2B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12CCA79-F76B-4E4E-AA24-A66B0712C194}" type="pres">
      <dgm:prSet presAssocID="{84783A85-5FCF-400F-B773-D9E3656B7C2B}" presName="axisShape" presStyleLbl="bgShp" presStyleIdx="0" presStyleCnt="1" custLinFactNeighborX="465" custLinFactNeighborY="4122"/>
      <dgm:spPr/>
      <dgm:t>
        <a:bodyPr/>
        <a:lstStyle/>
        <a:p>
          <a:endParaRPr lang="ru-RU"/>
        </a:p>
      </dgm:t>
    </dgm:pt>
    <dgm:pt modelId="{59C355C3-FF7A-4FF5-9E5E-8F6AAB9CB0F8}" type="pres">
      <dgm:prSet presAssocID="{84783A85-5FCF-400F-B773-D9E3656B7C2B}" presName="rect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0486A4-D989-4FF8-9DC6-6709385FF00B}" type="pres">
      <dgm:prSet presAssocID="{84783A85-5FCF-400F-B773-D9E3656B7C2B}" presName="rect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8F8725-9C92-40A8-B1BF-4C7D2B14369E}" type="pres">
      <dgm:prSet presAssocID="{84783A85-5FCF-400F-B773-D9E3656B7C2B}" presName="rect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D78175-CF44-45F7-A033-ADC4B5A40132}" type="pres">
      <dgm:prSet presAssocID="{84783A85-5FCF-400F-B773-D9E3656B7C2B}" presName="rect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1B12107-AD35-4F40-9C63-70AE83F36963}" type="presOf" srcId="{FA0064A4-B31A-4D22-8D5D-6BDB052285EB}" destId="{F20486A4-D989-4FF8-9DC6-6709385FF00B}" srcOrd="0" destOrd="0" presId="urn:microsoft.com/office/officeart/2005/8/layout/matrix2"/>
    <dgm:cxn modelId="{C41E56CB-94AF-449C-B830-82A217455709}" type="presOf" srcId="{739CE289-9974-454A-9C14-55788287CA32}" destId="{93D78175-CF44-45F7-A033-ADC4B5A40132}" srcOrd="0" destOrd="0" presId="urn:microsoft.com/office/officeart/2005/8/layout/matrix2"/>
    <dgm:cxn modelId="{B1CB4970-1D53-4E34-ABC2-AACD2D5100CA}" srcId="{84783A85-5FCF-400F-B773-D9E3656B7C2B}" destId="{FA0064A4-B31A-4D22-8D5D-6BDB052285EB}" srcOrd="1" destOrd="0" parTransId="{B6E915A2-D003-4657-9C4C-404884FB0E86}" sibTransId="{A2C3F180-4C0C-486C-BF74-64D2EB2A9A7E}"/>
    <dgm:cxn modelId="{F67FF7C7-E3BC-47BD-B8F2-E2780219E814}" srcId="{84783A85-5FCF-400F-B773-D9E3656B7C2B}" destId="{739CE289-9974-454A-9C14-55788287CA32}" srcOrd="3" destOrd="0" parTransId="{4F187A03-9A2F-477D-87F5-881FCDFDBC3C}" sibTransId="{CD3DF8A9-3E16-4D2D-809E-63B3B1F31E38}"/>
    <dgm:cxn modelId="{3C50484D-E858-4192-BCEA-12169DE3521C}" type="presOf" srcId="{04CAEE41-1C7F-4D28-B581-9743D5054897}" destId="{E68F8725-9C92-40A8-B1BF-4C7D2B14369E}" srcOrd="0" destOrd="0" presId="urn:microsoft.com/office/officeart/2005/8/layout/matrix2"/>
    <dgm:cxn modelId="{6C751760-CF9E-42B0-B58E-EABDE338E9A1}" srcId="{84783A85-5FCF-400F-B773-D9E3656B7C2B}" destId="{975D687F-F988-44DE-AFD9-541985F9E3B8}" srcOrd="0" destOrd="0" parTransId="{A8749E30-8B41-45CF-9F40-74E2E8ADB679}" sibTransId="{4A0A69F4-C9BB-4789-B0FD-841D19F1F321}"/>
    <dgm:cxn modelId="{D6916C15-A49B-4C16-8699-C456CEFFC2B7}" type="presOf" srcId="{975D687F-F988-44DE-AFD9-541985F9E3B8}" destId="{59C355C3-FF7A-4FF5-9E5E-8F6AAB9CB0F8}" srcOrd="0" destOrd="0" presId="urn:microsoft.com/office/officeart/2005/8/layout/matrix2"/>
    <dgm:cxn modelId="{C17CB4C4-71CB-405E-BF8C-DDBE1C1DE5F4}" type="presOf" srcId="{84783A85-5FCF-400F-B773-D9E3656B7C2B}" destId="{6EF1B75D-8ACA-42CD-AFB2-2BC7DE8E7F36}" srcOrd="0" destOrd="0" presId="urn:microsoft.com/office/officeart/2005/8/layout/matrix2"/>
    <dgm:cxn modelId="{2A828FA0-B9AC-477D-B9EF-CD83CC4903F5}" srcId="{84783A85-5FCF-400F-B773-D9E3656B7C2B}" destId="{04CAEE41-1C7F-4D28-B581-9743D5054897}" srcOrd="2" destOrd="0" parTransId="{313A0FD8-6C54-4B0E-BE9F-BA564FED12D1}" sibTransId="{70C000FC-749A-42CA-9B74-9444D0858A86}"/>
    <dgm:cxn modelId="{90EC27A0-5214-4357-9588-7612AEA8DEFA}" type="presParOf" srcId="{6EF1B75D-8ACA-42CD-AFB2-2BC7DE8E7F36}" destId="{712CCA79-F76B-4E4E-AA24-A66B0712C194}" srcOrd="0" destOrd="0" presId="urn:microsoft.com/office/officeart/2005/8/layout/matrix2"/>
    <dgm:cxn modelId="{39A9B08A-C1BB-49CD-A509-2681FEAC5424}" type="presParOf" srcId="{6EF1B75D-8ACA-42CD-AFB2-2BC7DE8E7F36}" destId="{59C355C3-FF7A-4FF5-9E5E-8F6AAB9CB0F8}" srcOrd="1" destOrd="0" presId="urn:microsoft.com/office/officeart/2005/8/layout/matrix2"/>
    <dgm:cxn modelId="{232CF192-871E-42BD-9C5A-C5255F125AC1}" type="presParOf" srcId="{6EF1B75D-8ACA-42CD-AFB2-2BC7DE8E7F36}" destId="{F20486A4-D989-4FF8-9DC6-6709385FF00B}" srcOrd="2" destOrd="0" presId="urn:microsoft.com/office/officeart/2005/8/layout/matrix2"/>
    <dgm:cxn modelId="{54585A48-415E-4A06-8260-AE45533BA4AD}" type="presParOf" srcId="{6EF1B75D-8ACA-42CD-AFB2-2BC7DE8E7F36}" destId="{E68F8725-9C92-40A8-B1BF-4C7D2B14369E}" srcOrd="3" destOrd="0" presId="urn:microsoft.com/office/officeart/2005/8/layout/matrix2"/>
    <dgm:cxn modelId="{7E49A1D0-502A-4E9E-B01B-61BD83E46C65}" type="presParOf" srcId="{6EF1B75D-8ACA-42CD-AFB2-2BC7DE8E7F36}" destId="{93D78175-CF44-45F7-A033-ADC4B5A40132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2846206-D0CD-4706-90E0-FAB9C7D92D82}" type="doc">
      <dgm:prSet loTypeId="urn:microsoft.com/office/officeart/2005/8/layout/arrow2" loCatId="process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4CE8E23-BACE-4EFF-BF4C-E8F3B8D39DAD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200" b="1" dirty="0" smtClean="0"/>
            <a:t>КУНЖУТНОЕ И ЛЬНЯНОЕ МАСЛО</a:t>
          </a:r>
          <a:endParaRPr lang="ru-RU" sz="1200" b="1" dirty="0"/>
        </a:p>
      </dgm:t>
    </dgm:pt>
    <dgm:pt modelId="{F617A3A6-0330-45E8-887F-BAA2A488663B}" type="parTrans" cxnId="{576BF319-9C70-473E-B6E3-80F3BB86D950}">
      <dgm:prSet/>
      <dgm:spPr/>
      <dgm:t>
        <a:bodyPr/>
        <a:lstStyle/>
        <a:p>
          <a:endParaRPr lang="ru-RU"/>
        </a:p>
      </dgm:t>
    </dgm:pt>
    <dgm:pt modelId="{8A603143-AC70-4CD7-8971-DA003534918C}" type="sibTrans" cxnId="{576BF319-9C70-473E-B6E3-80F3BB86D950}">
      <dgm:prSet/>
      <dgm:spPr/>
      <dgm:t>
        <a:bodyPr/>
        <a:lstStyle/>
        <a:p>
          <a:endParaRPr lang="ru-RU"/>
        </a:p>
      </dgm:t>
    </dgm:pt>
    <dgm:pt modelId="{3752A30A-9BFA-42A0-AC52-61DC299C4F70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200" b="1" dirty="0" smtClean="0"/>
            <a:t>ЮВЕЛИРНЫЕ ИЗДЕЛИЯ</a:t>
          </a:r>
          <a:endParaRPr lang="ru-RU" sz="1200" b="1" dirty="0"/>
        </a:p>
      </dgm:t>
    </dgm:pt>
    <dgm:pt modelId="{A8456A54-2045-4924-BD0D-662E53DB1ECC}" type="parTrans" cxnId="{7C8A35C4-EB85-49A0-9AAD-81EB13AC4AE7}">
      <dgm:prSet/>
      <dgm:spPr/>
      <dgm:t>
        <a:bodyPr/>
        <a:lstStyle/>
        <a:p>
          <a:endParaRPr lang="ru-RU"/>
        </a:p>
      </dgm:t>
    </dgm:pt>
    <dgm:pt modelId="{30A33CC3-2685-4427-BC27-20778AD8183A}" type="sibTrans" cxnId="{7C8A35C4-EB85-49A0-9AAD-81EB13AC4AE7}">
      <dgm:prSet/>
      <dgm:spPr/>
      <dgm:t>
        <a:bodyPr/>
        <a:lstStyle/>
        <a:p>
          <a:endParaRPr lang="ru-RU"/>
        </a:p>
      </dgm:t>
    </dgm:pt>
    <dgm:pt modelId="{F2BCEA8E-85F0-4D38-B200-701124026C18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400" b="1" dirty="0" smtClean="0"/>
            <a:t>ТКАНИ</a:t>
          </a:r>
          <a:endParaRPr lang="ru-RU" sz="1400" b="1" dirty="0"/>
        </a:p>
      </dgm:t>
    </dgm:pt>
    <dgm:pt modelId="{2C78E42D-C529-42F6-B42A-A52BE00D8E82}" type="parTrans" cxnId="{E2F04FFF-95A4-44CC-ACCC-06083AE0DFB4}">
      <dgm:prSet/>
      <dgm:spPr/>
      <dgm:t>
        <a:bodyPr/>
        <a:lstStyle/>
        <a:p>
          <a:endParaRPr lang="ru-RU"/>
        </a:p>
      </dgm:t>
    </dgm:pt>
    <dgm:pt modelId="{A0E2745A-9CFA-480B-86BD-BE7596F58996}" type="sibTrans" cxnId="{E2F04FFF-95A4-44CC-ACCC-06083AE0DFB4}">
      <dgm:prSet/>
      <dgm:spPr/>
      <dgm:t>
        <a:bodyPr/>
        <a:lstStyle/>
        <a:p>
          <a:endParaRPr lang="ru-RU"/>
        </a:p>
      </dgm:t>
    </dgm:pt>
    <dgm:pt modelId="{16798126-2064-42BC-9F75-7A0561279A20}">
      <dgm:prSet custT="1"/>
      <dgm:spPr/>
      <dgm:t>
        <a:bodyPr/>
        <a:lstStyle/>
        <a:p>
          <a:endParaRPr lang="ru-RU" sz="1400" dirty="0"/>
        </a:p>
      </dgm:t>
    </dgm:pt>
    <dgm:pt modelId="{8107C481-CB0C-438D-A574-30022CD922C4}" type="parTrans" cxnId="{1B68F9D1-F41A-4BD1-B7AB-B558CD454D41}">
      <dgm:prSet/>
      <dgm:spPr/>
      <dgm:t>
        <a:bodyPr/>
        <a:lstStyle/>
        <a:p>
          <a:endParaRPr lang="ru-RU"/>
        </a:p>
      </dgm:t>
    </dgm:pt>
    <dgm:pt modelId="{FC5CF24F-510B-46CD-BA09-1A26F8C74EC8}" type="sibTrans" cxnId="{1B68F9D1-F41A-4BD1-B7AB-B558CD454D41}">
      <dgm:prSet/>
      <dgm:spPr/>
      <dgm:t>
        <a:bodyPr/>
        <a:lstStyle/>
        <a:p>
          <a:endParaRPr lang="ru-RU"/>
        </a:p>
      </dgm:t>
    </dgm:pt>
    <dgm:pt modelId="{B12069D6-9A6A-4A40-9D9B-1389278A5A07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200" b="1" dirty="0" smtClean="0"/>
            <a:t>СУШЕНЫЕ ФРУКТЫ, ЛЕКАРСТВА</a:t>
          </a:r>
          <a:endParaRPr lang="ru-RU" sz="1200" b="1" dirty="0"/>
        </a:p>
      </dgm:t>
    </dgm:pt>
    <dgm:pt modelId="{923F03D5-36ED-4B31-8D14-3A94D2764A34}" type="parTrans" cxnId="{52AE4F3A-CBD4-4072-8AF9-F47F46E5AF57}">
      <dgm:prSet/>
      <dgm:spPr/>
      <dgm:t>
        <a:bodyPr/>
        <a:lstStyle/>
        <a:p>
          <a:endParaRPr lang="ru-RU"/>
        </a:p>
      </dgm:t>
    </dgm:pt>
    <dgm:pt modelId="{DE7E82E7-5A5E-407E-90CD-97698CC5D045}" type="sibTrans" cxnId="{52AE4F3A-CBD4-4072-8AF9-F47F46E5AF57}">
      <dgm:prSet/>
      <dgm:spPr/>
      <dgm:t>
        <a:bodyPr/>
        <a:lstStyle/>
        <a:p>
          <a:endParaRPr lang="ru-RU"/>
        </a:p>
      </dgm:t>
    </dgm:pt>
    <dgm:pt modelId="{BB08CDEB-ECCC-44A8-A295-44A185300609}">
      <dgm:prSet/>
      <dgm:spPr/>
      <dgm:t>
        <a:bodyPr/>
        <a:lstStyle/>
        <a:p>
          <a:endParaRPr lang="ru-RU"/>
        </a:p>
      </dgm:t>
    </dgm:pt>
    <dgm:pt modelId="{A7B3C687-FCE0-42CF-A583-BAB071E74C4F}" type="parTrans" cxnId="{0CBD092E-8F6F-487F-B2F3-D98A9036DA86}">
      <dgm:prSet/>
      <dgm:spPr/>
      <dgm:t>
        <a:bodyPr/>
        <a:lstStyle/>
        <a:p>
          <a:endParaRPr lang="ru-RU"/>
        </a:p>
      </dgm:t>
    </dgm:pt>
    <dgm:pt modelId="{6EE9717F-664D-4007-8C79-42D58A16A501}" type="sibTrans" cxnId="{0CBD092E-8F6F-487F-B2F3-D98A9036DA86}">
      <dgm:prSet/>
      <dgm:spPr/>
      <dgm:t>
        <a:bodyPr/>
        <a:lstStyle/>
        <a:p>
          <a:endParaRPr lang="ru-RU"/>
        </a:p>
      </dgm:t>
    </dgm:pt>
    <dgm:pt modelId="{CC022661-E749-45F2-A579-1601E8149EBE}">
      <dgm:prSet/>
      <dgm:spPr/>
      <dgm:t>
        <a:bodyPr/>
        <a:lstStyle/>
        <a:p>
          <a:endParaRPr lang="ru-RU"/>
        </a:p>
      </dgm:t>
    </dgm:pt>
    <dgm:pt modelId="{7587EB34-07D0-417A-A8F4-885730C6F40A}" type="parTrans" cxnId="{AB5BB230-0755-4344-A62F-8592BCDF5471}">
      <dgm:prSet/>
      <dgm:spPr/>
      <dgm:t>
        <a:bodyPr/>
        <a:lstStyle/>
        <a:p>
          <a:endParaRPr lang="ru-RU"/>
        </a:p>
      </dgm:t>
    </dgm:pt>
    <dgm:pt modelId="{997D0D8F-A99D-4DEF-A7B3-6AFDF40E19F9}" type="sibTrans" cxnId="{AB5BB230-0755-4344-A62F-8592BCDF5471}">
      <dgm:prSet/>
      <dgm:spPr/>
      <dgm:t>
        <a:bodyPr/>
        <a:lstStyle/>
        <a:p>
          <a:endParaRPr lang="ru-RU"/>
        </a:p>
      </dgm:t>
    </dgm:pt>
    <dgm:pt modelId="{EE4F8195-A265-43F2-8F5F-F70BF2D89C12}">
      <dgm:prSet/>
      <dgm:spPr/>
      <dgm:t>
        <a:bodyPr/>
        <a:lstStyle/>
        <a:p>
          <a:endParaRPr lang="ru-RU"/>
        </a:p>
      </dgm:t>
    </dgm:pt>
    <dgm:pt modelId="{05CEA489-9A90-4C6B-AA29-8EFC7CBDADE4}" type="parTrans" cxnId="{BAE58D06-A8E0-49FD-B648-266F0240AE4D}">
      <dgm:prSet/>
      <dgm:spPr/>
      <dgm:t>
        <a:bodyPr/>
        <a:lstStyle/>
        <a:p>
          <a:endParaRPr lang="ru-RU"/>
        </a:p>
      </dgm:t>
    </dgm:pt>
    <dgm:pt modelId="{F43B16F5-A13C-43CC-A59F-B1981F11A450}" type="sibTrans" cxnId="{BAE58D06-A8E0-49FD-B648-266F0240AE4D}">
      <dgm:prSet/>
      <dgm:spPr/>
      <dgm:t>
        <a:bodyPr/>
        <a:lstStyle/>
        <a:p>
          <a:endParaRPr lang="ru-RU"/>
        </a:p>
      </dgm:t>
    </dgm:pt>
    <dgm:pt modelId="{D140CC9E-8DE8-4FAD-9DE6-62BD1B51A938}" type="pres">
      <dgm:prSet presAssocID="{22846206-D0CD-4706-90E0-FAB9C7D92D82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8CBBFA1-F4EE-4AD3-AB83-5B35B8216B85}" type="pres">
      <dgm:prSet presAssocID="{22846206-D0CD-4706-90E0-FAB9C7D92D82}" presName="arrow" presStyleLbl="bgShp" presStyleIdx="0" presStyleCnt="1" custLinFactNeighborX="7051" custLinFactNeighborY="-4819"/>
      <dgm:spPr/>
    </dgm:pt>
    <dgm:pt modelId="{2F38F213-3F23-4AA4-ACEC-EC488BE5D484}" type="pres">
      <dgm:prSet presAssocID="{22846206-D0CD-4706-90E0-FAB9C7D92D82}" presName="arrowDiagram5" presStyleCnt="0"/>
      <dgm:spPr/>
    </dgm:pt>
    <dgm:pt modelId="{8E8523C8-B440-40AC-9C39-B11A9F80C3F1}" type="pres">
      <dgm:prSet presAssocID="{94CE8E23-BACE-4EFF-BF4C-E8F3B8D39DAD}" presName="bullet5a" presStyleLbl="node1" presStyleIdx="0" presStyleCnt="5"/>
      <dgm:spPr/>
    </dgm:pt>
    <dgm:pt modelId="{F9F24881-E883-4DC2-BC8E-CFB6DEC235F0}" type="pres">
      <dgm:prSet presAssocID="{94CE8E23-BACE-4EFF-BF4C-E8F3B8D39DAD}" presName="textBox5a" presStyleLbl="revTx" presStyleIdx="0" presStyleCnt="5" custScaleX="233592" custScaleY="114006" custLinFactNeighborX="48829" custLinFactNeighborY="194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B3F0A5-161A-4065-ACB0-0A3474709913}" type="pres">
      <dgm:prSet presAssocID="{3752A30A-9BFA-42A0-AC52-61DC299C4F70}" presName="bullet5b" presStyleLbl="node1" presStyleIdx="1" presStyleCnt="5"/>
      <dgm:spPr/>
    </dgm:pt>
    <dgm:pt modelId="{BD989C41-CD95-4006-8B51-C18951E304AA}" type="pres">
      <dgm:prSet presAssocID="{3752A30A-9BFA-42A0-AC52-61DC299C4F70}" presName="textBox5b" presStyleLbl="revTx" presStyleIdx="1" presStyleCnt="5" custScaleX="281759" custScaleY="35242" custLinFactNeighborX="16892" custLinFactNeighborY="-238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D99CD1-2AB6-4D64-911D-4FCA43DE74EC}" type="pres">
      <dgm:prSet presAssocID="{F2BCEA8E-85F0-4D38-B200-701124026C18}" presName="bullet5c" presStyleLbl="node1" presStyleIdx="2" presStyleCnt="5"/>
      <dgm:spPr/>
    </dgm:pt>
    <dgm:pt modelId="{2C9CCF7F-E284-4C67-A508-46156CB01DF3}" type="pres">
      <dgm:prSet presAssocID="{F2BCEA8E-85F0-4D38-B200-701124026C18}" presName="textBox5c" presStyleLbl="revTx" presStyleIdx="2" presStyleCnt="5" custFlipVert="0" custScaleX="154550" custScaleY="12692" custLinFactNeighborX="-7367" custLinFactNeighborY="-304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01ECD8-F3AF-440B-8C7B-D538BE216DEA}" type="pres">
      <dgm:prSet presAssocID="{16798126-2064-42BC-9F75-7A0561279A20}" presName="bullet5d" presStyleLbl="node1" presStyleIdx="3" presStyleCnt="5"/>
      <dgm:spPr/>
    </dgm:pt>
    <dgm:pt modelId="{281A70EC-D3AC-4A38-A505-ACD8C7FD7D0A}" type="pres">
      <dgm:prSet presAssocID="{16798126-2064-42BC-9F75-7A0561279A20}" presName="textBox5d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8554C9-5BB4-4434-9553-4983125C8314}" type="pres">
      <dgm:prSet presAssocID="{B12069D6-9A6A-4A40-9D9B-1389278A5A07}" presName="bullet5e" presStyleLbl="node1" presStyleIdx="4" presStyleCnt="5"/>
      <dgm:spPr/>
    </dgm:pt>
    <dgm:pt modelId="{7FFD59EF-18C4-4081-A2C3-4AE44D1FDD7E}" type="pres">
      <dgm:prSet presAssocID="{B12069D6-9A6A-4A40-9D9B-1389278A5A07}" presName="textBox5e" presStyleLbl="revTx" presStyleIdx="4" presStyleCnt="5" custScaleX="257007" custScaleY="230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CBD092E-8F6F-487F-B2F3-D98A9036DA86}" srcId="{22846206-D0CD-4706-90E0-FAB9C7D92D82}" destId="{BB08CDEB-ECCC-44A8-A295-44A185300609}" srcOrd="5" destOrd="0" parTransId="{A7B3C687-FCE0-42CF-A583-BAB071E74C4F}" sibTransId="{6EE9717F-664D-4007-8C79-42D58A16A501}"/>
    <dgm:cxn modelId="{576BF319-9C70-473E-B6E3-80F3BB86D950}" srcId="{22846206-D0CD-4706-90E0-FAB9C7D92D82}" destId="{94CE8E23-BACE-4EFF-BF4C-E8F3B8D39DAD}" srcOrd="0" destOrd="0" parTransId="{F617A3A6-0330-45E8-887F-BAA2A488663B}" sibTransId="{8A603143-AC70-4CD7-8971-DA003534918C}"/>
    <dgm:cxn modelId="{FAD6F7E0-294B-42FD-B80B-498524B3EEFA}" type="presOf" srcId="{22846206-D0CD-4706-90E0-FAB9C7D92D82}" destId="{D140CC9E-8DE8-4FAD-9DE6-62BD1B51A938}" srcOrd="0" destOrd="0" presId="urn:microsoft.com/office/officeart/2005/8/layout/arrow2"/>
    <dgm:cxn modelId="{5AC79740-1ABA-4D6C-9977-17F3366C682E}" type="presOf" srcId="{94CE8E23-BACE-4EFF-BF4C-E8F3B8D39DAD}" destId="{F9F24881-E883-4DC2-BC8E-CFB6DEC235F0}" srcOrd="0" destOrd="0" presId="urn:microsoft.com/office/officeart/2005/8/layout/arrow2"/>
    <dgm:cxn modelId="{BAE58D06-A8E0-49FD-B648-266F0240AE4D}" srcId="{22846206-D0CD-4706-90E0-FAB9C7D92D82}" destId="{EE4F8195-A265-43F2-8F5F-F70BF2D89C12}" srcOrd="7" destOrd="0" parTransId="{05CEA489-9A90-4C6B-AA29-8EFC7CBDADE4}" sibTransId="{F43B16F5-A13C-43CC-A59F-B1981F11A450}"/>
    <dgm:cxn modelId="{AB5BB230-0755-4344-A62F-8592BCDF5471}" srcId="{22846206-D0CD-4706-90E0-FAB9C7D92D82}" destId="{CC022661-E749-45F2-A579-1601E8149EBE}" srcOrd="6" destOrd="0" parTransId="{7587EB34-07D0-417A-A8F4-885730C6F40A}" sibTransId="{997D0D8F-A99D-4DEF-A7B3-6AFDF40E19F9}"/>
    <dgm:cxn modelId="{E2F04FFF-95A4-44CC-ACCC-06083AE0DFB4}" srcId="{22846206-D0CD-4706-90E0-FAB9C7D92D82}" destId="{F2BCEA8E-85F0-4D38-B200-701124026C18}" srcOrd="2" destOrd="0" parTransId="{2C78E42D-C529-42F6-B42A-A52BE00D8E82}" sibTransId="{A0E2745A-9CFA-480B-86BD-BE7596F58996}"/>
    <dgm:cxn modelId="{3E2175EB-80DF-4698-89C5-FF06B738C8CA}" type="presOf" srcId="{3752A30A-9BFA-42A0-AC52-61DC299C4F70}" destId="{BD989C41-CD95-4006-8B51-C18951E304AA}" srcOrd="0" destOrd="0" presId="urn:microsoft.com/office/officeart/2005/8/layout/arrow2"/>
    <dgm:cxn modelId="{52AE4F3A-CBD4-4072-8AF9-F47F46E5AF57}" srcId="{22846206-D0CD-4706-90E0-FAB9C7D92D82}" destId="{B12069D6-9A6A-4A40-9D9B-1389278A5A07}" srcOrd="4" destOrd="0" parTransId="{923F03D5-36ED-4B31-8D14-3A94D2764A34}" sibTransId="{DE7E82E7-5A5E-407E-90CD-97698CC5D045}"/>
    <dgm:cxn modelId="{264C1A55-CD70-415F-A781-FB43F093B68E}" type="presOf" srcId="{F2BCEA8E-85F0-4D38-B200-701124026C18}" destId="{2C9CCF7F-E284-4C67-A508-46156CB01DF3}" srcOrd="0" destOrd="0" presId="urn:microsoft.com/office/officeart/2005/8/layout/arrow2"/>
    <dgm:cxn modelId="{86C86A59-9FD3-4C60-936F-77A57003F665}" type="presOf" srcId="{16798126-2064-42BC-9F75-7A0561279A20}" destId="{281A70EC-D3AC-4A38-A505-ACD8C7FD7D0A}" srcOrd="0" destOrd="0" presId="urn:microsoft.com/office/officeart/2005/8/layout/arrow2"/>
    <dgm:cxn modelId="{7C8A35C4-EB85-49A0-9AAD-81EB13AC4AE7}" srcId="{22846206-D0CD-4706-90E0-FAB9C7D92D82}" destId="{3752A30A-9BFA-42A0-AC52-61DC299C4F70}" srcOrd="1" destOrd="0" parTransId="{A8456A54-2045-4924-BD0D-662E53DB1ECC}" sibTransId="{30A33CC3-2685-4427-BC27-20778AD8183A}"/>
    <dgm:cxn modelId="{F8F8422D-5194-45E1-AF7D-9DEAD57408FC}" type="presOf" srcId="{B12069D6-9A6A-4A40-9D9B-1389278A5A07}" destId="{7FFD59EF-18C4-4081-A2C3-4AE44D1FDD7E}" srcOrd="0" destOrd="0" presId="urn:microsoft.com/office/officeart/2005/8/layout/arrow2"/>
    <dgm:cxn modelId="{1B68F9D1-F41A-4BD1-B7AB-B558CD454D41}" srcId="{22846206-D0CD-4706-90E0-FAB9C7D92D82}" destId="{16798126-2064-42BC-9F75-7A0561279A20}" srcOrd="3" destOrd="0" parTransId="{8107C481-CB0C-438D-A574-30022CD922C4}" sibTransId="{FC5CF24F-510B-46CD-BA09-1A26F8C74EC8}"/>
    <dgm:cxn modelId="{E28B7BAF-608F-4DA7-9E28-150FC08A2CDE}" type="presParOf" srcId="{D140CC9E-8DE8-4FAD-9DE6-62BD1B51A938}" destId="{58CBBFA1-F4EE-4AD3-AB83-5B35B8216B85}" srcOrd="0" destOrd="0" presId="urn:microsoft.com/office/officeart/2005/8/layout/arrow2"/>
    <dgm:cxn modelId="{BC6901A7-8940-457E-8D3A-2E5BF4C6725D}" type="presParOf" srcId="{D140CC9E-8DE8-4FAD-9DE6-62BD1B51A938}" destId="{2F38F213-3F23-4AA4-ACEC-EC488BE5D484}" srcOrd="1" destOrd="0" presId="urn:microsoft.com/office/officeart/2005/8/layout/arrow2"/>
    <dgm:cxn modelId="{13A741A2-63A7-478C-AC66-A28B3C130896}" type="presParOf" srcId="{2F38F213-3F23-4AA4-ACEC-EC488BE5D484}" destId="{8E8523C8-B440-40AC-9C39-B11A9F80C3F1}" srcOrd="0" destOrd="0" presId="urn:microsoft.com/office/officeart/2005/8/layout/arrow2"/>
    <dgm:cxn modelId="{C4CED090-6CA4-449E-8895-F36BB6AE7ACF}" type="presParOf" srcId="{2F38F213-3F23-4AA4-ACEC-EC488BE5D484}" destId="{F9F24881-E883-4DC2-BC8E-CFB6DEC235F0}" srcOrd="1" destOrd="0" presId="urn:microsoft.com/office/officeart/2005/8/layout/arrow2"/>
    <dgm:cxn modelId="{BEA9965D-A4FE-4B4E-9B39-3E1C21D06388}" type="presParOf" srcId="{2F38F213-3F23-4AA4-ACEC-EC488BE5D484}" destId="{88B3F0A5-161A-4065-ACB0-0A3474709913}" srcOrd="2" destOrd="0" presId="urn:microsoft.com/office/officeart/2005/8/layout/arrow2"/>
    <dgm:cxn modelId="{40A28CD1-1FFA-4248-A76B-6DECC662ED26}" type="presParOf" srcId="{2F38F213-3F23-4AA4-ACEC-EC488BE5D484}" destId="{BD989C41-CD95-4006-8B51-C18951E304AA}" srcOrd="3" destOrd="0" presId="urn:microsoft.com/office/officeart/2005/8/layout/arrow2"/>
    <dgm:cxn modelId="{3158C846-8BBA-47D4-98FC-10006A55B277}" type="presParOf" srcId="{2F38F213-3F23-4AA4-ACEC-EC488BE5D484}" destId="{A1D99CD1-2AB6-4D64-911D-4FCA43DE74EC}" srcOrd="4" destOrd="0" presId="urn:microsoft.com/office/officeart/2005/8/layout/arrow2"/>
    <dgm:cxn modelId="{E7B916A7-EEE0-498E-89F9-44E7BF23954C}" type="presParOf" srcId="{2F38F213-3F23-4AA4-ACEC-EC488BE5D484}" destId="{2C9CCF7F-E284-4C67-A508-46156CB01DF3}" srcOrd="5" destOrd="0" presId="urn:microsoft.com/office/officeart/2005/8/layout/arrow2"/>
    <dgm:cxn modelId="{D12584CF-713B-4DE7-898D-9B9C7B780632}" type="presParOf" srcId="{2F38F213-3F23-4AA4-ACEC-EC488BE5D484}" destId="{6F01ECD8-F3AF-440B-8C7B-D538BE216DEA}" srcOrd="6" destOrd="0" presId="urn:microsoft.com/office/officeart/2005/8/layout/arrow2"/>
    <dgm:cxn modelId="{FA064289-2E4A-4D01-B3AE-0060EAC14E37}" type="presParOf" srcId="{2F38F213-3F23-4AA4-ACEC-EC488BE5D484}" destId="{281A70EC-D3AC-4A38-A505-ACD8C7FD7D0A}" srcOrd="7" destOrd="0" presId="urn:microsoft.com/office/officeart/2005/8/layout/arrow2"/>
    <dgm:cxn modelId="{54B1702E-A6FC-4065-AB10-4FB94F6A8427}" type="presParOf" srcId="{2F38F213-3F23-4AA4-ACEC-EC488BE5D484}" destId="{268554C9-5BB4-4434-9553-4983125C8314}" srcOrd="8" destOrd="0" presId="urn:microsoft.com/office/officeart/2005/8/layout/arrow2"/>
    <dgm:cxn modelId="{EB73CCA0-11EB-4EB4-A890-4F095AA644E5}" type="presParOf" srcId="{2F38F213-3F23-4AA4-ACEC-EC488BE5D484}" destId="{7FFD59EF-18C4-4081-A2C3-4AE44D1FDD7E}" srcOrd="9" destOrd="0" presId="urn:microsoft.com/office/officeart/2005/8/layout/arrow2"/>
  </dgm:cxnLst>
  <dgm:bg>
    <a:blipFill>
      <a:blip xmlns:r="http://schemas.openxmlformats.org/officeDocument/2006/relationships" r:embed="rId1"/>
      <a:stretch>
        <a:fillRect/>
      </a:stretch>
    </a:blip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77E5EBD-86A4-451C-BF1C-8727848695D9}" type="doc">
      <dgm:prSet loTypeId="urn:microsoft.com/office/officeart/2009/3/layout/Descending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7DB0F94-4087-425A-92AB-9BC5E8321403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400" b="1" dirty="0" smtClean="0"/>
            <a:t>ИЗ СИБИРИ</a:t>
          </a:r>
          <a:endParaRPr lang="ru-RU" sz="1400" b="1" dirty="0"/>
        </a:p>
      </dgm:t>
    </dgm:pt>
    <dgm:pt modelId="{9608437E-C12F-4EFC-93CA-8A9028460F68}" type="parTrans" cxnId="{1DC7A168-6B54-4675-9F7E-E4ECF95274CA}">
      <dgm:prSet/>
      <dgm:spPr/>
      <dgm:t>
        <a:bodyPr/>
        <a:lstStyle/>
        <a:p>
          <a:endParaRPr lang="ru-RU"/>
        </a:p>
      </dgm:t>
    </dgm:pt>
    <dgm:pt modelId="{AC492CAF-F28E-41EA-9C39-B8979FE96A6D}" type="sibTrans" cxnId="{1DC7A168-6B54-4675-9F7E-E4ECF95274CA}">
      <dgm:prSet/>
      <dgm:spPr/>
      <dgm:t>
        <a:bodyPr/>
        <a:lstStyle/>
        <a:p>
          <a:endParaRPr lang="ru-RU"/>
        </a:p>
      </dgm:t>
    </dgm:pt>
    <dgm:pt modelId="{39E47A97-76C6-4E43-B77B-AEE52633DFFC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400" b="1" dirty="0" smtClean="0"/>
            <a:t>МЕХА</a:t>
          </a:r>
          <a:endParaRPr lang="ru-RU" sz="1400" b="1" dirty="0"/>
        </a:p>
      </dgm:t>
    </dgm:pt>
    <dgm:pt modelId="{5300119A-D338-4012-8C7F-B326A5E94C9B}" type="parTrans" cxnId="{40386079-9045-4CBA-AA3F-B15D02F9FEAF}">
      <dgm:prSet/>
      <dgm:spPr/>
      <dgm:t>
        <a:bodyPr/>
        <a:lstStyle/>
        <a:p>
          <a:endParaRPr lang="ru-RU"/>
        </a:p>
      </dgm:t>
    </dgm:pt>
    <dgm:pt modelId="{0DA70B3E-0B54-403D-8B17-E4DBC0876540}" type="sibTrans" cxnId="{40386079-9045-4CBA-AA3F-B15D02F9FEAF}">
      <dgm:prSet/>
      <dgm:spPr/>
      <dgm:t>
        <a:bodyPr/>
        <a:lstStyle/>
        <a:p>
          <a:endParaRPr lang="ru-RU"/>
        </a:p>
      </dgm:t>
    </dgm:pt>
    <dgm:pt modelId="{B9AB351B-D3B1-4B7C-8D45-ADAF7B4EC3D6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1400" b="1" dirty="0" smtClean="0"/>
            <a:t>СКОТ</a:t>
          </a:r>
          <a:endParaRPr lang="ru-RU" sz="1400" b="1" dirty="0"/>
        </a:p>
      </dgm:t>
    </dgm:pt>
    <dgm:pt modelId="{F4223A05-2B22-42B3-A3F0-C64D46FC5FDA}" type="parTrans" cxnId="{80F3A9BE-19F6-4E2E-A6C9-B743749731E7}">
      <dgm:prSet/>
      <dgm:spPr/>
      <dgm:t>
        <a:bodyPr/>
        <a:lstStyle/>
        <a:p>
          <a:endParaRPr lang="ru-RU"/>
        </a:p>
      </dgm:t>
    </dgm:pt>
    <dgm:pt modelId="{F1F75CCF-81EE-4A91-AA8A-DDEFBC94B907}" type="sibTrans" cxnId="{80F3A9BE-19F6-4E2E-A6C9-B743749731E7}">
      <dgm:prSet/>
      <dgm:spPr/>
      <dgm:t>
        <a:bodyPr/>
        <a:lstStyle/>
        <a:p>
          <a:endParaRPr lang="ru-RU"/>
        </a:p>
      </dgm:t>
    </dgm:pt>
    <dgm:pt modelId="{C0BE9D79-C853-4FB5-B5AD-FECCF8449667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000" b="1" dirty="0" smtClean="0"/>
            <a:t>ПРОДУКЦИЯ СКОТОВОДСТВА</a:t>
          </a:r>
          <a:endParaRPr lang="ru-RU" sz="1000" b="1" dirty="0"/>
        </a:p>
      </dgm:t>
    </dgm:pt>
    <dgm:pt modelId="{DD60C14A-5EE6-4193-9DEB-C5250297D98B}" type="parTrans" cxnId="{E6BCFBD7-2D9C-4EAF-B8E0-05B04B6BAB84}">
      <dgm:prSet/>
      <dgm:spPr/>
      <dgm:t>
        <a:bodyPr/>
        <a:lstStyle/>
        <a:p>
          <a:endParaRPr lang="ru-RU"/>
        </a:p>
      </dgm:t>
    </dgm:pt>
    <dgm:pt modelId="{CF174A12-17C6-4CC7-B6AF-D06DFF864968}" type="sibTrans" cxnId="{E6BCFBD7-2D9C-4EAF-B8E0-05B04B6BAB84}">
      <dgm:prSet/>
      <dgm:spPr/>
      <dgm:t>
        <a:bodyPr/>
        <a:lstStyle/>
        <a:p>
          <a:endParaRPr lang="ru-RU"/>
        </a:p>
      </dgm:t>
    </dgm:pt>
    <dgm:pt modelId="{F1EC4E5F-F373-437C-8FD7-8848068E0FB0}" type="pres">
      <dgm:prSet presAssocID="{377E5EBD-86A4-451C-BF1C-8727848695D9}" presName="Name0" presStyleCnt="0">
        <dgm:presLayoutVars>
          <dgm:chMax val="7"/>
          <dgm:chPref val="5"/>
        </dgm:presLayoutVars>
      </dgm:prSet>
      <dgm:spPr/>
      <dgm:t>
        <a:bodyPr/>
        <a:lstStyle/>
        <a:p>
          <a:endParaRPr lang="ru-RU"/>
        </a:p>
      </dgm:t>
    </dgm:pt>
    <dgm:pt modelId="{4706F1C3-6A4B-4467-BC19-C41EBBD86B2F}" type="pres">
      <dgm:prSet presAssocID="{377E5EBD-86A4-451C-BF1C-8727848695D9}" presName="arrowNode" presStyleLbl="node1" presStyleIdx="0" presStyleCnt="1" custAng="4957675"/>
      <dgm:spPr/>
    </dgm:pt>
    <dgm:pt modelId="{CCE2C9E8-280D-4FC5-9811-351535D8BBCC}" type="pres">
      <dgm:prSet presAssocID="{97DB0F94-4087-425A-92AB-9BC5E8321403}" presName="txNode1" presStyleLbl="revTx" presStyleIdx="0" presStyleCnt="4" custScaleX="105033" custScaleY="1625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1B2DAE-4CF5-4818-9DB0-ED56BF77B527}" type="pres">
      <dgm:prSet presAssocID="{39E47A97-76C6-4E43-B77B-AEE52633DFFC}" presName="txNode2" presStyleLbl="revTx" presStyleIdx="1" presStyleCnt="4" custLinFactY="-70231" custLinFactNeighborX="-913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CCA46D-8801-4038-90F6-1CDF315C32EB}" type="pres">
      <dgm:prSet presAssocID="{0DA70B3E-0B54-403D-8B17-E4DBC0876540}" presName="dotNode2" presStyleCnt="0"/>
      <dgm:spPr/>
    </dgm:pt>
    <dgm:pt modelId="{3CE4EE96-E570-4A5B-ACF5-EE2C249CB47A}" type="pres">
      <dgm:prSet presAssocID="{0DA70B3E-0B54-403D-8B17-E4DBC0876540}" presName="dotRepeatNode" presStyleLbl="fgShp" presStyleIdx="0" presStyleCnt="2"/>
      <dgm:spPr/>
      <dgm:t>
        <a:bodyPr/>
        <a:lstStyle/>
        <a:p>
          <a:endParaRPr lang="ru-RU"/>
        </a:p>
      </dgm:t>
    </dgm:pt>
    <dgm:pt modelId="{87619800-5816-4F10-870D-A197A5344C86}" type="pres">
      <dgm:prSet presAssocID="{B9AB351B-D3B1-4B7C-8D45-ADAF7B4EC3D6}" presName="txNode3" presStyleLbl="revTx" presStyleIdx="2" presStyleCnt="4" custScaleX="636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4D16EE-2DC1-41DA-A7CC-278492152020}" type="pres">
      <dgm:prSet presAssocID="{F1F75CCF-81EE-4A91-AA8A-DDEFBC94B907}" presName="dotNode3" presStyleCnt="0"/>
      <dgm:spPr/>
    </dgm:pt>
    <dgm:pt modelId="{9FAF2F70-A41F-4AED-A940-24E180B9277E}" type="pres">
      <dgm:prSet presAssocID="{F1F75CCF-81EE-4A91-AA8A-DDEFBC94B907}" presName="dotRepeatNode" presStyleLbl="fgShp" presStyleIdx="1" presStyleCnt="2"/>
      <dgm:spPr/>
      <dgm:t>
        <a:bodyPr/>
        <a:lstStyle/>
        <a:p>
          <a:endParaRPr lang="ru-RU"/>
        </a:p>
      </dgm:t>
    </dgm:pt>
    <dgm:pt modelId="{64F9148E-EDD3-4A08-9C53-4AF7E5B71A22}" type="pres">
      <dgm:prSet presAssocID="{C0BE9D79-C853-4FB5-B5AD-FECCF8449667}" presName="txNode4" presStyleLbl="revTx" presStyleIdx="3" presStyleCnt="4" custAng="10800000" custFlipVert="1" custScaleX="94966" custScaleY="134161" custLinFactY="-66944" custLinFactNeighborX="0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CEF0AE6-085F-4137-AF6C-755E29BDD6CE}" type="presOf" srcId="{377E5EBD-86A4-451C-BF1C-8727848695D9}" destId="{F1EC4E5F-F373-437C-8FD7-8848068E0FB0}" srcOrd="0" destOrd="0" presId="urn:microsoft.com/office/officeart/2009/3/layout/DescendingProcess"/>
    <dgm:cxn modelId="{E6BCFBD7-2D9C-4EAF-B8E0-05B04B6BAB84}" srcId="{377E5EBD-86A4-451C-BF1C-8727848695D9}" destId="{C0BE9D79-C853-4FB5-B5AD-FECCF8449667}" srcOrd="3" destOrd="0" parTransId="{DD60C14A-5EE6-4193-9DEB-C5250297D98B}" sibTransId="{CF174A12-17C6-4CC7-B6AF-D06DFF864968}"/>
    <dgm:cxn modelId="{1DC7A168-6B54-4675-9F7E-E4ECF95274CA}" srcId="{377E5EBD-86A4-451C-BF1C-8727848695D9}" destId="{97DB0F94-4087-425A-92AB-9BC5E8321403}" srcOrd="0" destOrd="0" parTransId="{9608437E-C12F-4EFC-93CA-8A9028460F68}" sibTransId="{AC492CAF-F28E-41EA-9C39-B8979FE96A6D}"/>
    <dgm:cxn modelId="{C15E2455-1B8D-40C4-A159-C1558D6BECC7}" type="presOf" srcId="{F1F75CCF-81EE-4A91-AA8A-DDEFBC94B907}" destId="{9FAF2F70-A41F-4AED-A940-24E180B9277E}" srcOrd="0" destOrd="0" presId="urn:microsoft.com/office/officeart/2009/3/layout/DescendingProcess"/>
    <dgm:cxn modelId="{043EE4D1-164F-4BF5-8F99-6D31B0D58904}" type="presOf" srcId="{97DB0F94-4087-425A-92AB-9BC5E8321403}" destId="{CCE2C9E8-280D-4FC5-9811-351535D8BBCC}" srcOrd="0" destOrd="0" presId="urn:microsoft.com/office/officeart/2009/3/layout/DescendingProcess"/>
    <dgm:cxn modelId="{73601B2C-CADA-4FBA-8799-558C4FEB31C5}" type="presOf" srcId="{39E47A97-76C6-4E43-B77B-AEE52633DFFC}" destId="{E21B2DAE-4CF5-4818-9DB0-ED56BF77B527}" srcOrd="0" destOrd="0" presId="urn:microsoft.com/office/officeart/2009/3/layout/DescendingProcess"/>
    <dgm:cxn modelId="{80F3A9BE-19F6-4E2E-A6C9-B743749731E7}" srcId="{377E5EBD-86A4-451C-BF1C-8727848695D9}" destId="{B9AB351B-D3B1-4B7C-8D45-ADAF7B4EC3D6}" srcOrd="2" destOrd="0" parTransId="{F4223A05-2B22-42B3-A3F0-C64D46FC5FDA}" sibTransId="{F1F75CCF-81EE-4A91-AA8A-DDEFBC94B907}"/>
    <dgm:cxn modelId="{4E0C2697-36F8-41EC-A12C-A98504D4DB3F}" type="presOf" srcId="{B9AB351B-D3B1-4B7C-8D45-ADAF7B4EC3D6}" destId="{87619800-5816-4F10-870D-A197A5344C86}" srcOrd="0" destOrd="0" presId="urn:microsoft.com/office/officeart/2009/3/layout/DescendingProcess"/>
    <dgm:cxn modelId="{982B0FBA-E13F-461C-9D94-706A879F4928}" type="presOf" srcId="{0DA70B3E-0B54-403D-8B17-E4DBC0876540}" destId="{3CE4EE96-E570-4A5B-ACF5-EE2C249CB47A}" srcOrd="0" destOrd="0" presId="urn:microsoft.com/office/officeart/2009/3/layout/DescendingProcess"/>
    <dgm:cxn modelId="{2305054F-6954-4A44-B022-79406E18355F}" type="presOf" srcId="{C0BE9D79-C853-4FB5-B5AD-FECCF8449667}" destId="{64F9148E-EDD3-4A08-9C53-4AF7E5B71A22}" srcOrd="0" destOrd="0" presId="urn:microsoft.com/office/officeart/2009/3/layout/DescendingProcess"/>
    <dgm:cxn modelId="{40386079-9045-4CBA-AA3F-B15D02F9FEAF}" srcId="{377E5EBD-86A4-451C-BF1C-8727848695D9}" destId="{39E47A97-76C6-4E43-B77B-AEE52633DFFC}" srcOrd="1" destOrd="0" parTransId="{5300119A-D338-4012-8C7F-B326A5E94C9B}" sibTransId="{0DA70B3E-0B54-403D-8B17-E4DBC0876540}"/>
    <dgm:cxn modelId="{444201AE-C24A-4865-BC5E-3071002858FF}" type="presParOf" srcId="{F1EC4E5F-F373-437C-8FD7-8848068E0FB0}" destId="{4706F1C3-6A4B-4467-BC19-C41EBBD86B2F}" srcOrd="0" destOrd="0" presId="urn:microsoft.com/office/officeart/2009/3/layout/DescendingProcess"/>
    <dgm:cxn modelId="{992B0DC4-B05A-4DF9-9AA7-C66F9517ABFF}" type="presParOf" srcId="{F1EC4E5F-F373-437C-8FD7-8848068E0FB0}" destId="{CCE2C9E8-280D-4FC5-9811-351535D8BBCC}" srcOrd="1" destOrd="0" presId="urn:microsoft.com/office/officeart/2009/3/layout/DescendingProcess"/>
    <dgm:cxn modelId="{FB0EB621-2348-4354-80BE-F6C2092F86D6}" type="presParOf" srcId="{F1EC4E5F-F373-437C-8FD7-8848068E0FB0}" destId="{E21B2DAE-4CF5-4818-9DB0-ED56BF77B527}" srcOrd="2" destOrd="0" presId="urn:microsoft.com/office/officeart/2009/3/layout/DescendingProcess"/>
    <dgm:cxn modelId="{A23BC85A-3373-410A-B69E-6DC0F7D57F1B}" type="presParOf" srcId="{F1EC4E5F-F373-437C-8FD7-8848068E0FB0}" destId="{14CCA46D-8801-4038-90F6-1CDF315C32EB}" srcOrd="3" destOrd="0" presId="urn:microsoft.com/office/officeart/2009/3/layout/DescendingProcess"/>
    <dgm:cxn modelId="{9E97F792-1EAB-4F17-A40F-D84949D45D56}" type="presParOf" srcId="{14CCA46D-8801-4038-90F6-1CDF315C32EB}" destId="{3CE4EE96-E570-4A5B-ACF5-EE2C249CB47A}" srcOrd="0" destOrd="0" presId="urn:microsoft.com/office/officeart/2009/3/layout/DescendingProcess"/>
    <dgm:cxn modelId="{4EE04E14-2274-4208-8153-4213388773CD}" type="presParOf" srcId="{F1EC4E5F-F373-437C-8FD7-8848068E0FB0}" destId="{87619800-5816-4F10-870D-A197A5344C86}" srcOrd="4" destOrd="0" presId="urn:microsoft.com/office/officeart/2009/3/layout/DescendingProcess"/>
    <dgm:cxn modelId="{29699092-7BF9-415B-B914-5D149439B643}" type="presParOf" srcId="{F1EC4E5F-F373-437C-8FD7-8848068E0FB0}" destId="{D34D16EE-2DC1-41DA-A7CC-278492152020}" srcOrd="5" destOrd="0" presId="urn:microsoft.com/office/officeart/2009/3/layout/DescendingProcess"/>
    <dgm:cxn modelId="{0EA95734-1A7C-4E0D-87CF-AEA2526644A0}" type="presParOf" srcId="{D34D16EE-2DC1-41DA-A7CC-278492152020}" destId="{9FAF2F70-A41F-4AED-A940-24E180B9277E}" srcOrd="0" destOrd="0" presId="urn:microsoft.com/office/officeart/2009/3/layout/DescendingProcess"/>
    <dgm:cxn modelId="{74F5E21B-17B5-44BD-898D-4FD67B61D28D}" type="presParOf" srcId="{F1EC4E5F-F373-437C-8FD7-8848068E0FB0}" destId="{64F9148E-EDD3-4A08-9C53-4AF7E5B71A22}" srcOrd="6" destOrd="0" presId="urn:microsoft.com/office/officeart/2009/3/layout/DescendingProcess"/>
  </dgm:cxnLst>
  <dgm:bg>
    <a:blipFill>
      <a:blip xmlns:r="http://schemas.openxmlformats.org/officeDocument/2006/relationships" r:embed="rId1"/>
      <a:stretch>
        <a:fillRect/>
      </a:stretch>
    </a:blipFill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79D567B-9455-4CBB-8FA0-89E068985166}" type="doc">
      <dgm:prSet loTypeId="urn:microsoft.com/office/officeart/2005/8/layout/arrow2" loCatId="process" qsTypeId="urn:microsoft.com/office/officeart/2005/8/quickstyle/3d1" qsCatId="3D" csTypeId="urn:microsoft.com/office/officeart/2005/8/colors/accent1_2" csCatId="accent1" phldr="1"/>
      <dgm:spPr/>
    </dgm:pt>
    <dgm:pt modelId="{B3EEA5B0-F813-4283-9DCB-4AA2F348B15A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400" b="1" dirty="0" smtClean="0"/>
            <a:t>РИС,СУХОФРУКТЫ</a:t>
          </a:r>
          <a:endParaRPr lang="ru-RU" sz="1400" b="1" dirty="0"/>
        </a:p>
      </dgm:t>
    </dgm:pt>
    <dgm:pt modelId="{EA644D47-0295-4901-96AC-AC74738417EE}" type="parTrans" cxnId="{458C0B57-E8A5-4917-BC42-692C4D4D16D7}">
      <dgm:prSet/>
      <dgm:spPr/>
      <dgm:t>
        <a:bodyPr/>
        <a:lstStyle/>
        <a:p>
          <a:endParaRPr lang="ru-RU"/>
        </a:p>
      </dgm:t>
    </dgm:pt>
    <dgm:pt modelId="{666351D3-6059-4EDF-8AEE-D6846AA9E290}" type="sibTrans" cxnId="{458C0B57-E8A5-4917-BC42-692C4D4D16D7}">
      <dgm:prSet/>
      <dgm:spPr/>
      <dgm:t>
        <a:bodyPr/>
        <a:lstStyle/>
        <a:p>
          <a:endParaRPr lang="ru-RU"/>
        </a:p>
      </dgm:t>
    </dgm:pt>
    <dgm:pt modelId="{9773E186-8363-45D2-8E07-572629C7AEA3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400" b="1" dirty="0" smtClean="0"/>
            <a:t>ПАРЧА,КОВРЫ</a:t>
          </a:r>
          <a:endParaRPr lang="ru-RU" sz="1400" b="1" dirty="0"/>
        </a:p>
      </dgm:t>
    </dgm:pt>
    <dgm:pt modelId="{F0959E78-BBAA-4E53-A3D0-6686406052CE}" type="parTrans" cxnId="{E10F8A3A-7E01-4F66-A743-A22E5D42FB3B}">
      <dgm:prSet/>
      <dgm:spPr/>
      <dgm:t>
        <a:bodyPr/>
        <a:lstStyle/>
        <a:p>
          <a:endParaRPr lang="ru-RU"/>
        </a:p>
      </dgm:t>
    </dgm:pt>
    <dgm:pt modelId="{68B0D7DB-8DA5-438B-B290-CACE3164E004}" type="sibTrans" cxnId="{E10F8A3A-7E01-4F66-A743-A22E5D42FB3B}">
      <dgm:prSet/>
      <dgm:spPr/>
      <dgm:t>
        <a:bodyPr/>
        <a:lstStyle/>
        <a:p>
          <a:endParaRPr lang="ru-RU"/>
        </a:p>
      </dgm:t>
    </dgm:pt>
    <dgm:pt modelId="{F045B2AF-CA7B-433C-840C-5F216565E05B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>
            <a:lnSpc>
              <a:spcPct val="100000"/>
            </a:lnSpc>
          </a:pPr>
          <a:r>
            <a:rPr lang="ru-RU" sz="1200" b="1" dirty="0" smtClean="0"/>
            <a:t>ХЛОПОК,ТКАНИ</a:t>
          </a:r>
          <a:endParaRPr lang="ru-RU" sz="1200" b="1" dirty="0"/>
        </a:p>
      </dgm:t>
    </dgm:pt>
    <dgm:pt modelId="{0B8E1948-1708-433B-82D1-9E709011A0CD}" type="sibTrans" cxnId="{793CBD78-D768-4B70-A19E-2A090AEDD4BD}">
      <dgm:prSet/>
      <dgm:spPr/>
      <dgm:t>
        <a:bodyPr/>
        <a:lstStyle/>
        <a:p>
          <a:endParaRPr lang="ru-RU"/>
        </a:p>
      </dgm:t>
    </dgm:pt>
    <dgm:pt modelId="{FC1B74D6-1AB3-431B-8A44-B0FF832D9E2B}" type="parTrans" cxnId="{793CBD78-D768-4B70-A19E-2A090AEDD4BD}">
      <dgm:prSet/>
      <dgm:spPr/>
      <dgm:t>
        <a:bodyPr/>
        <a:lstStyle/>
        <a:p>
          <a:endParaRPr lang="ru-RU"/>
        </a:p>
      </dgm:t>
    </dgm:pt>
    <dgm:pt modelId="{736E0479-E059-4E09-9279-E4DC65977E94}" type="pres">
      <dgm:prSet presAssocID="{F79D567B-9455-4CBB-8FA0-89E068985166}" presName="arrowDiagram" presStyleCnt="0">
        <dgm:presLayoutVars>
          <dgm:chMax val="5"/>
          <dgm:dir/>
          <dgm:resizeHandles val="exact"/>
        </dgm:presLayoutVars>
      </dgm:prSet>
      <dgm:spPr/>
    </dgm:pt>
    <dgm:pt modelId="{F1AA27D2-D1ED-425B-A19C-7FAB9BB2B4C2}" type="pres">
      <dgm:prSet presAssocID="{F79D567B-9455-4CBB-8FA0-89E068985166}" presName="arrow" presStyleLbl="bgShp" presStyleIdx="0" presStyleCnt="1" custLinFactNeighborX="-2786" custLinFactNeighborY="4000"/>
      <dgm:spPr/>
    </dgm:pt>
    <dgm:pt modelId="{89808AF1-DB8D-4FCE-BE86-FAA593838AB2}" type="pres">
      <dgm:prSet presAssocID="{F79D567B-9455-4CBB-8FA0-89E068985166}" presName="arrowDiagram3" presStyleCnt="0"/>
      <dgm:spPr/>
    </dgm:pt>
    <dgm:pt modelId="{2F882781-8650-4236-85BB-DCECCC02ECAD}" type="pres">
      <dgm:prSet presAssocID="{B3EEA5B0-F813-4283-9DCB-4AA2F348B15A}" presName="bullet3a" presStyleLbl="node1" presStyleIdx="0" presStyleCnt="3"/>
      <dgm:spPr/>
    </dgm:pt>
    <dgm:pt modelId="{0B11A0EA-3D81-4BA9-BA96-F00BC106C9EE}" type="pres">
      <dgm:prSet presAssocID="{B3EEA5B0-F813-4283-9DCB-4AA2F348B15A}" presName="textBox3a" presStyleLbl="revTx" presStyleIdx="0" presStyleCnt="3" custScaleX="218659" custScaleY="27395" custLinFactNeighborX="11380" custLinFactNeighborY="342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9DF43C-098C-4351-90CC-10ED7E08ACC8}" type="pres">
      <dgm:prSet presAssocID="{F045B2AF-CA7B-433C-840C-5F216565E05B}" presName="bullet3b" presStyleLbl="node1" presStyleIdx="1" presStyleCnt="3"/>
      <dgm:spPr/>
    </dgm:pt>
    <dgm:pt modelId="{E096DCAC-A227-450B-B9F6-EC6F71A348D4}" type="pres">
      <dgm:prSet presAssocID="{F045B2AF-CA7B-433C-840C-5F216565E05B}" presName="textBox3b" presStyleLbl="revTx" presStyleIdx="1" presStyleCnt="3" custFlipHor="1" custScaleX="188447" custScaleY="20161" custLinFactNeighborX="36329" custLinFactNeighborY="-85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8204EB-DB16-4D9D-B52B-5B902D9252F8}" type="pres">
      <dgm:prSet presAssocID="{9773E186-8363-45D2-8E07-572629C7AEA3}" presName="bullet3c" presStyleLbl="node1" presStyleIdx="2" presStyleCnt="3"/>
      <dgm:spPr/>
    </dgm:pt>
    <dgm:pt modelId="{D8511FD0-9A29-4A65-A19F-459B3415BF11}" type="pres">
      <dgm:prSet presAssocID="{9773E186-8363-45D2-8E07-572629C7AEA3}" presName="textBox3c" presStyleLbl="revTx" presStyleIdx="2" presStyleCnt="3" custScaleX="216049" custScaleY="11654" custLinFactNeighborX="3656" custLinFactNeighborY="-202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5BAA9DA-C913-4FD1-A9C2-8A57DFF2F0EB}" type="presOf" srcId="{F045B2AF-CA7B-433C-840C-5F216565E05B}" destId="{E096DCAC-A227-450B-B9F6-EC6F71A348D4}" srcOrd="0" destOrd="0" presId="urn:microsoft.com/office/officeart/2005/8/layout/arrow2"/>
    <dgm:cxn modelId="{EB64A800-BF2E-48C0-8973-455528B5E56E}" type="presOf" srcId="{9773E186-8363-45D2-8E07-572629C7AEA3}" destId="{D8511FD0-9A29-4A65-A19F-459B3415BF11}" srcOrd="0" destOrd="0" presId="urn:microsoft.com/office/officeart/2005/8/layout/arrow2"/>
    <dgm:cxn modelId="{E10F8A3A-7E01-4F66-A743-A22E5D42FB3B}" srcId="{F79D567B-9455-4CBB-8FA0-89E068985166}" destId="{9773E186-8363-45D2-8E07-572629C7AEA3}" srcOrd="2" destOrd="0" parTransId="{F0959E78-BBAA-4E53-A3D0-6686406052CE}" sibTransId="{68B0D7DB-8DA5-438B-B290-CACE3164E004}"/>
    <dgm:cxn modelId="{458C0B57-E8A5-4917-BC42-692C4D4D16D7}" srcId="{F79D567B-9455-4CBB-8FA0-89E068985166}" destId="{B3EEA5B0-F813-4283-9DCB-4AA2F348B15A}" srcOrd="0" destOrd="0" parTransId="{EA644D47-0295-4901-96AC-AC74738417EE}" sibTransId="{666351D3-6059-4EDF-8AEE-D6846AA9E290}"/>
    <dgm:cxn modelId="{5C499779-6587-46C7-9225-BEEDC1E2BB75}" type="presOf" srcId="{B3EEA5B0-F813-4283-9DCB-4AA2F348B15A}" destId="{0B11A0EA-3D81-4BA9-BA96-F00BC106C9EE}" srcOrd="0" destOrd="0" presId="urn:microsoft.com/office/officeart/2005/8/layout/arrow2"/>
    <dgm:cxn modelId="{BAF62739-7031-405C-A71B-3E10B979A25A}" type="presOf" srcId="{F79D567B-9455-4CBB-8FA0-89E068985166}" destId="{736E0479-E059-4E09-9279-E4DC65977E94}" srcOrd="0" destOrd="0" presId="urn:microsoft.com/office/officeart/2005/8/layout/arrow2"/>
    <dgm:cxn modelId="{793CBD78-D768-4B70-A19E-2A090AEDD4BD}" srcId="{F79D567B-9455-4CBB-8FA0-89E068985166}" destId="{F045B2AF-CA7B-433C-840C-5F216565E05B}" srcOrd="1" destOrd="0" parTransId="{FC1B74D6-1AB3-431B-8A44-B0FF832D9E2B}" sibTransId="{0B8E1948-1708-433B-82D1-9E709011A0CD}"/>
    <dgm:cxn modelId="{6AE59A00-FC6F-47AA-85E9-2C67E4E314D1}" type="presParOf" srcId="{736E0479-E059-4E09-9279-E4DC65977E94}" destId="{F1AA27D2-D1ED-425B-A19C-7FAB9BB2B4C2}" srcOrd="0" destOrd="0" presId="urn:microsoft.com/office/officeart/2005/8/layout/arrow2"/>
    <dgm:cxn modelId="{A0B76CB8-334A-4B40-906A-D141298D16F4}" type="presParOf" srcId="{736E0479-E059-4E09-9279-E4DC65977E94}" destId="{89808AF1-DB8D-4FCE-BE86-FAA593838AB2}" srcOrd="1" destOrd="0" presId="urn:microsoft.com/office/officeart/2005/8/layout/arrow2"/>
    <dgm:cxn modelId="{52290CF5-005B-4F13-A3B6-0ECA3B079535}" type="presParOf" srcId="{89808AF1-DB8D-4FCE-BE86-FAA593838AB2}" destId="{2F882781-8650-4236-85BB-DCECCC02ECAD}" srcOrd="0" destOrd="0" presId="urn:microsoft.com/office/officeart/2005/8/layout/arrow2"/>
    <dgm:cxn modelId="{573EB446-CE4B-4F64-AA9C-2EC0EDF7A420}" type="presParOf" srcId="{89808AF1-DB8D-4FCE-BE86-FAA593838AB2}" destId="{0B11A0EA-3D81-4BA9-BA96-F00BC106C9EE}" srcOrd="1" destOrd="0" presId="urn:microsoft.com/office/officeart/2005/8/layout/arrow2"/>
    <dgm:cxn modelId="{07517417-D96C-4615-AEEB-ECADF1943927}" type="presParOf" srcId="{89808AF1-DB8D-4FCE-BE86-FAA593838AB2}" destId="{369DF43C-098C-4351-90CC-10ED7E08ACC8}" srcOrd="2" destOrd="0" presId="urn:microsoft.com/office/officeart/2005/8/layout/arrow2"/>
    <dgm:cxn modelId="{B29799F8-ABA5-4486-AC06-AB58A9B8A5DC}" type="presParOf" srcId="{89808AF1-DB8D-4FCE-BE86-FAA593838AB2}" destId="{E096DCAC-A227-450B-B9F6-EC6F71A348D4}" srcOrd="3" destOrd="0" presId="urn:microsoft.com/office/officeart/2005/8/layout/arrow2"/>
    <dgm:cxn modelId="{0D91CF54-DE20-4D0A-84EF-1DA959B406D7}" type="presParOf" srcId="{89808AF1-DB8D-4FCE-BE86-FAA593838AB2}" destId="{C98204EB-DB16-4D9D-B52B-5B902D9252F8}" srcOrd="4" destOrd="0" presId="urn:microsoft.com/office/officeart/2005/8/layout/arrow2"/>
    <dgm:cxn modelId="{DA75308B-4986-4AB7-8BF5-B17681EC4242}" type="presParOf" srcId="{89808AF1-DB8D-4FCE-BE86-FAA593838AB2}" destId="{D8511FD0-9A29-4A65-A19F-459B3415BF11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064A615-6E59-4E20-BE9D-2E5180FD257B}" type="doc">
      <dgm:prSet loTypeId="urn:microsoft.com/office/officeart/2009/3/layout/Descending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5BFFD02-6049-4C6F-BBEA-7836F0905A2E}">
      <dgm:prSet phldrT="[Текст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 smtClean="0"/>
            <a:t>ИЗ ХАЗАРИИ ВЕЗЛИ</a:t>
          </a:r>
          <a:endParaRPr lang="ru-RU" b="1" dirty="0"/>
        </a:p>
      </dgm:t>
    </dgm:pt>
    <dgm:pt modelId="{1426392D-A629-46E1-8153-0D90AA3C44C6}" type="parTrans" cxnId="{468E9077-9005-47A5-A069-12E46251F885}">
      <dgm:prSet/>
      <dgm:spPr/>
      <dgm:t>
        <a:bodyPr/>
        <a:lstStyle/>
        <a:p>
          <a:endParaRPr lang="ru-RU"/>
        </a:p>
      </dgm:t>
    </dgm:pt>
    <dgm:pt modelId="{93D4C284-A417-42B7-A379-2BD739C30C28}" type="sibTrans" cxnId="{468E9077-9005-47A5-A069-12E46251F885}">
      <dgm:prSet/>
      <dgm:spPr/>
      <dgm:t>
        <a:bodyPr/>
        <a:lstStyle/>
        <a:p>
          <a:endParaRPr lang="ru-RU"/>
        </a:p>
      </dgm:t>
    </dgm:pt>
    <dgm:pt modelId="{7374F27F-25AC-4CC3-BC30-407A3F90F9DC}">
      <dgm:prSet phldrT="[Текст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b="1" dirty="0" smtClean="0"/>
            <a:t>ДОРОГИЕ МЕХА</a:t>
          </a:r>
          <a:endParaRPr lang="ru-RU" b="1" dirty="0"/>
        </a:p>
      </dgm:t>
    </dgm:pt>
    <dgm:pt modelId="{129F7287-7D32-4B1D-A1C9-C6708DFDFC10}" type="parTrans" cxnId="{195E295B-B53C-49E5-BB22-A5E394CFD413}">
      <dgm:prSet/>
      <dgm:spPr/>
      <dgm:t>
        <a:bodyPr/>
        <a:lstStyle/>
        <a:p>
          <a:endParaRPr lang="ru-RU"/>
        </a:p>
      </dgm:t>
    </dgm:pt>
    <dgm:pt modelId="{E69C7F5F-E98A-4114-B4FF-EB8E0E27C92C}" type="sibTrans" cxnId="{195E295B-B53C-49E5-BB22-A5E394CFD413}">
      <dgm:prSet/>
      <dgm:spPr/>
      <dgm:t>
        <a:bodyPr/>
        <a:lstStyle/>
        <a:p>
          <a:endParaRPr lang="ru-RU"/>
        </a:p>
      </dgm:t>
    </dgm:pt>
    <dgm:pt modelId="{CA1FEC4E-EDFB-4032-A956-7CBF7E2C76F1}">
      <dgm:prSet phldrT="[Текст]"/>
      <dgm:spPr/>
      <dgm:t>
        <a:bodyPr/>
        <a:lstStyle/>
        <a:p>
          <a:r>
            <a:rPr lang="ru-RU" dirty="0" smtClean="0"/>
            <a:t>СВЕЧИ</a:t>
          </a:r>
          <a:endParaRPr lang="ru-RU" dirty="0"/>
        </a:p>
      </dgm:t>
    </dgm:pt>
    <dgm:pt modelId="{99696F94-E251-4C65-9185-D4109092AFDF}" type="parTrans" cxnId="{7DC98F09-3C11-45E5-96F3-309C3746F183}">
      <dgm:prSet/>
      <dgm:spPr/>
      <dgm:t>
        <a:bodyPr/>
        <a:lstStyle/>
        <a:p>
          <a:endParaRPr lang="ru-RU"/>
        </a:p>
      </dgm:t>
    </dgm:pt>
    <dgm:pt modelId="{C6F3F849-946A-44A3-AA58-ECB3C04FD026}" type="sibTrans" cxnId="{7DC98F09-3C11-45E5-96F3-309C3746F183}">
      <dgm:prSet/>
      <dgm:spPr/>
      <dgm:t>
        <a:bodyPr/>
        <a:lstStyle/>
        <a:p>
          <a:endParaRPr lang="ru-RU"/>
        </a:p>
      </dgm:t>
    </dgm:pt>
    <dgm:pt modelId="{A6B43943-EB77-48A2-84B7-1133E2538B5E}">
      <dgm:prSet phldrT="[Текст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b="1" dirty="0" smtClean="0"/>
            <a:t>ОСТРОКОНЕЧНЫЕ ШАПКИ</a:t>
          </a:r>
          <a:endParaRPr lang="ru-RU" b="1" dirty="0"/>
        </a:p>
      </dgm:t>
    </dgm:pt>
    <dgm:pt modelId="{B5EF7E80-2126-4299-AFB1-CDDF14B0AD4D}" type="parTrans" cxnId="{6A142109-809B-4E4B-874F-C0FDB66DF49A}">
      <dgm:prSet/>
      <dgm:spPr/>
      <dgm:t>
        <a:bodyPr/>
        <a:lstStyle/>
        <a:p>
          <a:endParaRPr lang="ru-RU"/>
        </a:p>
      </dgm:t>
    </dgm:pt>
    <dgm:pt modelId="{110CCE78-4CB8-4949-9FE1-F43D18C0C56B}" type="sibTrans" cxnId="{6A142109-809B-4E4B-874F-C0FDB66DF49A}">
      <dgm:prSet/>
      <dgm:spPr/>
      <dgm:t>
        <a:bodyPr/>
        <a:lstStyle/>
        <a:p>
          <a:endParaRPr lang="ru-RU"/>
        </a:p>
      </dgm:t>
    </dgm:pt>
    <dgm:pt modelId="{7C95EBC3-A2A0-4DA3-9996-FE257C4CD3BB}">
      <dgm:prSet phldrT="[Текст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 smtClean="0"/>
            <a:t>МЕД</a:t>
          </a:r>
          <a:endParaRPr lang="ru-RU" b="1" dirty="0"/>
        </a:p>
      </dgm:t>
    </dgm:pt>
    <dgm:pt modelId="{59F8E66E-D4F0-4A6E-B210-6A59CE20FFEC}" type="parTrans" cxnId="{E4A99DFB-CEC4-4ABC-8BB4-4DCA7269C0D7}">
      <dgm:prSet/>
      <dgm:spPr/>
      <dgm:t>
        <a:bodyPr/>
        <a:lstStyle/>
        <a:p>
          <a:endParaRPr lang="ru-RU"/>
        </a:p>
      </dgm:t>
    </dgm:pt>
    <dgm:pt modelId="{F212F75A-0914-42E1-901A-A64391E84902}" type="sibTrans" cxnId="{E4A99DFB-CEC4-4ABC-8BB4-4DCA7269C0D7}">
      <dgm:prSet/>
      <dgm:spPr/>
      <dgm:t>
        <a:bodyPr/>
        <a:lstStyle/>
        <a:p>
          <a:endParaRPr lang="ru-RU"/>
        </a:p>
      </dgm:t>
    </dgm:pt>
    <dgm:pt modelId="{24210987-22BC-4613-A445-65DD9F3496FB}" type="pres">
      <dgm:prSet presAssocID="{7064A615-6E59-4E20-BE9D-2E5180FD257B}" presName="Name0" presStyleCnt="0">
        <dgm:presLayoutVars>
          <dgm:chMax val="7"/>
          <dgm:chPref val="5"/>
        </dgm:presLayoutVars>
      </dgm:prSet>
      <dgm:spPr/>
      <dgm:t>
        <a:bodyPr/>
        <a:lstStyle/>
        <a:p>
          <a:endParaRPr lang="ru-RU"/>
        </a:p>
      </dgm:t>
    </dgm:pt>
    <dgm:pt modelId="{AD141818-249A-48A7-B3B2-673E5CB88A04}" type="pres">
      <dgm:prSet presAssocID="{7064A615-6E59-4E20-BE9D-2E5180FD257B}" presName="arrowNode" presStyleLbl="node1" presStyleIdx="0" presStyleCnt="1" custLinFactNeighborX="4714" custLinFactNeighborY="-8793"/>
      <dgm:spPr/>
    </dgm:pt>
    <dgm:pt modelId="{680417F6-846D-4738-A0FC-36667889C5A3}" type="pres">
      <dgm:prSet presAssocID="{35BFFD02-6049-4C6F-BBEA-7836F0905A2E}" presName="txNode1" presStyleLbl="revTx" presStyleIdx="0" presStyleCnt="5" custLinFactNeighborX="4687" custLinFactNeighborY="-364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807515-9824-44A8-BC58-FF229C4D792E}" type="pres">
      <dgm:prSet presAssocID="{7374F27F-25AC-4CC3-BC30-407A3F90F9DC}" presName="txNode2" presStyleLbl="revTx" presStyleIdx="1" presStyleCnt="5" custScaleX="70676" custLinFactNeighborX="1891" custLinFactNeighborY="-613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14535F-F2C2-4844-B64F-ED150D964DAF}" type="pres">
      <dgm:prSet presAssocID="{E69C7F5F-E98A-4114-B4FF-EB8E0E27C92C}" presName="dotNode2" presStyleCnt="0"/>
      <dgm:spPr/>
    </dgm:pt>
    <dgm:pt modelId="{B064046E-A00F-420F-AB98-B5EEE792BD50}" type="pres">
      <dgm:prSet presAssocID="{E69C7F5F-E98A-4114-B4FF-EB8E0E27C92C}" presName="dotRepeatNode" presStyleLbl="fgShp" presStyleIdx="0" presStyleCnt="3"/>
      <dgm:spPr/>
      <dgm:t>
        <a:bodyPr/>
        <a:lstStyle/>
        <a:p>
          <a:endParaRPr lang="ru-RU"/>
        </a:p>
      </dgm:t>
    </dgm:pt>
    <dgm:pt modelId="{5D1003A1-4643-4C2D-B881-BCC51825E3AB}" type="pres">
      <dgm:prSet presAssocID="{CA1FEC4E-EDFB-4032-A956-7CBF7E2C76F1}" presName="txNode3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EC0DD9-274C-4E74-87DE-B9A307641296}" type="pres">
      <dgm:prSet presAssocID="{C6F3F849-946A-44A3-AA58-ECB3C04FD026}" presName="dotNode3" presStyleCnt="0"/>
      <dgm:spPr/>
    </dgm:pt>
    <dgm:pt modelId="{1ABF8115-026E-4E84-9156-CBE3FDF86EF4}" type="pres">
      <dgm:prSet presAssocID="{C6F3F849-946A-44A3-AA58-ECB3C04FD026}" presName="dotRepeatNode" presStyleLbl="fgShp" presStyleIdx="1" presStyleCnt="3"/>
      <dgm:spPr/>
      <dgm:t>
        <a:bodyPr/>
        <a:lstStyle/>
        <a:p>
          <a:endParaRPr lang="ru-RU"/>
        </a:p>
      </dgm:t>
    </dgm:pt>
    <dgm:pt modelId="{4B2943F9-B5BE-48F9-A84C-92EBCC0CA986}" type="pres">
      <dgm:prSet presAssocID="{A6B43943-EB77-48A2-84B7-1133E2538B5E}" presName="txNode4" presStyleLbl="revTx" presStyleIdx="3" presStyleCnt="5" custLinFactNeighborX="0" custLinFactNeighborY="-646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124399-532C-43AD-9ED4-690590EBEBDA}" type="pres">
      <dgm:prSet presAssocID="{110CCE78-4CB8-4949-9FE1-F43D18C0C56B}" presName="dotNode4" presStyleCnt="0"/>
      <dgm:spPr/>
    </dgm:pt>
    <dgm:pt modelId="{76246274-7905-42FB-B9F1-A656020A8633}" type="pres">
      <dgm:prSet presAssocID="{110CCE78-4CB8-4949-9FE1-F43D18C0C56B}" presName="dotRepeatNode" presStyleLbl="fgShp" presStyleIdx="2" presStyleCnt="3"/>
      <dgm:spPr/>
      <dgm:t>
        <a:bodyPr/>
        <a:lstStyle/>
        <a:p>
          <a:endParaRPr lang="ru-RU"/>
        </a:p>
      </dgm:t>
    </dgm:pt>
    <dgm:pt modelId="{71F1F25B-82DE-4350-A5D0-354FD83B8F48}" type="pres">
      <dgm:prSet presAssocID="{7C95EBC3-A2A0-4DA3-9996-FE257C4CD3BB}" presName="txNode5" presStyleLbl="revTx" presStyleIdx="4" presStyleCnt="5" custAng="10800000" custFlipVert="1" custScaleX="62471" custScaleY="52587" custLinFactNeighborX="-1523" custLinFactNeighborY="-109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DC98F09-3C11-45E5-96F3-309C3746F183}" srcId="{7064A615-6E59-4E20-BE9D-2E5180FD257B}" destId="{CA1FEC4E-EDFB-4032-A956-7CBF7E2C76F1}" srcOrd="2" destOrd="0" parTransId="{99696F94-E251-4C65-9185-D4109092AFDF}" sibTransId="{C6F3F849-946A-44A3-AA58-ECB3C04FD026}"/>
    <dgm:cxn modelId="{468E9077-9005-47A5-A069-12E46251F885}" srcId="{7064A615-6E59-4E20-BE9D-2E5180FD257B}" destId="{35BFFD02-6049-4C6F-BBEA-7836F0905A2E}" srcOrd="0" destOrd="0" parTransId="{1426392D-A629-46E1-8153-0D90AA3C44C6}" sibTransId="{93D4C284-A417-42B7-A379-2BD739C30C28}"/>
    <dgm:cxn modelId="{195E295B-B53C-49E5-BB22-A5E394CFD413}" srcId="{7064A615-6E59-4E20-BE9D-2E5180FD257B}" destId="{7374F27F-25AC-4CC3-BC30-407A3F90F9DC}" srcOrd="1" destOrd="0" parTransId="{129F7287-7D32-4B1D-A1C9-C6708DFDFC10}" sibTransId="{E69C7F5F-E98A-4114-B4FF-EB8E0E27C92C}"/>
    <dgm:cxn modelId="{9D306074-7D4F-416D-8E5A-BD99FAA5F6FF}" type="presOf" srcId="{7374F27F-25AC-4CC3-BC30-407A3F90F9DC}" destId="{03807515-9824-44A8-BC58-FF229C4D792E}" srcOrd="0" destOrd="0" presId="urn:microsoft.com/office/officeart/2009/3/layout/DescendingProcess"/>
    <dgm:cxn modelId="{E8952BA3-8C12-45E8-84D6-67DC204E543E}" type="presOf" srcId="{7064A615-6E59-4E20-BE9D-2E5180FD257B}" destId="{24210987-22BC-4613-A445-65DD9F3496FB}" srcOrd="0" destOrd="0" presId="urn:microsoft.com/office/officeart/2009/3/layout/DescendingProcess"/>
    <dgm:cxn modelId="{A59255C8-0C2D-42DA-A37A-3E73A45ECB9C}" type="presOf" srcId="{E69C7F5F-E98A-4114-B4FF-EB8E0E27C92C}" destId="{B064046E-A00F-420F-AB98-B5EEE792BD50}" srcOrd="0" destOrd="0" presId="urn:microsoft.com/office/officeart/2009/3/layout/DescendingProcess"/>
    <dgm:cxn modelId="{E3744437-D7E4-483C-A885-6F1A31FDFDC7}" type="presOf" srcId="{7C95EBC3-A2A0-4DA3-9996-FE257C4CD3BB}" destId="{71F1F25B-82DE-4350-A5D0-354FD83B8F48}" srcOrd="0" destOrd="0" presId="urn:microsoft.com/office/officeart/2009/3/layout/DescendingProcess"/>
    <dgm:cxn modelId="{8B789BF1-A577-4DD7-A7EA-B92F9EB17235}" type="presOf" srcId="{A6B43943-EB77-48A2-84B7-1133E2538B5E}" destId="{4B2943F9-B5BE-48F9-A84C-92EBCC0CA986}" srcOrd="0" destOrd="0" presId="urn:microsoft.com/office/officeart/2009/3/layout/DescendingProcess"/>
    <dgm:cxn modelId="{11157E23-A80A-4CE2-8A6D-EEAB7C7E42DE}" type="presOf" srcId="{C6F3F849-946A-44A3-AA58-ECB3C04FD026}" destId="{1ABF8115-026E-4E84-9156-CBE3FDF86EF4}" srcOrd="0" destOrd="0" presId="urn:microsoft.com/office/officeart/2009/3/layout/DescendingProcess"/>
    <dgm:cxn modelId="{9467EFFC-7E4A-4E97-951C-616F79B8B5E7}" type="presOf" srcId="{CA1FEC4E-EDFB-4032-A956-7CBF7E2C76F1}" destId="{5D1003A1-4643-4C2D-B881-BCC51825E3AB}" srcOrd="0" destOrd="0" presId="urn:microsoft.com/office/officeart/2009/3/layout/DescendingProcess"/>
    <dgm:cxn modelId="{F3854478-1F24-415A-B677-70D11831316E}" type="presOf" srcId="{110CCE78-4CB8-4949-9FE1-F43D18C0C56B}" destId="{76246274-7905-42FB-B9F1-A656020A8633}" srcOrd="0" destOrd="0" presId="urn:microsoft.com/office/officeart/2009/3/layout/DescendingProcess"/>
    <dgm:cxn modelId="{6A142109-809B-4E4B-874F-C0FDB66DF49A}" srcId="{7064A615-6E59-4E20-BE9D-2E5180FD257B}" destId="{A6B43943-EB77-48A2-84B7-1133E2538B5E}" srcOrd="3" destOrd="0" parTransId="{B5EF7E80-2126-4299-AFB1-CDDF14B0AD4D}" sibTransId="{110CCE78-4CB8-4949-9FE1-F43D18C0C56B}"/>
    <dgm:cxn modelId="{E4A99DFB-CEC4-4ABC-8BB4-4DCA7269C0D7}" srcId="{7064A615-6E59-4E20-BE9D-2E5180FD257B}" destId="{7C95EBC3-A2A0-4DA3-9996-FE257C4CD3BB}" srcOrd="4" destOrd="0" parTransId="{59F8E66E-D4F0-4A6E-B210-6A59CE20FFEC}" sibTransId="{F212F75A-0914-42E1-901A-A64391E84902}"/>
    <dgm:cxn modelId="{4CAF1198-631C-4ACA-9D08-BAA8E5088C0F}" type="presOf" srcId="{35BFFD02-6049-4C6F-BBEA-7836F0905A2E}" destId="{680417F6-846D-4738-A0FC-36667889C5A3}" srcOrd="0" destOrd="0" presId="urn:microsoft.com/office/officeart/2009/3/layout/DescendingProcess"/>
    <dgm:cxn modelId="{01A2A430-A17E-4D68-A0A9-07B3BCF08034}" type="presParOf" srcId="{24210987-22BC-4613-A445-65DD9F3496FB}" destId="{AD141818-249A-48A7-B3B2-673E5CB88A04}" srcOrd="0" destOrd="0" presId="urn:microsoft.com/office/officeart/2009/3/layout/DescendingProcess"/>
    <dgm:cxn modelId="{592D2118-7489-40AF-92EC-34B6C484A593}" type="presParOf" srcId="{24210987-22BC-4613-A445-65DD9F3496FB}" destId="{680417F6-846D-4738-A0FC-36667889C5A3}" srcOrd="1" destOrd="0" presId="urn:microsoft.com/office/officeart/2009/3/layout/DescendingProcess"/>
    <dgm:cxn modelId="{BA963D1C-8E4E-402B-A323-A97AB76E528E}" type="presParOf" srcId="{24210987-22BC-4613-A445-65DD9F3496FB}" destId="{03807515-9824-44A8-BC58-FF229C4D792E}" srcOrd="2" destOrd="0" presId="urn:microsoft.com/office/officeart/2009/3/layout/DescendingProcess"/>
    <dgm:cxn modelId="{3BC5AAA4-A2B3-49FD-874E-6A4011653BE2}" type="presParOf" srcId="{24210987-22BC-4613-A445-65DD9F3496FB}" destId="{9814535F-F2C2-4844-B64F-ED150D964DAF}" srcOrd="3" destOrd="0" presId="urn:microsoft.com/office/officeart/2009/3/layout/DescendingProcess"/>
    <dgm:cxn modelId="{2B2BC846-4A95-491C-AE09-01953A076F72}" type="presParOf" srcId="{9814535F-F2C2-4844-B64F-ED150D964DAF}" destId="{B064046E-A00F-420F-AB98-B5EEE792BD50}" srcOrd="0" destOrd="0" presId="urn:microsoft.com/office/officeart/2009/3/layout/DescendingProcess"/>
    <dgm:cxn modelId="{A312DA92-2BB4-4E35-BC7F-2B8BE9858236}" type="presParOf" srcId="{24210987-22BC-4613-A445-65DD9F3496FB}" destId="{5D1003A1-4643-4C2D-B881-BCC51825E3AB}" srcOrd="4" destOrd="0" presId="urn:microsoft.com/office/officeart/2009/3/layout/DescendingProcess"/>
    <dgm:cxn modelId="{92FCDB4D-BD80-40D3-801A-CC19E0EB739C}" type="presParOf" srcId="{24210987-22BC-4613-A445-65DD9F3496FB}" destId="{32EC0DD9-274C-4E74-87DE-B9A307641296}" srcOrd="5" destOrd="0" presId="urn:microsoft.com/office/officeart/2009/3/layout/DescendingProcess"/>
    <dgm:cxn modelId="{F00C49C8-3D89-4BED-9A9F-B379811BDFA7}" type="presParOf" srcId="{32EC0DD9-274C-4E74-87DE-B9A307641296}" destId="{1ABF8115-026E-4E84-9156-CBE3FDF86EF4}" srcOrd="0" destOrd="0" presId="urn:microsoft.com/office/officeart/2009/3/layout/DescendingProcess"/>
    <dgm:cxn modelId="{1BF9C1A7-6196-4C50-B267-95643D2D3305}" type="presParOf" srcId="{24210987-22BC-4613-A445-65DD9F3496FB}" destId="{4B2943F9-B5BE-48F9-A84C-92EBCC0CA986}" srcOrd="6" destOrd="0" presId="urn:microsoft.com/office/officeart/2009/3/layout/DescendingProcess"/>
    <dgm:cxn modelId="{2D604760-DA18-414B-A33E-24598A9C9BA8}" type="presParOf" srcId="{24210987-22BC-4613-A445-65DD9F3496FB}" destId="{FA124399-532C-43AD-9ED4-690590EBEBDA}" srcOrd="7" destOrd="0" presId="urn:microsoft.com/office/officeart/2009/3/layout/DescendingProcess"/>
    <dgm:cxn modelId="{54E7C368-6BB4-43D9-9166-545C0F6F5568}" type="presParOf" srcId="{FA124399-532C-43AD-9ED4-690590EBEBDA}" destId="{76246274-7905-42FB-B9F1-A656020A8633}" srcOrd="0" destOrd="0" presId="urn:microsoft.com/office/officeart/2009/3/layout/DescendingProcess"/>
    <dgm:cxn modelId="{E7690CE6-1FE1-4D1F-AE7B-E10E4367115C}" type="presParOf" srcId="{24210987-22BC-4613-A445-65DD9F3496FB}" destId="{71F1F25B-82DE-4350-A5D0-354FD83B8F48}" srcOrd="8" destOrd="0" presId="urn:microsoft.com/office/officeart/2009/3/layout/DescendingProcess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4E11150-8435-499D-8443-6F4D5E00D3C6}" type="doc">
      <dgm:prSet loTypeId="urn:microsoft.com/office/officeart/2005/8/layout/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34D8BC5-10F3-490F-A619-D7B1B44DA468}">
      <dgm:prSet phldrT="[Текст]" custT="1"/>
      <dgm:spPr/>
      <dgm:t>
        <a:bodyPr/>
        <a:lstStyle/>
        <a:p>
          <a:r>
            <a:rPr lang="ru-RU" sz="1000" b="1" dirty="0" smtClean="0"/>
            <a:t>МУЛЬКИ СУЛТАНИ – ГОСУДАРСТВЕННАЯ ЗЕМЛЯ</a:t>
          </a:r>
          <a:endParaRPr lang="ru-RU" sz="1000" b="1" dirty="0"/>
        </a:p>
      </dgm:t>
    </dgm:pt>
    <dgm:pt modelId="{F58E51D1-081B-4284-B945-FDDBAFF2ECDB}" type="parTrans" cxnId="{5D1F99C1-5562-4096-A873-990D1C1069E5}">
      <dgm:prSet/>
      <dgm:spPr/>
      <dgm:t>
        <a:bodyPr/>
        <a:lstStyle/>
        <a:p>
          <a:endParaRPr lang="ru-RU"/>
        </a:p>
      </dgm:t>
    </dgm:pt>
    <dgm:pt modelId="{2E77771C-F4C3-427F-90BD-EF0E249C1083}" type="sibTrans" cxnId="{5D1F99C1-5562-4096-A873-990D1C1069E5}">
      <dgm:prSet/>
      <dgm:spPr/>
      <dgm:t>
        <a:bodyPr/>
        <a:lstStyle/>
        <a:p>
          <a:endParaRPr lang="ru-RU"/>
        </a:p>
      </dgm:t>
    </dgm:pt>
    <dgm:pt modelId="{9A4F53E6-9228-4453-9A79-7F19DB5B90F2}">
      <dgm:prSet custT="1"/>
      <dgm:spPr/>
      <dgm:t>
        <a:bodyPr/>
        <a:lstStyle/>
        <a:p>
          <a:endParaRPr lang="ru-RU" sz="1000" b="1" dirty="0" smtClean="0"/>
        </a:p>
        <a:p>
          <a:r>
            <a:rPr lang="ru-RU" sz="900" b="1" dirty="0" smtClean="0"/>
            <a:t>МУЛЬК – ЭТО ЗЕМЛЕВЛАДЕНИЯ ОТДЕЛЬНЫХ ЧЛЕНОВ ПРАВЯЩЕЙ ДИНАСТИИ, ПРЕДСТАВИТЕЛЕЙ ВЫСШЕГО ДУХОВЕНСТВА, ДЕХКАН, ЗАЖИТОЧНЫХ КУПЦОВ, А ТАКЖЕ МЕЛКИХ СЕЛЬСКИХ ТРУЖЕНИКОВ</a:t>
          </a:r>
        </a:p>
        <a:p>
          <a:r>
            <a:rPr lang="ru-RU" sz="1200" dirty="0" smtClean="0"/>
            <a:t>	</a:t>
          </a:r>
          <a:endParaRPr lang="ru-RU" sz="1200" dirty="0"/>
        </a:p>
      </dgm:t>
    </dgm:pt>
    <dgm:pt modelId="{9924EA0F-B876-4B0B-8618-50E108466766}" type="parTrans" cxnId="{E6B83999-3C84-417D-B6D7-CC5559CA4791}">
      <dgm:prSet/>
      <dgm:spPr/>
      <dgm:t>
        <a:bodyPr/>
        <a:lstStyle/>
        <a:p>
          <a:endParaRPr lang="ru-RU"/>
        </a:p>
      </dgm:t>
    </dgm:pt>
    <dgm:pt modelId="{0B9E3F4A-B764-437E-85E5-837C2EB2BAB9}" type="sibTrans" cxnId="{E6B83999-3C84-417D-B6D7-CC5559CA4791}">
      <dgm:prSet/>
      <dgm:spPr/>
      <dgm:t>
        <a:bodyPr/>
        <a:lstStyle/>
        <a:p>
          <a:endParaRPr lang="ru-RU"/>
        </a:p>
      </dgm:t>
    </dgm:pt>
    <dgm:pt modelId="{1B9335D6-7179-498E-ACFB-669D8B96B0D7}">
      <dgm:prSet custT="1"/>
      <dgm:spPr/>
      <dgm:t>
        <a:bodyPr/>
        <a:lstStyle/>
        <a:p>
          <a:r>
            <a:rPr lang="ru-RU" sz="1000" dirty="0" smtClean="0"/>
            <a:t>ВАКУФНЫЕ ЗЕМЛИ, ПЕРЕДАВАЛИСЬ ВО ВРЕМЕННОЕ ИЛИ ВЕЧНОЕ ПОЛЬЗОВАНИЕ ДУХОВНЫМ УЧРЕЖДЕНИЯМ — МЕЧЕТЯМ, МЕДРЕСЕ, ХАНАКА, МАВЗОЛЕЯМ</a:t>
          </a:r>
          <a:r>
            <a:rPr lang="ru-RU" sz="1200" dirty="0" smtClean="0"/>
            <a:t>. </a:t>
          </a:r>
        </a:p>
      </dgm:t>
    </dgm:pt>
    <dgm:pt modelId="{29F5B818-B59E-4B0C-B177-00A87994B7C0}" type="parTrans" cxnId="{85C5C88C-0716-427A-8E64-F84BD62569B0}">
      <dgm:prSet/>
      <dgm:spPr/>
      <dgm:t>
        <a:bodyPr/>
        <a:lstStyle/>
        <a:p>
          <a:endParaRPr lang="ru-RU"/>
        </a:p>
      </dgm:t>
    </dgm:pt>
    <dgm:pt modelId="{C5B041C8-D474-4EBD-8D13-757097878B1E}" type="sibTrans" cxnId="{85C5C88C-0716-427A-8E64-F84BD62569B0}">
      <dgm:prSet/>
      <dgm:spPr/>
      <dgm:t>
        <a:bodyPr/>
        <a:lstStyle/>
        <a:p>
          <a:endParaRPr lang="ru-RU"/>
        </a:p>
      </dgm:t>
    </dgm:pt>
    <dgm:pt modelId="{F9B17F2E-1E9E-45D5-96FB-9716A3398DC8}">
      <dgm:prSet custT="1"/>
      <dgm:spPr/>
      <dgm:t>
        <a:bodyPr/>
        <a:lstStyle/>
        <a:p>
          <a:r>
            <a:rPr lang="ru-RU" sz="1000" dirty="0" smtClean="0"/>
            <a:t>«МУЛЬКИ ХОС", - ЭТО ЗЕМЛИ ВЫСШЕГО ДУХОВЕНСТВА. ИХ ВЛАДЕЛЬЦЫ ИМЕЛИ ПРИВИЛЕГИЮ ВМЕСТО ХАРАДЖА УПЛАЧИВАТЬ ГОСУДАРСТВУ НАЛОГ УШР В РАЗМЕРЕ 10 ПРОЦЕНТОВ ОТ УРОЖАЯ</a:t>
          </a:r>
          <a:endParaRPr lang="ru-RU" sz="1000" dirty="0"/>
        </a:p>
      </dgm:t>
    </dgm:pt>
    <dgm:pt modelId="{976E1458-7DDC-4FAF-A394-9C037981553F}" type="parTrans" cxnId="{BBF0F760-418D-48DA-8627-C8C851CD81F1}">
      <dgm:prSet/>
      <dgm:spPr/>
      <dgm:t>
        <a:bodyPr/>
        <a:lstStyle/>
        <a:p>
          <a:endParaRPr lang="ru-RU"/>
        </a:p>
      </dgm:t>
    </dgm:pt>
    <dgm:pt modelId="{5F4962C4-1A1A-4240-B83C-9BA1E127BBC0}" type="sibTrans" cxnId="{BBF0F760-418D-48DA-8627-C8C851CD81F1}">
      <dgm:prSet/>
      <dgm:spPr/>
      <dgm:t>
        <a:bodyPr/>
        <a:lstStyle/>
        <a:p>
          <a:endParaRPr lang="ru-RU"/>
        </a:p>
      </dgm:t>
    </dgm:pt>
    <dgm:pt modelId="{022B7BD9-B404-4A11-884F-E0B5FC9287FA}">
      <dgm:prSet custT="1"/>
      <dgm:spPr/>
      <dgm:t>
        <a:bodyPr/>
        <a:lstStyle/>
        <a:p>
          <a:r>
            <a:rPr lang="ru-RU" sz="1100" dirty="0" smtClean="0">
              <a:latin typeface="Arial" pitchFamily="34" charset="0"/>
              <a:cs typeface="Arial" pitchFamily="34" charset="0"/>
            </a:rPr>
            <a:t>ОБЩИННЫЕ ЗЕМЛИ  БЫЛИ РАСПРОСТРАНЕНЫ НА БОГАРНЫХ И ПРЕДГОРНЫХ ЗОНАХ, ГДЕ ОБРАБОТКА ПОЛЕЙ ВЕЛАСЬ ВСЕЙ ОБЩИНОЙ.</a:t>
          </a:r>
        </a:p>
      </dgm:t>
    </dgm:pt>
    <dgm:pt modelId="{7F396401-3190-472C-A3DB-590AB69AB37A}" type="parTrans" cxnId="{70B1C6DD-C5A6-4831-883D-8C97E0F4744F}">
      <dgm:prSet/>
      <dgm:spPr/>
      <dgm:t>
        <a:bodyPr/>
        <a:lstStyle/>
        <a:p>
          <a:endParaRPr lang="ru-RU"/>
        </a:p>
      </dgm:t>
    </dgm:pt>
    <dgm:pt modelId="{57E67944-0C82-4987-A788-7565C6256CF1}" type="sibTrans" cxnId="{70B1C6DD-C5A6-4831-883D-8C97E0F4744F}">
      <dgm:prSet/>
      <dgm:spPr/>
      <dgm:t>
        <a:bodyPr/>
        <a:lstStyle/>
        <a:p>
          <a:endParaRPr lang="ru-RU"/>
        </a:p>
      </dgm:t>
    </dgm:pt>
    <dgm:pt modelId="{B57A9B4A-CD5E-4785-BC92-BF345F625A0E}" type="pres">
      <dgm:prSet presAssocID="{A4E11150-8435-499D-8443-6F4D5E00D3C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BE32EF4-1397-4ABE-92F5-68A34D4210AE}" type="pres">
      <dgm:prSet presAssocID="{022B7BD9-B404-4A11-884F-E0B5FC9287FA}" presName="boxAndChildren" presStyleCnt="0"/>
      <dgm:spPr/>
    </dgm:pt>
    <dgm:pt modelId="{AA6FCDF9-5473-4289-961D-3316404C405C}" type="pres">
      <dgm:prSet presAssocID="{022B7BD9-B404-4A11-884F-E0B5FC9287FA}" presName="parentTextBox" presStyleLbl="node1" presStyleIdx="0" presStyleCnt="5" custScaleX="97403" custScaleY="1109737"/>
      <dgm:spPr/>
      <dgm:t>
        <a:bodyPr/>
        <a:lstStyle/>
        <a:p>
          <a:endParaRPr lang="ru-RU"/>
        </a:p>
      </dgm:t>
    </dgm:pt>
    <dgm:pt modelId="{9436670D-EC72-45FD-AD9F-7C8369ABDCEC}" type="pres">
      <dgm:prSet presAssocID="{5F4962C4-1A1A-4240-B83C-9BA1E127BBC0}" presName="sp" presStyleCnt="0"/>
      <dgm:spPr/>
    </dgm:pt>
    <dgm:pt modelId="{0FD24EAD-21BF-4EDA-8FA5-F0DF52B0E565}" type="pres">
      <dgm:prSet presAssocID="{F9B17F2E-1E9E-45D5-96FB-9716A3398DC8}" presName="arrowAndChildren" presStyleCnt="0"/>
      <dgm:spPr/>
    </dgm:pt>
    <dgm:pt modelId="{30FCA5C1-EAA6-4F20-88B8-11440340F3B9}" type="pres">
      <dgm:prSet presAssocID="{F9B17F2E-1E9E-45D5-96FB-9716A3398DC8}" presName="parentTextArrow" presStyleLbl="node1" presStyleIdx="1" presStyleCnt="5" custScaleX="96519" custScaleY="922145" custLinFactY="8666" custLinFactNeighborX="-857" custLinFactNeighborY="100000"/>
      <dgm:spPr/>
      <dgm:t>
        <a:bodyPr/>
        <a:lstStyle/>
        <a:p>
          <a:endParaRPr lang="ru-RU"/>
        </a:p>
      </dgm:t>
    </dgm:pt>
    <dgm:pt modelId="{E24686E3-4DAA-472C-98D0-12AD71E380B2}" type="pres">
      <dgm:prSet presAssocID="{C5B041C8-D474-4EBD-8D13-757097878B1E}" presName="sp" presStyleCnt="0"/>
      <dgm:spPr/>
    </dgm:pt>
    <dgm:pt modelId="{71B39716-D59C-4B2B-8AF9-BD18FB187073}" type="pres">
      <dgm:prSet presAssocID="{1B9335D6-7179-498E-ACFB-669D8B96B0D7}" presName="arrowAndChildren" presStyleCnt="0"/>
      <dgm:spPr/>
    </dgm:pt>
    <dgm:pt modelId="{44507781-86B4-4EBC-9B4A-4C9E3A62009B}" type="pres">
      <dgm:prSet presAssocID="{1B9335D6-7179-498E-ACFB-669D8B96B0D7}" presName="parentTextArrow" presStyleLbl="node1" presStyleIdx="2" presStyleCnt="5" custScaleX="97422" custScaleY="993251" custLinFactY="97203" custLinFactNeighborX="117" custLinFactNeighborY="100000"/>
      <dgm:spPr/>
      <dgm:t>
        <a:bodyPr/>
        <a:lstStyle/>
        <a:p>
          <a:endParaRPr lang="ru-RU"/>
        </a:p>
      </dgm:t>
    </dgm:pt>
    <dgm:pt modelId="{C24689C4-1266-4AEF-8A71-FE04F324F838}" type="pres">
      <dgm:prSet presAssocID="{0B9E3F4A-B764-437E-85E5-837C2EB2BAB9}" presName="sp" presStyleCnt="0"/>
      <dgm:spPr/>
    </dgm:pt>
    <dgm:pt modelId="{7C09F4D3-96E4-4FA4-AC05-C5D800798AA8}" type="pres">
      <dgm:prSet presAssocID="{9A4F53E6-9228-4453-9A79-7F19DB5B90F2}" presName="arrowAndChildren" presStyleCnt="0"/>
      <dgm:spPr/>
    </dgm:pt>
    <dgm:pt modelId="{53A20361-65EC-45A2-9485-4E92AC78F6D6}" type="pres">
      <dgm:prSet presAssocID="{9A4F53E6-9228-4453-9A79-7F19DB5B90F2}" presName="parentTextArrow" presStyleLbl="node1" presStyleIdx="3" presStyleCnt="5" custScaleX="96644" custScaleY="795899" custLinFactY="100000" custLinFactNeighborX="-262" custLinFactNeighborY="189219"/>
      <dgm:spPr/>
      <dgm:t>
        <a:bodyPr/>
        <a:lstStyle/>
        <a:p>
          <a:endParaRPr lang="ru-RU"/>
        </a:p>
      </dgm:t>
    </dgm:pt>
    <dgm:pt modelId="{46150211-874D-4B77-A95C-58886D2E83C4}" type="pres">
      <dgm:prSet presAssocID="{2E77771C-F4C3-427F-90BD-EF0E249C1083}" presName="sp" presStyleCnt="0"/>
      <dgm:spPr/>
    </dgm:pt>
    <dgm:pt modelId="{892E7E71-4000-44DB-A080-16D80BE3356A}" type="pres">
      <dgm:prSet presAssocID="{C34D8BC5-10F3-490F-A619-D7B1B44DA468}" presName="arrowAndChildren" presStyleCnt="0"/>
      <dgm:spPr/>
    </dgm:pt>
    <dgm:pt modelId="{5DBDF872-E01B-410E-80B0-A404C793232E}" type="pres">
      <dgm:prSet presAssocID="{C34D8BC5-10F3-490F-A619-D7B1B44DA468}" presName="parentTextArrow" presStyleLbl="node1" presStyleIdx="4" presStyleCnt="5" custScaleX="97618" custScaleY="547642" custLinFactY="100000" custLinFactNeighborX="-671" custLinFactNeighborY="110709"/>
      <dgm:spPr/>
      <dgm:t>
        <a:bodyPr/>
        <a:lstStyle/>
        <a:p>
          <a:endParaRPr lang="ru-RU"/>
        </a:p>
      </dgm:t>
    </dgm:pt>
  </dgm:ptLst>
  <dgm:cxnLst>
    <dgm:cxn modelId="{A8DB8B3A-8D35-414D-B950-46BF83609EBE}" type="presOf" srcId="{F9B17F2E-1E9E-45D5-96FB-9716A3398DC8}" destId="{30FCA5C1-EAA6-4F20-88B8-11440340F3B9}" srcOrd="0" destOrd="0" presId="urn:microsoft.com/office/officeart/2005/8/layout/process4"/>
    <dgm:cxn modelId="{76470AAA-0E0F-4D32-BC68-DC7BBBAFB36F}" type="presOf" srcId="{A4E11150-8435-499D-8443-6F4D5E00D3C6}" destId="{B57A9B4A-CD5E-4785-BC92-BF345F625A0E}" srcOrd="0" destOrd="0" presId="urn:microsoft.com/office/officeart/2005/8/layout/process4"/>
    <dgm:cxn modelId="{E6B83999-3C84-417D-B6D7-CC5559CA4791}" srcId="{A4E11150-8435-499D-8443-6F4D5E00D3C6}" destId="{9A4F53E6-9228-4453-9A79-7F19DB5B90F2}" srcOrd="1" destOrd="0" parTransId="{9924EA0F-B876-4B0B-8618-50E108466766}" sibTransId="{0B9E3F4A-B764-437E-85E5-837C2EB2BAB9}"/>
    <dgm:cxn modelId="{BBF0F760-418D-48DA-8627-C8C851CD81F1}" srcId="{A4E11150-8435-499D-8443-6F4D5E00D3C6}" destId="{F9B17F2E-1E9E-45D5-96FB-9716A3398DC8}" srcOrd="3" destOrd="0" parTransId="{976E1458-7DDC-4FAF-A394-9C037981553F}" sibTransId="{5F4962C4-1A1A-4240-B83C-9BA1E127BBC0}"/>
    <dgm:cxn modelId="{3EED075D-6EE3-4768-A7CC-CDDEC6EE7BF4}" type="presOf" srcId="{C34D8BC5-10F3-490F-A619-D7B1B44DA468}" destId="{5DBDF872-E01B-410E-80B0-A404C793232E}" srcOrd="0" destOrd="0" presId="urn:microsoft.com/office/officeart/2005/8/layout/process4"/>
    <dgm:cxn modelId="{899D889B-A0D5-4A38-8D2B-81CEE466C2AB}" type="presOf" srcId="{1B9335D6-7179-498E-ACFB-669D8B96B0D7}" destId="{44507781-86B4-4EBC-9B4A-4C9E3A62009B}" srcOrd="0" destOrd="0" presId="urn:microsoft.com/office/officeart/2005/8/layout/process4"/>
    <dgm:cxn modelId="{85C5C88C-0716-427A-8E64-F84BD62569B0}" srcId="{A4E11150-8435-499D-8443-6F4D5E00D3C6}" destId="{1B9335D6-7179-498E-ACFB-669D8B96B0D7}" srcOrd="2" destOrd="0" parTransId="{29F5B818-B59E-4B0C-B177-00A87994B7C0}" sibTransId="{C5B041C8-D474-4EBD-8D13-757097878B1E}"/>
    <dgm:cxn modelId="{70B1C6DD-C5A6-4831-883D-8C97E0F4744F}" srcId="{A4E11150-8435-499D-8443-6F4D5E00D3C6}" destId="{022B7BD9-B404-4A11-884F-E0B5FC9287FA}" srcOrd="4" destOrd="0" parTransId="{7F396401-3190-472C-A3DB-590AB69AB37A}" sibTransId="{57E67944-0C82-4987-A788-7565C6256CF1}"/>
    <dgm:cxn modelId="{7A8691F8-088D-44A9-AE9B-E257A5D382DC}" type="presOf" srcId="{022B7BD9-B404-4A11-884F-E0B5FC9287FA}" destId="{AA6FCDF9-5473-4289-961D-3316404C405C}" srcOrd="0" destOrd="0" presId="urn:microsoft.com/office/officeart/2005/8/layout/process4"/>
    <dgm:cxn modelId="{788E4C96-F8C5-44D7-917D-FAA1DF235FB0}" type="presOf" srcId="{9A4F53E6-9228-4453-9A79-7F19DB5B90F2}" destId="{53A20361-65EC-45A2-9485-4E92AC78F6D6}" srcOrd="0" destOrd="0" presId="urn:microsoft.com/office/officeart/2005/8/layout/process4"/>
    <dgm:cxn modelId="{5D1F99C1-5562-4096-A873-990D1C1069E5}" srcId="{A4E11150-8435-499D-8443-6F4D5E00D3C6}" destId="{C34D8BC5-10F3-490F-A619-D7B1B44DA468}" srcOrd="0" destOrd="0" parTransId="{F58E51D1-081B-4284-B945-FDDBAFF2ECDB}" sibTransId="{2E77771C-F4C3-427F-90BD-EF0E249C1083}"/>
    <dgm:cxn modelId="{4E2A8DC1-7C42-4A87-9173-A63E88EB04EC}" type="presParOf" srcId="{B57A9B4A-CD5E-4785-BC92-BF345F625A0E}" destId="{FBE32EF4-1397-4ABE-92F5-68A34D4210AE}" srcOrd="0" destOrd="0" presId="urn:microsoft.com/office/officeart/2005/8/layout/process4"/>
    <dgm:cxn modelId="{D9A98707-E92A-44E9-8262-BF0A468810B5}" type="presParOf" srcId="{FBE32EF4-1397-4ABE-92F5-68A34D4210AE}" destId="{AA6FCDF9-5473-4289-961D-3316404C405C}" srcOrd="0" destOrd="0" presId="urn:microsoft.com/office/officeart/2005/8/layout/process4"/>
    <dgm:cxn modelId="{3CF5179C-F99F-4864-BC26-4C4AA2A06687}" type="presParOf" srcId="{B57A9B4A-CD5E-4785-BC92-BF345F625A0E}" destId="{9436670D-EC72-45FD-AD9F-7C8369ABDCEC}" srcOrd="1" destOrd="0" presId="urn:microsoft.com/office/officeart/2005/8/layout/process4"/>
    <dgm:cxn modelId="{52758684-7FCC-441D-B9A5-8746952ED55E}" type="presParOf" srcId="{B57A9B4A-CD5E-4785-BC92-BF345F625A0E}" destId="{0FD24EAD-21BF-4EDA-8FA5-F0DF52B0E565}" srcOrd="2" destOrd="0" presId="urn:microsoft.com/office/officeart/2005/8/layout/process4"/>
    <dgm:cxn modelId="{E1B9DDCC-A39D-4BE5-9570-18C03EB5B1E3}" type="presParOf" srcId="{0FD24EAD-21BF-4EDA-8FA5-F0DF52B0E565}" destId="{30FCA5C1-EAA6-4F20-88B8-11440340F3B9}" srcOrd="0" destOrd="0" presId="urn:microsoft.com/office/officeart/2005/8/layout/process4"/>
    <dgm:cxn modelId="{20BC0FC4-8F26-457B-8EC4-627ECE525967}" type="presParOf" srcId="{B57A9B4A-CD5E-4785-BC92-BF345F625A0E}" destId="{E24686E3-4DAA-472C-98D0-12AD71E380B2}" srcOrd="3" destOrd="0" presId="urn:microsoft.com/office/officeart/2005/8/layout/process4"/>
    <dgm:cxn modelId="{72162FEB-EC42-4E88-8022-19E328D847CF}" type="presParOf" srcId="{B57A9B4A-CD5E-4785-BC92-BF345F625A0E}" destId="{71B39716-D59C-4B2B-8AF9-BD18FB187073}" srcOrd="4" destOrd="0" presId="urn:microsoft.com/office/officeart/2005/8/layout/process4"/>
    <dgm:cxn modelId="{24595102-0509-4ABC-BABD-55060DB354CA}" type="presParOf" srcId="{71B39716-D59C-4B2B-8AF9-BD18FB187073}" destId="{44507781-86B4-4EBC-9B4A-4C9E3A62009B}" srcOrd="0" destOrd="0" presId="urn:microsoft.com/office/officeart/2005/8/layout/process4"/>
    <dgm:cxn modelId="{0BA3F38E-74EA-421A-A105-EB0ACDEB57A9}" type="presParOf" srcId="{B57A9B4A-CD5E-4785-BC92-BF345F625A0E}" destId="{C24689C4-1266-4AEF-8A71-FE04F324F838}" srcOrd="5" destOrd="0" presId="urn:microsoft.com/office/officeart/2005/8/layout/process4"/>
    <dgm:cxn modelId="{CAEABB91-C49E-4E96-8D5E-398E1C9DBE88}" type="presParOf" srcId="{B57A9B4A-CD5E-4785-BC92-BF345F625A0E}" destId="{7C09F4D3-96E4-4FA4-AC05-C5D800798AA8}" srcOrd="6" destOrd="0" presId="urn:microsoft.com/office/officeart/2005/8/layout/process4"/>
    <dgm:cxn modelId="{02E93A00-2888-42DD-873F-18D392F22ED9}" type="presParOf" srcId="{7C09F4D3-96E4-4FA4-AC05-C5D800798AA8}" destId="{53A20361-65EC-45A2-9485-4E92AC78F6D6}" srcOrd="0" destOrd="0" presId="urn:microsoft.com/office/officeart/2005/8/layout/process4"/>
    <dgm:cxn modelId="{0D02C6E8-F9F7-4D82-BF6B-2FB72234B06A}" type="presParOf" srcId="{B57A9B4A-CD5E-4785-BC92-BF345F625A0E}" destId="{46150211-874D-4B77-A95C-58886D2E83C4}" srcOrd="7" destOrd="0" presId="urn:microsoft.com/office/officeart/2005/8/layout/process4"/>
    <dgm:cxn modelId="{B45AC593-FEB8-495A-95E4-CCC5BA8497F3}" type="presParOf" srcId="{B57A9B4A-CD5E-4785-BC92-BF345F625A0E}" destId="{892E7E71-4000-44DB-A080-16D80BE3356A}" srcOrd="8" destOrd="0" presId="urn:microsoft.com/office/officeart/2005/8/layout/process4"/>
    <dgm:cxn modelId="{AD25B340-6324-45F4-8B4B-06890E3BC68C}" type="presParOf" srcId="{892E7E71-4000-44DB-A080-16D80BE3356A}" destId="{5DBDF872-E01B-410E-80B0-A404C793232E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F182D52-9EC5-4728-8394-3DA89F107728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681E8F2-CB45-4211-A95D-F6AFE94F4A98}">
      <dgm:prSet phldrT="[Текст]" custT="1"/>
      <dgm:spPr/>
      <dgm:t>
        <a:bodyPr/>
        <a:lstStyle/>
        <a:p>
          <a:r>
            <a:rPr lang="ru-RU" sz="1400" dirty="0" smtClean="0">
              <a:latin typeface="Arial" pitchFamily="34" charset="0"/>
              <a:cs typeface="Arial" pitchFamily="34" charset="0"/>
            </a:rPr>
            <a:t>Беспрерывные походы </a:t>
          </a:r>
          <a:r>
            <a:rPr lang="ru-RU" sz="1400" dirty="0" err="1" smtClean="0">
              <a:latin typeface="Arial" pitchFamily="34" charset="0"/>
              <a:cs typeface="Arial" pitchFamily="34" charset="0"/>
            </a:rPr>
            <a:t>Саманидов</a:t>
          </a:r>
          <a:endParaRPr lang="ru-RU" sz="1400" dirty="0">
            <a:latin typeface="Arial" pitchFamily="34" charset="0"/>
            <a:cs typeface="Arial" pitchFamily="34" charset="0"/>
          </a:endParaRPr>
        </a:p>
      </dgm:t>
    </dgm:pt>
    <dgm:pt modelId="{767FF13D-5512-400A-BC6F-0E35EFD9716B}" type="parTrans" cxnId="{855596D7-0224-4095-9485-525C3BCC34F4}">
      <dgm:prSet/>
      <dgm:spPr/>
      <dgm:t>
        <a:bodyPr/>
        <a:lstStyle/>
        <a:p>
          <a:endParaRPr lang="ru-RU"/>
        </a:p>
      </dgm:t>
    </dgm:pt>
    <dgm:pt modelId="{3055353A-BD03-4A05-BD2B-08CABBAAD1A8}" type="sibTrans" cxnId="{855596D7-0224-4095-9485-525C3BCC34F4}">
      <dgm:prSet/>
      <dgm:spPr/>
      <dgm:t>
        <a:bodyPr/>
        <a:lstStyle/>
        <a:p>
          <a:endParaRPr lang="ru-RU"/>
        </a:p>
      </dgm:t>
    </dgm:pt>
    <dgm:pt modelId="{7E84FD50-D626-4615-8D9B-351C83443947}">
      <dgm:prSet phldrT="[Текст]" custT="1"/>
      <dgm:spPr/>
      <dgm:t>
        <a:bodyPr/>
        <a:lstStyle/>
        <a:p>
          <a:r>
            <a:rPr lang="ru-RU" sz="1400" dirty="0" smtClean="0">
              <a:latin typeface="Arial" pitchFamily="34" charset="0"/>
              <a:cs typeface="Arial" pitchFamily="34" charset="0"/>
            </a:rPr>
            <a:t>Междоусобицы и своеволие местных правителей</a:t>
          </a:r>
          <a:endParaRPr lang="ru-RU" sz="1400" dirty="0">
            <a:latin typeface="Arial" pitchFamily="34" charset="0"/>
            <a:cs typeface="Arial" pitchFamily="34" charset="0"/>
          </a:endParaRPr>
        </a:p>
      </dgm:t>
    </dgm:pt>
    <dgm:pt modelId="{30721FD6-4865-4AC7-9195-7AA96FE5D3C9}" type="parTrans" cxnId="{6FAC0D27-751D-44E5-957D-75AB75DD26DC}">
      <dgm:prSet/>
      <dgm:spPr/>
      <dgm:t>
        <a:bodyPr/>
        <a:lstStyle/>
        <a:p>
          <a:endParaRPr lang="ru-RU"/>
        </a:p>
      </dgm:t>
    </dgm:pt>
    <dgm:pt modelId="{1E306EB5-3E9D-4946-8805-C2F64488AAA5}" type="sibTrans" cxnId="{6FAC0D27-751D-44E5-957D-75AB75DD26DC}">
      <dgm:prSet/>
      <dgm:spPr/>
      <dgm:t>
        <a:bodyPr/>
        <a:lstStyle/>
        <a:p>
          <a:endParaRPr lang="ru-RU"/>
        </a:p>
      </dgm:t>
    </dgm:pt>
    <dgm:pt modelId="{2A13525A-F0BA-4C1D-B43E-9ECC743A3322}">
      <dgm:prSet phldrT="[Текст]" custT="1"/>
      <dgm:spPr/>
      <dgm:t>
        <a:bodyPr/>
        <a:lstStyle/>
        <a:p>
          <a:r>
            <a:rPr lang="ru-RU" sz="1400" dirty="0" smtClean="0">
              <a:latin typeface="Arial" pitchFamily="34" charset="0"/>
              <a:cs typeface="Arial" pitchFamily="34" charset="0"/>
            </a:rPr>
            <a:t>Ухудшение экономического положения </a:t>
          </a:r>
          <a:r>
            <a:rPr lang="ru-RU" sz="1400" dirty="0" smtClean="0"/>
            <a:t>Бухары.</a:t>
          </a:r>
          <a:endParaRPr lang="ru-RU" sz="900" dirty="0"/>
        </a:p>
      </dgm:t>
    </dgm:pt>
    <dgm:pt modelId="{C84BDDB3-CFD5-4AA5-8355-7D22C71665E9}" type="parTrans" cxnId="{FD6F65E0-5366-4BB5-81CF-99283B04A8DB}">
      <dgm:prSet/>
      <dgm:spPr/>
      <dgm:t>
        <a:bodyPr/>
        <a:lstStyle/>
        <a:p>
          <a:endParaRPr lang="ru-RU"/>
        </a:p>
      </dgm:t>
    </dgm:pt>
    <dgm:pt modelId="{263C91DD-3345-4BEA-866F-AB1E603184DD}" type="sibTrans" cxnId="{FD6F65E0-5366-4BB5-81CF-99283B04A8DB}">
      <dgm:prSet/>
      <dgm:spPr/>
      <dgm:t>
        <a:bodyPr/>
        <a:lstStyle/>
        <a:p>
          <a:endParaRPr lang="ru-RU"/>
        </a:p>
      </dgm:t>
    </dgm:pt>
    <dgm:pt modelId="{2AFAF3BF-A556-4331-8D8A-23358D1EFEE7}">
      <dgm:prSet phldrT="[Текст]"/>
      <dgm:spPr/>
      <dgm:t>
        <a:bodyPr/>
        <a:lstStyle/>
        <a:p>
          <a:endParaRPr lang="ru-RU" sz="900" dirty="0"/>
        </a:p>
      </dgm:t>
    </dgm:pt>
    <dgm:pt modelId="{2121C273-1B9B-44F6-8099-50FA36AD6D11}" type="parTrans" cxnId="{FAFE76D7-E3F8-42D8-B414-34F3750B01E7}">
      <dgm:prSet/>
      <dgm:spPr/>
      <dgm:t>
        <a:bodyPr/>
        <a:lstStyle/>
        <a:p>
          <a:endParaRPr lang="ru-RU"/>
        </a:p>
      </dgm:t>
    </dgm:pt>
    <dgm:pt modelId="{0B8FBE57-5D0C-4C6F-B2B9-9420B03C111D}" type="sibTrans" cxnId="{FAFE76D7-E3F8-42D8-B414-34F3750B01E7}">
      <dgm:prSet/>
      <dgm:spPr/>
      <dgm:t>
        <a:bodyPr/>
        <a:lstStyle/>
        <a:p>
          <a:endParaRPr lang="ru-RU"/>
        </a:p>
      </dgm:t>
    </dgm:pt>
    <dgm:pt modelId="{F1D06716-B9A8-4B15-A031-445406C7298A}">
      <dgm:prSet phldrT="[Текст]" custT="1"/>
      <dgm:spPr/>
      <dgm:t>
        <a:bodyPr/>
        <a:lstStyle/>
        <a:p>
          <a:r>
            <a:rPr lang="ru-RU" sz="1400" dirty="0" smtClean="0">
              <a:latin typeface="Arial" pitchFamily="34" charset="0"/>
              <a:cs typeface="Arial" pitchFamily="34" charset="0"/>
            </a:rPr>
            <a:t>Армии и тюркской гвардии не выплачивается жалование</a:t>
          </a:r>
          <a:endParaRPr lang="ru-RU" sz="1400" dirty="0">
            <a:latin typeface="Arial" pitchFamily="34" charset="0"/>
            <a:cs typeface="Arial" pitchFamily="34" charset="0"/>
          </a:endParaRPr>
        </a:p>
      </dgm:t>
    </dgm:pt>
    <dgm:pt modelId="{33BF7DE3-4DBF-481E-AA4E-144809DA8562}" type="parTrans" cxnId="{A7609E4D-305F-48CE-8CAB-24AC836362DB}">
      <dgm:prSet/>
      <dgm:spPr/>
      <dgm:t>
        <a:bodyPr/>
        <a:lstStyle/>
        <a:p>
          <a:endParaRPr lang="ru-RU"/>
        </a:p>
      </dgm:t>
    </dgm:pt>
    <dgm:pt modelId="{7A31D17F-92A3-4274-85D0-BC72FF310D6D}" type="sibTrans" cxnId="{A7609E4D-305F-48CE-8CAB-24AC836362DB}">
      <dgm:prSet/>
      <dgm:spPr/>
      <dgm:t>
        <a:bodyPr/>
        <a:lstStyle/>
        <a:p>
          <a:endParaRPr lang="ru-RU"/>
        </a:p>
      </dgm:t>
    </dgm:pt>
    <dgm:pt modelId="{4D590C98-385E-4A9E-BA87-88D6446C0C59}">
      <dgm:prSet phldrT="[Текст]" custT="1"/>
      <dgm:spPr/>
      <dgm:t>
        <a:bodyPr/>
        <a:lstStyle/>
        <a:p>
          <a:r>
            <a:rPr lang="ru-RU" sz="1400" dirty="0" smtClean="0">
              <a:latin typeface="Arial" pitchFamily="34" charset="0"/>
              <a:cs typeface="Arial" pitchFamily="34" charset="0"/>
            </a:rPr>
            <a:t>Беспорядки обострили ситуацию в стране и вызвали недовольство народа</a:t>
          </a:r>
          <a:endParaRPr lang="ru-RU" sz="1400" dirty="0"/>
        </a:p>
      </dgm:t>
    </dgm:pt>
    <dgm:pt modelId="{5A5A68AA-DD53-4159-8F2A-4072879CE075}" type="parTrans" cxnId="{AED05356-6DFB-4F54-AA8D-C3C66E2DA5B3}">
      <dgm:prSet/>
      <dgm:spPr/>
      <dgm:t>
        <a:bodyPr/>
        <a:lstStyle/>
        <a:p>
          <a:endParaRPr lang="ru-RU"/>
        </a:p>
      </dgm:t>
    </dgm:pt>
    <dgm:pt modelId="{E2ADA993-1E43-47F9-BDAB-BFFBAAD9215F}" type="sibTrans" cxnId="{AED05356-6DFB-4F54-AA8D-C3C66E2DA5B3}">
      <dgm:prSet/>
      <dgm:spPr/>
      <dgm:t>
        <a:bodyPr/>
        <a:lstStyle/>
        <a:p>
          <a:endParaRPr lang="ru-RU"/>
        </a:p>
      </dgm:t>
    </dgm:pt>
    <dgm:pt modelId="{E9E5EAC0-0979-4660-8CD7-3AE69CA79D1F}">
      <dgm:prSet phldrT="[Текст]"/>
      <dgm:spPr/>
      <dgm:t>
        <a:bodyPr/>
        <a:lstStyle/>
        <a:p>
          <a:endParaRPr lang="ru-RU" sz="900" dirty="0"/>
        </a:p>
      </dgm:t>
    </dgm:pt>
    <dgm:pt modelId="{0294127E-57BA-42C3-B6B0-FAAEFB3B1643}" type="sibTrans" cxnId="{9DD25CC2-93F2-4BE9-89C7-5EC23EF2ABDA}">
      <dgm:prSet/>
      <dgm:spPr/>
      <dgm:t>
        <a:bodyPr/>
        <a:lstStyle/>
        <a:p>
          <a:endParaRPr lang="ru-RU"/>
        </a:p>
      </dgm:t>
    </dgm:pt>
    <dgm:pt modelId="{79FA27A5-B81D-4C57-9E48-AEFFE8AAF5C2}" type="parTrans" cxnId="{9DD25CC2-93F2-4BE9-89C7-5EC23EF2ABDA}">
      <dgm:prSet/>
      <dgm:spPr/>
      <dgm:t>
        <a:bodyPr/>
        <a:lstStyle/>
        <a:p>
          <a:endParaRPr lang="ru-RU"/>
        </a:p>
      </dgm:t>
    </dgm:pt>
    <dgm:pt modelId="{D33B0632-9C92-4395-A429-659993933DDE}" type="pres">
      <dgm:prSet presAssocID="{EF182D52-9EC5-4728-8394-3DA89F107728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DFD3646-6A8E-4FC3-BD96-224CF301D140}" type="pres">
      <dgm:prSet presAssocID="{EF182D52-9EC5-4728-8394-3DA89F107728}" presName="dummyMaxCanvas" presStyleCnt="0">
        <dgm:presLayoutVars/>
      </dgm:prSet>
      <dgm:spPr/>
    </dgm:pt>
    <dgm:pt modelId="{DE108E8D-6B92-4AB6-8F28-66BA17BC7919}" type="pres">
      <dgm:prSet presAssocID="{EF182D52-9EC5-4728-8394-3DA89F107728}" presName="ThreeNodes_1" presStyleLbl="node1" presStyleIdx="0" presStyleCnt="3" custScaleX="117647" custScaleY="164999" custLinFactNeighborX="1171" custLinFactNeighborY="-190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005B36-1709-4233-87D0-FE99CEEE8EC8}" type="pres">
      <dgm:prSet presAssocID="{EF182D52-9EC5-4728-8394-3DA89F107728}" presName="ThreeNodes_2" presStyleLbl="node1" presStyleIdx="1" presStyleCnt="3" custScaleX="91051" custScaleY="103832" custLinFactNeighborX="9733" custLinFactNeighborY="71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FCC6D6-566E-4FB6-A3E7-5DF208307010}" type="pres">
      <dgm:prSet presAssocID="{EF182D52-9EC5-4728-8394-3DA89F107728}" presName="ThreeNodes_3" presStyleLbl="node1" presStyleIdx="2" presStyleCnt="3" custScaleX="117647" custScaleY="160071" custLinFactNeighborX="-7041" custLinFactNeighborY="264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47CADB-4E3F-4B0B-B5C3-EF4A09DE0F5B}" type="pres">
      <dgm:prSet presAssocID="{EF182D52-9EC5-4728-8394-3DA89F107728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542EF0-98E3-40DB-AAD8-FBA7B5A68DDC}" type="pres">
      <dgm:prSet presAssocID="{EF182D52-9EC5-4728-8394-3DA89F107728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5D090E-5231-4523-A21A-B0CB31C3D5B8}" type="pres">
      <dgm:prSet presAssocID="{EF182D52-9EC5-4728-8394-3DA89F107728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790FDE-3E19-462A-AC65-01EA2FA42B25}" type="pres">
      <dgm:prSet presAssocID="{EF182D52-9EC5-4728-8394-3DA89F107728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9AE841-90C0-4F3C-A597-2295A451A0D6}" type="pres">
      <dgm:prSet presAssocID="{EF182D52-9EC5-4728-8394-3DA89F107728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ED05356-6DFB-4F54-AA8D-C3C66E2DA5B3}" srcId="{2AFAF3BF-A556-4331-8D8A-23358D1EFEE7}" destId="{4D590C98-385E-4A9E-BA87-88D6446C0C59}" srcOrd="1" destOrd="0" parTransId="{5A5A68AA-DD53-4159-8F2A-4072879CE075}" sibTransId="{E2ADA993-1E43-47F9-BDAB-BFFBAAD9215F}"/>
    <dgm:cxn modelId="{009E5513-8C62-4BFD-86B6-0A8BD5C6981B}" type="presOf" srcId="{E681E8F2-CB45-4211-A95D-F6AFE94F4A98}" destId="{DE108E8D-6B92-4AB6-8F28-66BA17BC7919}" srcOrd="0" destOrd="1" presId="urn:microsoft.com/office/officeart/2005/8/layout/vProcess5"/>
    <dgm:cxn modelId="{BE20673A-5AD6-4FC0-AA31-7EE220A06991}" type="presOf" srcId="{7E84FD50-D626-4615-8D9B-351C83443947}" destId="{6C5D090E-5231-4523-A21A-B0CB31C3D5B8}" srcOrd="1" destOrd="2" presId="urn:microsoft.com/office/officeart/2005/8/layout/vProcess5"/>
    <dgm:cxn modelId="{855596D7-0224-4095-9485-525C3BCC34F4}" srcId="{E9E5EAC0-0979-4660-8CD7-3AE69CA79D1F}" destId="{E681E8F2-CB45-4211-A95D-F6AFE94F4A98}" srcOrd="0" destOrd="0" parTransId="{767FF13D-5512-400A-BC6F-0E35EFD9716B}" sibTransId="{3055353A-BD03-4A05-BD2B-08CABBAAD1A8}"/>
    <dgm:cxn modelId="{A7609E4D-305F-48CE-8CAB-24AC836362DB}" srcId="{2AFAF3BF-A556-4331-8D8A-23358D1EFEE7}" destId="{F1D06716-B9A8-4B15-A031-445406C7298A}" srcOrd="0" destOrd="0" parTransId="{33BF7DE3-4DBF-481E-AA4E-144809DA8562}" sibTransId="{7A31D17F-92A3-4274-85D0-BC72FF310D6D}"/>
    <dgm:cxn modelId="{385D64CE-36B3-42EA-AADF-AC52CB1081C7}" type="presOf" srcId="{EF182D52-9EC5-4728-8394-3DA89F107728}" destId="{D33B0632-9C92-4395-A429-659993933DDE}" srcOrd="0" destOrd="0" presId="urn:microsoft.com/office/officeart/2005/8/layout/vProcess5"/>
    <dgm:cxn modelId="{1F3EDFCD-F6E7-41FF-BB78-B716EDB34F70}" type="presOf" srcId="{0294127E-57BA-42C3-B6B0-FAAEFB3B1643}" destId="{4747CADB-4E3F-4B0B-B5C3-EF4A09DE0F5B}" srcOrd="0" destOrd="0" presId="urn:microsoft.com/office/officeart/2005/8/layout/vProcess5"/>
    <dgm:cxn modelId="{2F068A30-B0AA-42D2-9B5E-FA431410D864}" type="presOf" srcId="{2A13525A-F0BA-4C1D-B43E-9ECC743A3322}" destId="{3D790FDE-3E19-462A-AC65-01EA2FA42B25}" srcOrd="1" destOrd="0" presId="urn:microsoft.com/office/officeart/2005/8/layout/vProcess5"/>
    <dgm:cxn modelId="{9DD25CC2-93F2-4BE9-89C7-5EC23EF2ABDA}" srcId="{EF182D52-9EC5-4728-8394-3DA89F107728}" destId="{E9E5EAC0-0979-4660-8CD7-3AE69CA79D1F}" srcOrd="0" destOrd="0" parTransId="{79FA27A5-B81D-4C57-9E48-AEFFE8AAF5C2}" sibTransId="{0294127E-57BA-42C3-B6B0-FAAEFB3B1643}"/>
    <dgm:cxn modelId="{646CDE69-4DF0-401A-89FF-F1E6ACB8A209}" type="presOf" srcId="{E681E8F2-CB45-4211-A95D-F6AFE94F4A98}" destId="{6C5D090E-5231-4523-A21A-B0CB31C3D5B8}" srcOrd="1" destOrd="1" presId="urn:microsoft.com/office/officeart/2005/8/layout/vProcess5"/>
    <dgm:cxn modelId="{17807ED0-B77C-4423-A773-D24CACE5E672}" type="presOf" srcId="{F1D06716-B9A8-4B15-A031-445406C7298A}" destId="{3FFCC6D6-566E-4FB6-A3E7-5DF208307010}" srcOrd="0" destOrd="1" presId="urn:microsoft.com/office/officeart/2005/8/layout/vProcess5"/>
    <dgm:cxn modelId="{24F91FF1-6491-402A-B31A-3674652CF5AB}" type="presOf" srcId="{2AFAF3BF-A556-4331-8D8A-23358D1EFEE7}" destId="{F09AE841-90C0-4F3C-A597-2295A451A0D6}" srcOrd="1" destOrd="0" presId="urn:microsoft.com/office/officeart/2005/8/layout/vProcess5"/>
    <dgm:cxn modelId="{FAFE76D7-E3F8-42D8-B414-34F3750B01E7}" srcId="{EF182D52-9EC5-4728-8394-3DA89F107728}" destId="{2AFAF3BF-A556-4331-8D8A-23358D1EFEE7}" srcOrd="2" destOrd="0" parTransId="{2121C273-1B9B-44F6-8099-50FA36AD6D11}" sibTransId="{0B8FBE57-5D0C-4C6F-B2B9-9420B03C111D}"/>
    <dgm:cxn modelId="{6FAC0D27-751D-44E5-957D-75AB75DD26DC}" srcId="{E9E5EAC0-0979-4660-8CD7-3AE69CA79D1F}" destId="{7E84FD50-D626-4615-8D9B-351C83443947}" srcOrd="1" destOrd="0" parTransId="{30721FD6-4865-4AC7-9195-7AA96FE5D3C9}" sibTransId="{1E306EB5-3E9D-4946-8805-C2F64488AAA5}"/>
    <dgm:cxn modelId="{62F0D8F4-7279-43C3-B428-156C4D872BF0}" type="presOf" srcId="{7E84FD50-D626-4615-8D9B-351C83443947}" destId="{DE108E8D-6B92-4AB6-8F28-66BA17BC7919}" srcOrd="0" destOrd="2" presId="urn:microsoft.com/office/officeart/2005/8/layout/vProcess5"/>
    <dgm:cxn modelId="{DFC397DB-61E4-4038-BA5B-621EE6E41478}" type="presOf" srcId="{F1D06716-B9A8-4B15-A031-445406C7298A}" destId="{F09AE841-90C0-4F3C-A597-2295A451A0D6}" srcOrd="1" destOrd="1" presId="urn:microsoft.com/office/officeart/2005/8/layout/vProcess5"/>
    <dgm:cxn modelId="{FD6F65E0-5366-4BB5-81CF-99283B04A8DB}" srcId="{EF182D52-9EC5-4728-8394-3DA89F107728}" destId="{2A13525A-F0BA-4C1D-B43E-9ECC743A3322}" srcOrd="1" destOrd="0" parTransId="{C84BDDB3-CFD5-4AA5-8355-7D22C71665E9}" sibTransId="{263C91DD-3345-4BEA-866F-AB1E603184DD}"/>
    <dgm:cxn modelId="{6289CF27-166D-404C-86CF-08FD1F8FFA73}" type="presOf" srcId="{E9E5EAC0-0979-4660-8CD7-3AE69CA79D1F}" destId="{DE108E8D-6B92-4AB6-8F28-66BA17BC7919}" srcOrd="0" destOrd="0" presId="urn:microsoft.com/office/officeart/2005/8/layout/vProcess5"/>
    <dgm:cxn modelId="{73DDC6A6-9858-428A-90B4-AA0E2A1F66FA}" type="presOf" srcId="{2A13525A-F0BA-4C1D-B43E-9ECC743A3322}" destId="{45005B36-1709-4233-87D0-FE99CEEE8EC8}" srcOrd="0" destOrd="0" presId="urn:microsoft.com/office/officeart/2005/8/layout/vProcess5"/>
    <dgm:cxn modelId="{BC348EF0-3C68-4A29-B4C2-19684D44EFDE}" type="presOf" srcId="{2AFAF3BF-A556-4331-8D8A-23358D1EFEE7}" destId="{3FFCC6D6-566E-4FB6-A3E7-5DF208307010}" srcOrd="0" destOrd="0" presId="urn:microsoft.com/office/officeart/2005/8/layout/vProcess5"/>
    <dgm:cxn modelId="{61760A91-4093-43B9-91E3-089A12D4F20A}" type="presOf" srcId="{4D590C98-385E-4A9E-BA87-88D6446C0C59}" destId="{3FFCC6D6-566E-4FB6-A3E7-5DF208307010}" srcOrd="0" destOrd="2" presId="urn:microsoft.com/office/officeart/2005/8/layout/vProcess5"/>
    <dgm:cxn modelId="{C30251F5-74BF-445E-BE83-4FA47CE00611}" type="presOf" srcId="{263C91DD-3345-4BEA-866F-AB1E603184DD}" destId="{0E542EF0-98E3-40DB-AAD8-FBA7B5A68DDC}" srcOrd="0" destOrd="0" presId="urn:microsoft.com/office/officeart/2005/8/layout/vProcess5"/>
    <dgm:cxn modelId="{4A57B75D-3D92-4148-843B-A566CB16E2A3}" type="presOf" srcId="{E9E5EAC0-0979-4660-8CD7-3AE69CA79D1F}" destId="{6C5D090E-5231-4523-A21A-B0CB31C3D5B8}" srcOrd="1" destOrd="0" presId="urn:microsoft.com/office/officeart/2005/8/layout/vProcess5"/>
    <dgm:cxn modelId="{3AD0A6DD-23C8-4DA9-A1E0-F37C250DF412}" type="presOf" srcId="{4D590C98-385E-4A9E-BA87-88D6446C0C59}" destId="{F09AE841-90C0-4F3C-A597-2295A451A0D6}" srcOrd="1" destOrd="2" presId="urn:microsoft.com/office/officeart/2005/8/layout/vProcess5"/>
    <dgm:cxn modelId="{56E05F4B-5115-4681-94C8-2CB329F49509}" type="presParOf" srcId="{D33B0632-9C92-4395-A429-659993933DDE}" destId="{9DFD3646-6A8E-4FC3-BD96-224CF301D140}" srcOrd="0" destOrd="0" presId="urn:microsoft.com/office/officeart/2005/8/layout/vProcess5"/>
    <dgm:cxn modelId="{5D4D132B-92F1-48D4-9564-DB49E678D03E}" type="presParOf" srcId="{D33B0632-9C92-4395-A429-659993933DDE}" destId="{DE108E8D-6B92-4AB6-8F28-66BA17BC7919}" srcOrd="1" destOrd="0" presId="urn:microsoft.com/office/officeart/2005/8/layout/vProcess5"/>
    <dgm:cxn modelId="{8065EE30-6275-435A-A2F4-42EDFFBEE2AC}" type="presParOf" srcId="{D33B0632-9C92-4395-A429-659993933DDE}" destId="{45005B36-1709-4233-87D0-FE99CEEE8EC8}" srcOrd="2" destOrd="0" presId="urn:microsoft.com/office/officeart/2005/8/layout/vProcess5"/>
    <dgm:cxn modelId="{150EFB7C-27F9-46C6-9DC7-AEAAA9AD1DBD}" type="presParOf" srcId="{D33B0632-9C92-4395-A429-659993933DDE}" destId="{3FFCC6D6-566E-4FB6-A3E7-5DF208307010}" srcOrd="3" destOrd="0" presId="urn:microsoft.com/office/officeart/2005/8/layout/vProcess5"/>
    <dgm:cxn modelId="{C2236D07-2AA1-4A88-AFD8-4FEF98908179}" type="presParOf" srcId="{D33B0632-9C92-4395-A429-659993933DDE}" destId="{4747CADB-4E3F-4B0B-B5C3-EF4A09DE0F5B}" srcOrd="4" destOrd="0" presId="urn:microsoft.com/office/officeart/2005/8/layout/vProcess5"/>
    <dgm:cxn modelId="{B6663D62-F766-4102-8024-C633876A015C}" type="presParOf" srcId="{D33B0632-9C92-4395-A429-659993933DDE}" destId="{0E542EF0-98E3-40DB-AAD8-FBA7B5A68DDC}" srcOrd="5" destOrd="0" presId="urn:microsoft.com/office/officeart/2005/8/layout/vProcess5"/>
    <dgm:cxn modelId="{0C9A3FB6-1D3C-4EE2-A257-A0DAFAD33B39}" type="presParOf" srcId="{D33B0632-9C92-4395-A429-659993933DDE}" destId="{6C5D090E-5231-4523-A21A-B0CB31C3D5B8}" srcOrd="6" destOrd="0" presId="urn:microsoft.com/office/officeart/2005/8/layout/vProcess5"/>
    <dgm:cxn modelId="{2A26D311-CF1D-48CE-BD08-D87E71BCF38A}" type="presParOf" srcId="{D33B0632-9C92-4395-A429-659993933DDE}" destId="{3D790FDE-3E19-462A-AC65-01EA2FA42B25}" srcOrd="7" destOrd="0" presId="urn:microsoft.com/office/officeart/2005/8/layout/vProcess5"/>
    <dgm:cxn modelId="{9FB66EE9-D984-4A50-9A61-9AC3D144FA7B}" type="presParOf" srcId="{D33B0632-9C92-4395-A429-659993933DDE}" destId="{F09AE841-90C0-4F3C-A597-2295A451A0D6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AA27D2-D1ED-425B-A19C-7FAB9BB2B4C2}">
      <dsp:nvSpPr>
        <dsp:cNvPr id="0" name=""/>
        <dsp:cNvSpPr/>
      </dsp:nvSpPr>
      <dsp:spPr>
        <a:xfrm>
          <a:off x="71994" y="0"/>
          <a:ext cx="2880400" cy="1800250"/>
        </a:xfrm>
        <a:prstGeom prst="swooshArrow">
          <a:avLst>
            <a:gd name="adj1" fmla="val 25000"/>
            <a:gd name="adj2" fmla="val 25000"/>
          </a:avLst>
        </a:prstGeom>
        <a:gradFill rotWithShape="0">
          <a:gsLst>
            <a:gs pos="0">
              <a:schemeClr val="accent1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2F882781-8650-4236-85BB-DCECCC02ECAD}">
      <dsp:nvSpPr>
        <dsp:cNvPr id="0" name=""/>
        <dsp:cNvSpPr/>
      </dsp:nvSpPr>
      <dsp:spPr>
        <a:xfrm>
          <a:off x="518053" y="1242532"/>
          <a:ext cx="74890" cy="7489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B11A0EA-3D81-4BA9-BA96-F00BC106C9EE}">
      <dsp:nvSpPr>
        <dsp:cNvPr id="0" name=""/>
        <dsp:cNvSpPr/>
      </dsp:nvSpPr>
      <dsp:spPr>
        <a:xfrm>
          <a:off x="233693" y="1647042"/>
          <a:ext cx="1467493" cy="142528"/>
        </a:xfrm>
        <a:prstGeom prst="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39683" tIns="0" rIns="0" bIns="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РИС,СУХОФРУКТЫ</a:t>
          </a:r>
          <a:endParaRPr lang="ru-RU" sz="1400" b="1" kern="1200" dirty="0"/>
        </a:p>
      </dsp:txBody>
      <dsp:txXfrm>
        <a:off x="233693" y="1647042"/>
        <a:ext cx="1467493" cy="142528"/>
      </dsp:txXfrm>
    </dsp:sp>
    <dsp:sp modelId="{369DF43C-098C-4351-90CC-10ED7E08ACC8}">
      <dsp:nvSpPr>
        <dsp:cNvPr id="0" name=""/>
        <dsp:cNvSpPr/>
      </dsp:nvSpPr>
      <dsp:spPr>
        <a:xfrm>
          <a:off x="1179105" y="753224"/>
          <a:ext cx="135378" cy="13537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096DCAC-A227-450B-B9F6-EC6F71A348D4}">
      <dsp:nvSpPr>
        <dsp:cNvPr id="0" name=""/>
        <dsp:cNvSpPr/>
      </dsp:nvSpPr>
      <dsp:spPr>
        <a:xfrm flipH="1">
          <a:off x="1192220" y="1128165"/>
          <a:ext cx="1302726" cy="197443"/>
        </a:xfrm>
        <a:prstGeom prst="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71734" tIns="0" rIns="0" bIns="0" numCol="1" spcCol="1270" anchor="t" anchorCtr="0">
          <a:noAutofit/>
        </a:bodyPr>
        <a:lstStyle/>
        <a:p>
          <a:pPr lvl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ХЛОПОК,ТКАНИ</a:t>
          </a:r>
          <a:endParaRPr lang="ru-RU" sz="1200" b="1" kern="1200" dirty="0"/>
        </a:p>
      </dsp:txBody>
      <dsp:txXfrm>
        <a:off x="1192220" y="1128165"/>
        <a:ext cx="1302726" cy="197443"/>
      </dsp:txXfrm>
    </dsp:sp>
    <dsp:sp modelId="{C98204EB-DB16-4D9D-B52B-5B902D9252F8}">
      <dsp:nvSpPr>
        <dsp:cNvPr id="0" name=""/>
        <dsp:cNvSpPr/>
      </dsp:nvSpPr>
      <dsp:spPr>
        <a:xfrm>
          <a:off x="1974095" y="455463"/>
          <a:ext cx="187226" cy="18722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8511FD0-9A29-4A65-A19F-459B3415BF11}">
      <dsp:nvSpPr>
        <dsp:cNvPr id="0" name=""/>
        <dsp:cNvSpPr/>
      </dsp:nvSpPr>
      <dsp:spPr>
        <a:xfrm>
          <a:off x="1691861" y="848394"/>
          <a:ext cx="1493538" cy="145811"/>
        </a:xfrm>
        <a:prstGeom prst="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99207" tIns="0" rIns="0" bIns="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ПАРЧА,КОВРЫ</a:t>
          </a:r>
          <a:endParaRPr lang="ru-RU" sz="1400" b="1" kern="1200" dirty="0"/>
        </a:p>
      </dsp:txBody>
      <dsp:txXfrm>
        <a:off x="1691861" y="848394"/>
        <a:ext cx="1493538" cy="14581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141818-249A-48A7-B3B2-673E5CB88A04}">
      <dsp:nvSpPr>
        <dsp:cNvPr id="0" name=""/>
        <dsp:cNvSpPr/>
      </dsp:nvSpPr>
      <dsp:spPr>
        <a:xfrm rot="4396374">
          <a:off x="183690" y="449775"/>
          <a:ext cx="1638805" cy="1142862"/>
        </a:xfrm>
        <a:prstGeom prst="swooshArrow">
          <a:avLst>
            <a:gd name="adj1" fmla="val 16310"/>
            <a:gd name="adj2" fmla="val 313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64046E-A00F-420F-AB98-B5EEE792BD50}">
      <dsp:nvSpPr>
        <dsp:cNvPr id="0" name=""/>
        <dsp:cNvSpPr/>
      </dsp:nvSpPr>
      <dsp:spPr>
        <a:xfrm>
          <a:off x="723762" y="765929"/>
          <a:ext cx="41384" cy="41384"/>
        </a:xfrm>
        <a:prstGeom prst="ellipse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ABF8115-026E-4E84-9156-CBE3FDF86EF4}">
      <dsp:nvSpPr>
        <dsp:cNvPr id="0" name=""/>
        <dsp:cNvSpPr/>
      </dsp:nvSpPr>
      <dsp:spPr>
        <a:xfrm>
          <a:off x="1007135" y="994495"/>
          <a:ext cx="41384" cy="41384"/>
        </a:xfrm>
        <a:prstGeom prst="ellipse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246274-7905-42FB-B9F1-A656020A8633}">
      <dsp:nvSpPr>
        <dsp:cNvPr id="0" name=""/>
        <dsp:cNvSpPr/>
      </dsp:nvSpPr>
      <dsp:spPr>
        <a:xfrm>
          <a:off x="1219508" y="1261789"/>
          <a:ext cx="41384" cy="41384"/>
        </a:xfrm>
        <a:prstGeom prst="ellipse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0417F6-846D-4738-A0FC-36667889C5A3}">
      <dsp:nvSpPr>
        <dsp:cNvPr id="0" name=""/>
        <dsp:cNvSpPr/>
      </dsp:nvSpPr>
      <dsp:spPr>
        <a:xfrm>
          <a:off x="36213" y="128306"/>
          <a:ext cx="772645" cy="303742"/>
        </a:xfrm>
        <a:prstGeom prst="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b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00" b="1" kern="1200" dirty="0" smtClean="0"/>
            <a:t>ИЗ ХАЗАРИИ ВЕЗЛИ</a:t>
          </a:r>
          <a:endParaRPr lang="ru-RU" sz="600" b="1" kern="1200" dirty="0"/>
        </a:p>
      </dsp:txBody>
      <dsp:txXfrm>
        <a:off x="36213" y="128306"/>
        <a:ext cx="772645" cy="303742"/>
      </dsp:txXfrm>
    </dsp:sp>
    <dsp:sp modelId="{03807515-9824-44A8-BC58-FF229C4D792E}">
      <dsp:nvSpPr>
        <dsp:cNvPr id="0" name=""/>
        <dsp:cNvSpPr/>
      </dsp:nvSpPr>
      <dsp:spPr>
        <a:xfrm>
          <a:off x="1147245" y="448316"/>
          <a:ext cx="796974" cy="303742"/>
        </a:xfrm>
        <a:prstGeom prst="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00" b="1" kern="1200" dirty="0" smtClean="0"/>
            <a:t>ДОРОГИЕ МЕХА</a:t>
          </a:r>
          <a:endParaRPr lang="ru-RU" sz="600" b="1" kern="1200" dirty="0"/>
        </a:p>
      </dsp:txBody>
      <dsp:txXfrm>
        <a:off x="1147245" y="448316"/>
        <a:ext cx="796974" cy="303742"/>
      </dsp:txXfrm>
    </dsp:sp>
    <dsp:sp modelId="{5D1003A1-4643-4C2D-B881-BCC51825E3AB}">
      <dsp:nvSpPr>
        <dsp:cNvPr id="0" name=""/>
        <dsp:cNvSpPr/>
      </dsp:nvSpPr>
      <dsp:spPr>
        <a:xfrm>
          <a:off x="0" y="863317"/>
          <a:ext cx="897939" cy="3037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00" kern="1200" dirty="0" smtClean="0"/>
            <a:t>СВЕЧИ</a:t>
          </a:r>
          <a:endParaRPr lang="ru-RU" sz="600" kern="1200" dirty="0"/>
        </a:p>
      </dsp:txBody>
      <dsp:txXfrm>
        <a:off x="0" y="863317"/>
        <a:ext cx="897939" cy="303742"/>
      </dsp:txXfrm>
    </dsp:sp>
    <dsp:sp modelId="{4B2943F9-B5BE-48F9-A84C-92EBCC0CA986}">
      <dsp:nvSpPr>
        <dsp:cNvPr id="0" name=""/>
        <dsp:cNvSpPr/>
      </dsp:nvSpPr>
      <dsp:spPr>
        <a:xfrm>
          <a:off x="1399115" y="934168"/>
          <a:ext cx="689116" cy="303742"/>
        </a:xfrm>
        <a:prstGeom prst="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00" b="1" kern="1200" dirty="0" smtClean="0"/>
            <a:t>ОСТРОКОНЕЧНЫЕ ШАПКИ</a:t>
          </a:r>
          <a:endParaRPr lang="ru-RU" sz="600" b="1" kern="1200" dirty="0"/>
        </a:p>
      </dsp:txBody>
      <dsp:txXfrm>
        <a:off x="1399115" y="934168"/>
        <a:ext cx="689116" cy="303742"/>
      </dsp:txXfrm>
    </dsp:sp>
    <dsp:sp modelId="{71F1F25B-82DE-4350-A5D0-354FD83B8F48}">
      <dsp:nvSpPr>
        <dsp:cNvPr id="0" name=""/>
        <dsp:cNvSpPr/>
      </dsp:nvSpPr>
      <dsp:spPr>
        <a:xfrm rot="10800000" flipV="1">
          <a:off x="1224137" y="1872207"/>
          <a:ext cx="652269" cy="159729"/>
        </a:xfrm>
        <a:prstGeom prst="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t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00" b="1" kern="1200" dirty="0" smtClean="0"/>
            <a:t>МЕД</a:t>
          </a:r>
          <a:endParaRPr lang="ru-RU" sz="600" b="1" kern="1200" dirty="0"/>
        </a:p>
      </dsp:txBody>
      <dsp:txXfrm rot="-10800000">
        <a:off x="1224137" y="1872207"/>
        <a:ext cx="652269" cy="15972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108E8D-6B92-4AB6-8F28-66BA17BC7919}">
      <dsp:nvSpPr>
        <dsp:cNvPr id="0" name=""/>
        <dsp:cNvSpPr/>
      </dsp:nvSpPr>
      <dsp:spPr>
        <a:xfrm>
          <a:off x="-309134" y="-201110"/>
          <a:ext cx="4752524" cy="10612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Arial" pitchFamily="34" charset="0"/>
              <a:cs typeface="Arial" pitchFamily="34" charset="0"/>
            </a:rPr>
            <a:t>Беспрерывные походы </a:t>
          </a:r>
          <a:r>
            <a:rPr lang="ru-RU" sz="1400" kern="1200" dirty="0" err="1" smtClean="0">
              <a:latin typeface="Arial" pitchFamily="34" charset="0"/>
              <a:cs typeface="Arial" pitchFamily="34" charset="0"/>
            </a:rPr>
            <a:t>Саманидов</a:t>
          </a:r>
          <a:endParaRPr lang="ru-RU" sz="1400" kern="1200" dirty="0">
            <a:latin typeface="Arial" pitchFamily="34" charset="0"/>
            <a:cs typeface="Arial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Arial" pitchFamily="34" charset="0"/>
              <a:cs typeface="Arial" pitchFamily="34" charset="0"/>
            </a:rPr>
            <a:t>Междоусобицы и своеволие местных правителей</a:t>
          </a:r>
          <a:endParaRPr lang="ru-RU" sz="1400" kern="1200" dirty="0">
            <a:latin typeface="Arial" pitchFamily="34" charset="0"/>
            <a:cs typeface="Arial" pitchFamily="34" charset="0"/>
          </a:endParaRPr>
        </a:p>
      </dsp:txBody>
      <dsp:txXfrm>
        <a:off x="-278051" y="-170027"/>
        <a:ext cx="3918150" cy="999094"/>
      </dsp:txXfrm>
    </dsp:sp>
    <dsp:sp modelId="{45005B36-1709-4233-87D0-FE99CEEE8EC8}">
      <dsp:nvSpPr>
        <dsp:cNvPr id="0" name=""/>
        <dsp:cNvSpPr/>
      </dsp:nvSpPr>
      <dsp:spPr>
        <a:xfrm>
          <a:off x="930372" y="792089"/>
          <a:ext cx="3678139" cy="6678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itchFamily="34" charset="0"/>
              <a:cs typeface="Arial" pitchFamily="34" charset="0"/>
            </a:rPr>
            <a:t>Ухудшение экономического положения </a:t>
          </a:r>
          <a:r>
            <a:rPr lang="ru-RU" sz="1400" kern="1200" dirty="0" smtClean="0"/>
            <a:t>Бухары.</a:t>
          </a:r>
          <a:endParaRPr lang="ru-RU" sz="900" kern="1200" dirty="0"/>
        </a:p>
      </dsp:txBody>
      <dsp:txXfrm>
        <a:off x="949932" y="811649"/>
        <a:ext cx="2933816" cy="628719"/>
      </dsp:txXfrm>
    </dsp:sp>
    <dsp:sp modelId="{3FFCC6D6-566E-4FB6-A3E7-5DF208307010}">
      <dsp:nvSpPr>
        <dsp:cNvPr id="0" name=""/>
        <dsp:cNvSpPr/>
      </dsp:nvSpPr>
      <dsp:spPr>
        <a:xfrm>
          <a:off x="72009" y="1315519"/>
          <a:ext cx="4752524" cy="10295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Arial" pitchFamily="34" charset="0"/>
              <a:cs typeface="Arial" pitchFamily="34" charset="0"/>
            </a:rPr>
            <a:t>Армии и тюркской гвардии не выплачивается жалование</a:t>
          </a:r>
          <a:endParaRPr lang="ru-RU" sz="1400" kern="1200" dirty="0">
            <a:latin typeface="Arial" pitchFamily="34" charset="0"/>
            <a:cs typeface="Arial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Arial" pitchFamily="34" charset="0"/>
              <a:cs typeface="Arial" pitchFamily="34" charset="0"/>
            </a:rPr>
            <a:t>Беспорядки обострили ситуацию в стране и вызвали недовольство народа</a:t>
          </a:r>
          <a:endParaRPr lang="ru-RU" sz="1400" kern="1200" dirty="0"/>
        </a:p>
      </dsp:txBody>
      <dsp:txXfrm>
        <a:off x="102164" y="1345674"/>
        <a:ext cx="3781021" cy="969254"/>
      </dsp:txXfrm>
    </dsp:sp>
    <dsp:sp modelId="{4747CADB-4E3F-4B0B-B5C3-EF4A09DE0F5B}">
      <dsp:nvSpPr>
        <dsp:cNvPr id="0" name=""/>
        <dsp:cNvSpPr/>
      </dsp:nvSpPr>
      <dsp:spPr>
        <a:xfrm>
          <a:off x="3621573" y="495678"/>
          <a:ext cx="418074" cy="418074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/>
        </a:p>
      </dsp:txBody>
      <dsp:txXfrm>
        <a:off x="3715640" y="495678"/>
        <a:ext cx="229940" cy="314601"/>
      </dsp:txXfrm>
    </dsp:sp>
    <dsp:sp modelId="{0E542EF0-98E3-40DB-AAD8-FBA7B5A68DDC}">
      <dsp:nvSpPr>
        <dsp:cNvPr id="0" name=""/>
        <dsp:cNvSpPr/>
      </dsp:nvSpPr>
      <dsp:spPr>
        <a:xfrm>
          <a:off x="3978012" y="1241781"/>
          <a:ext cx="418074" cy="418074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/>
        </a:p>
      </dsp:txBody>
      <dsp:txXfrm>
        <a:off x="4072079" y="1241781"/>
        <a:ext cx="229940" cy="3146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DescendingProcess">
  <dgm:title val=""/>
  <dgm:desc val=""/>
  <dgm:catLst>
    <dgm:cat type="process" pri="23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clrData>
  <dgm:layoutNode name="Name0">
    <dgm:varLst>
      <dgm:chMax val="7"/>
      <dgm:chPref val="5"/>
    </dgm:varLst>
    <dgm:alg type="composite">
      <dgm:param type="ar" val="1.1"/>
    </dgm:alg>
    <dgm:shape xmlns:r="http://schemas.openxmlformats.org/officeDocument/2006/relationships" r:blip="">
      <dgm:adjLst/>
    </dgm:shape>
    <dgm:choose name="Name1">
      <dgm:if name="Name2" axis="ch" ptType="node" func="cnt" op="equ" val="1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</dgm:constrLst>
      </dgm:if>
      <dgm:if name="Name3" axis="ch" ptType="node" func="cnt" op="equ" val="2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5"/>
          <dgm:constr type="b" for="ch" forName="txNode2" refType="h"/>
          <dgm:constr type="r" for="ch" forName="txNode2" refType="w"/>
          <dgm:constr type="h" for="ch" forName="txNode2" refType="h" fact="0.16"/>
        </dgm:constrLst>
      </dgm:if>
      <dgm:if name="Name4" axis="ch" ptType="node" func="cnt" op="equ" val="3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56"/>
          <dgm:constr type="ctrY" for="ch" forName="txNode2" refType="h" fact="0.3992"/>
          <dgm:constr type="r" for="ch" forName="txNode2" refType="w"/>
          <dgm:constr type="h" for="ch" forName="txNode2" refType="h" fact="0.16"/>
          <dgm:constr type="l" for="ch" forName="txNode3" refType="w" fact="0.5"/>
          <dgm:constr type="b" for="ch" forName="txNode3" refType="h"/>
          <dgm:constr type="r" for="ch" forName="txNode3" refType="w"/>
          <dgm:constr type="h" for="ch" forName="txNode3" refType="h" fact="0.16"/>
          <dgm:constr type="ctrX" for="ch" forName="dotNode2" refType="w" fact="0.4782"/>
          <dgm:constr type="ctrY" for="ch" forName="dotNode2" refType="h" fact="0.3992"/>
          <dgm:constr type="h" for="ch" forName="dotNode2" refType="h" fact="0.0218"/>
          <dgm:constr type="w" for="ch" forName="dotNode2" refType="h" refFor="ch" refForName="dotNode2"/>
        </dgm:constrLst>
      </dgm:if>
      <dgm:if name="Name5" axis="ch" ptType="node" func="cnt" op="equ" val="4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9"/>
          <dgm:constr type="ctrY" for="ch" forName="txNode2" refType="h" fact="0.315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5004"/>
          <dgm:constr type="r" for="ch" forName="txNode3" refType="w" fact="0.5"/>
          <dgm:constr type="h" for="ch" forName="txNode3" refType="h" fact="0.16"/>
          <dgm:constr type="l" for="ch" forName="txNode4" refType="w" fact="0.5"/>
          <dgm:constr type="b" for="ch" forName="txNode4" refType="h"/>
          <dgm:constr type="r" for="ch" forName="txNode4" refType="w"/>
          <dgm:constr type="h" for="ch" forName="txNode4" refType="h" fact="0.16"/>
          <dgm:constr type="ctrX" for="ch" forName="dotNode2" refType="w" fact="0.39"/>
          <dgm:constr type="ctrY" for="ch" forName="dotNode2" refType="h" fact="0.315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5626"/>
          <dgm:constr type="ctrY" for="ch" forName="dotNode3" refType="h" fact="0.5004"/>
          <dgm:constr type="h" for="ch" forName="dotNode3" refType="h" fact="0.0218"/>
          <dgm:constr type="w" for="ch" forName="dotNode3" refType="h" refFor="ch" refForName="dotNode3"/>
        </dgm:constrLst>
      </dgm:if>
      <dgm:if name="Name6" axis="ch" ptType="node" func="cnt" op="equ" val="5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6"/>
          <dgm:constr type="ctrY" for="ch" forName="txNode2" refType="h" fact="0.2885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4089"/>
          <dgm:constr type="r" for="ch" forName="txNode3" refType="w" fact="0.43"/>
          <dgm:constr type="h" for="ch" forName="txNode3" refType="h" fact="0.16"/>
          <dgm:constr type="l" for="ch" forName="txNode4" refType="w" fact="0.67"/>
          <dgm:constr type="ctrY" for="ch" forName="txNode4" refType="h" fact="0.5497"/>
          <dgm:constr type="r" for="ch" forName="txNode4" refType="w"/>
          <dgm:constr type="h" for="ch" forName="txNode4" refType="h" fact="0.16"/>
          <dgm:constr type="l" for="ch" forName="txNode5" refType="w" fact="0.5"/>
          <dgm:constr type="b" for="ch" forName="txNode5" refType="h"/>
          <dgm:constr type="r" for="ch" forName="txNode5" refType="w"/>
          <dgm:constr type="h" for="ch" forName="txNode5" refType="h" fact="0.16"/>
          <dgm:constr type="ctrX" for="ch" forName="dotNode2" refType="w" fact="0.3565"/>
          <dgm:constr type="ctrY" for="ch" forName="dotNode2" refType="h" fact="0.2885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922"/>
          <dgm:constr type="ctrY" for="ch" forName="dotNode3" refType="h" fact="0.4089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939"/>
          <dgm:constr type="ctrY" for="ch" forName="dotNode4" refType="h" fact="0.5497"/>
          <dgm:constr type="h" for="ch" forName="dotNode4" refType="h" fact="0.0218"/>
          <dgm:constr type="w" for="ch" forName="dotNode4" refType="h" refFor="ch" refForName="dotNode4"/>
        </dgm:constrLst>
      </dgm:if>
      <dgm:if name="Name7" axis="ch" ptType="node" func="cnt" op="equ" val="6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5"/>
          <dgm:constr type="ctrY" for="ch" forName="txNode2" refType="h" fact="0.269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3638"/>
          <dgm:constr type="r" for="ch" forName="txNode3" refType="w" fact="0.37"/>
          <dgm:constr type="h" for="ch" forName="txNode3" refType="h" fact="0.16"/>
          <dgm:constr type="l" for="ch" forName="txNode4" refType="w" fact="0.63"/>
          <dgm:constr type="ctrY" for="ch" forName="txNode4" refType="h" fact="0.4744"/>
          <dgm:constr type="r" for="ch" forName="txNode4" refType="w"/>
          <dgm:constr type="h" for="ch" forName="txNode4" refType="h" fact="0.16"/>
          <dgm:constr type="l" for="ch" forName="txNode5" refType="w" fact="0"/>
          <dgm:constr type="ctrY" for="ch" forName="txNode5" refType="h" fact="0.5961"/>
          <dgm:constr type="r" for="ch" forName="txNode5" refType="w" fact="0.55"/>
          <dgm:constr type="h" for="ch" forName="txNode5" refType="h" fact="0.16"/>
          <dgm:constr type="l" for="ch" forName="txNode6" refType="w" fact="0.5"/>
          <dgm:constr type="b" for="ch" forName="txNode6" refType="h"/>
          <dgm:constr type="r" for="ch" forName="txNode6" refType="w"/>
          <dgm:constr type="h" for="ch" forName="txNode6" refType="h" fact="0.16"/>
          <dgm:constr type="ctrX" for="ch" forName="dotNode2" refType="w" fact="0.33"/>
          <dgm:constr type="ctrY" for="ch" forName="dotNode2" refType="h" fact="0.269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419"/>
          <dgm:constr type="ctrY" for="ch" forName="dotNode3" refType="h" fact="0.3638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425"/>
          <dgm:constr type="ctrY" for="ch" forName="dotNode4" refType="h" fact="0.4744"/>
          <dgm:constr type="h" for="ch" forName="dotNode4" refType="h" fact="0.0218"/>
          <dgm:constr type="w" for="ch" forName="dotNode4" refType="h" refFor="ch" refForName="dotNode4"/>
          <dgm:constr type="ctrX" for="ch" forName="dotNode5" refType="w" fact="0.6153"/>
          <dgm:constr type="ctrY" for="ch" forName="dotNode5" refType="h" fact="0.5961"/>
          <dgm:constr type="h" for="ch" forName="dotNode5" refType="h" fact="0.0218"/>
          <dgm:constr type="w" for="ch" forName="dotNode5" refType="h" refFor="ch" refForName="dotNode5"/>
        </dgm:constrLst>
      </dgm:if>
      <dgm:else name="Name8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4"/>
          <dgm:constr type="ctrY" for="ch" forName="txNode2" refType="h" fact="0.269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3424"/>
          <dgm:constr type="r" for="ch" forName="txNode3" refType="w" fact="0.33"/>
          <dgm:constr type="h" for="ch" forName="txNode3" refType="h" fact="0.16"/>
          <dgm:constr type="l" for="ch" forName="txNode4" refType="w" fact="0.61"/>
          <dgm:constr type="ctrY" for="ch" forName="txNode4" refType="h" fact="0.4276"/>
          <dgm:constr type="r" for="ch" forName="txNode4" refType="w"/>
          <dgm:constr type="h" for="ch" forName="txNode4" refType="h" fact="0.16"/>
          <dgm:constr type="l" for="ch" forName="txNode5" refType="w" fact="0"/>
          <dgm:constr type="ctrY" for="ch" forName="txNode5" refType="h" fact="0.5218"/>
          <dgm:constr type="r" for="ch" forName="txNode5" refType="w" fact="0.5"/>
          <dgm:constr type="h" for="ch" forName="txNode5" refType="h" fact="0.16"/>
          <dgm:constr type="l" for="ch" forName="txNode6" refType="w" fact="0.71"/>
          <dgm:constr type="ctrY" for="ch" forName="txNode6" refType="h" fact="0.6179"/>
          <dgm:constr type="r" for="ch" forName="txNode6" refType="w"/>
          <dgm:constr type="h" for="ch" forName="txNode6" refType="h" fact="0.16"/>
          <dgm:constr type="l" for="ch" forName="txNode7" refType="w" fact="0.5"/>
          <dgm:constr type="b" for="ch" forName="txNode7" refType="h"/>
          <dgm:constr type="r" for="ch" forName="txNode7" refType="w"/>
          <dgm:constr type="h" for="ch" forName="txNode7" refType="h" fact="0.16"/>
          <dgm:constr type="ctrX" for="ch" forName="dotNode2" refType="w" fact="0.33"/>
          <dgm:constr type="ctrY" for="ch" forName="dotNode2" refType="h" fact="0.269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25"/>
          <dgm:constr type="ctrY" for="ch" forName="dotNode3" refType="h" fact="0.3424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05"/>
          <dgm:constr type="ctrY" for="ch" forName="dotNode4" refType="h" fact="0.4276"/>
          <dgm:constr type="h" for="ch" forName="dotNode4" refType="h" fact="0.0218"/>
          <dgm:constr type="w" for="ch" forName="dotNode4" refType="h" refFor="ch" refForName="dotNode4"/>
          <dgm:constr type="ctrX" for="ch" forName="dotNode5" refType="w" fact="0.5742"/>
          <dgm:constr type="ctrY" for="ch" forName="dotNode5" refType="h" fact="0.5218"/>
          <dgm:constr type="h" for="ch" forName="dotNode5" refType="h" fact="0.0218"/>
          <dgm:constr type="w" for="ch" forName="dotNode5" refType="h" refFor="ch" refForName="dotNode5"/>
          <dgm:constr type="ctrX" for="ch" forName="dotNode6" refType="w" fact="0.63"/>
          <dgm:constr type="ctrY" for="ch" forName="dotNode6" refType="h" fact="0.6179"/>
          <dgm:constr type="h" for="ch" forName="dotNode6" refType="h" fact="0.0218"/>
          <dgm:constr type="w" for="ch" forName="dotNode6" refType="h" refFor="ch" refForName="dotNode6"/>
        </dgm:constrLst>
      </dgm:else>
    </dgm:choose>
    <dgm:forEach name="Name9" axis="self" ptType="parTrans">
      <dgm:forEach name="Name10" axis="self" ptType="sibTrans" st="2">
        <dgm:forEach name="dotRepeat" axis="self">
          <dgm:layoutNode name="dotRepeatNode" styleLbl="fgShp">
            <dgm:alg type="sp"/>
            <dgm:shape xmlns:r="http://schemas.openxmlformats.org/officeDocument/2006/relationships" type="ellipse" r:blip="">
              <dgm:adjLst/>
            </dgm:shape>
            <dgm:presOf axis="self"/>
          </dgm:layoutNode>
        </dgm:forEach>
      </dgm:forEach>
    </dgm:forEach>
    <dgm:choose name="Name11">
      <dgm:if name="Name12" axis="ch" ptType="node" func="cnt" op="gte" val="1">
        <dgm:layoutNode name="arrowNode" styleLbl="node1">
          <dgm:alg type="sp"/>
          <dgm:shape xmlns:r="http://schemas.openxmlformats.org/officeDocument/2006/relationships" rot="73.2729" type="swooshArrow" r:blip="">
            <dgm:adjLst>
              <dgm:adj idx="1" val="0.1631"/>
              <dgm:adj idx="2" val="0.3137"/>
            </dgm:adjLst>
          </dgm:shape>
          <dgm:presOf/>
        </dgm:layoutNode>
      </dgm:if>
      <dgm:else name="Name13"/>
    </dgm:choose>
    <dgm:forEach name="Name14" axis="ch" ptType="node" cnt="1">
      <dgm:layoutNode name="txNode1" styleLbl="revTx">
        <dgm:varLst>
          <dgm:bulletEnabled val="1"/>
        </dgm:varLst>
        <dgm:alg type="tx">
          <dgm:param type="txAnchorVert" val="b"/>
        </dgm:alg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15" axis="ch" ptType="node" st="2" cnt="1">
      <dgm:layoutNode name="txNode2" styleLbl="revTx">
        <dgm:varLst>
          <dgm:bulletEnabled val="1"/>
        </dgm:varLst>
        <dgm:choose name="Name16">
          <dgm:if name="Name17" axis="self" ptType="node" func="revPos" op="equ" val="1">
            <dgm:alg type="tx">
              <dgm:param type="txAnchorVert" val="t"/>
            </dgm:alg>
          </dgm:if>
          <dgm:if name="Name18" axis="self" ptType="node" func="posOdd" op="equ" val="1">
            <dgm:alg type="tx">
              <dgm:param type="parTxLTRAlign" val="r"/>
              <dgm:param type="parTxRTLAlign" val="r"/>
            </dgm:alg>
          </dgm:if>
          <dgm:else name="Name1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20">
        <dgm:if name="Name21" axis="par ch" ptType="all node" func="cnt" op="neq" val="2">
          <dgm:forEach name="Name22" axis="follow" ptType="sibTrans" cnt="1">
            <dgm:layoutNode name="dotNode2">
              <dgm:alg type="sp"/>
              <dgm:shape xmlns:r="http://schemas.openxmlformats.org/officeDocument/2006/relationships" r:blip="">
                <dgm:adjLst/>
              </dgm:shape>
              <dgm:presOf/>
              <dgm:forEach name="Name23" ref="dotRepeat"/>
            </dgm:layoutNode>
          </dgm:forEach>
        </dgm:if>
        <dgm:else name="Name24"/>
      </dgm:choose>
    </dgm:forEach>
    <dgm:forEach name="Name25" axis="ch" ptType="node" st="3" cnt="1">
      <dgm:layoutNode name="txNode3" styleLbl="revTx">
        <dgm:varLst>
          <dgm:bulletEnabled val="1"/>
        </dgm:varLst>
        <dgm:choose name="Name26">
          <dgm:if name="Name27" axis="self" ptType="node" func="revPos" op="equ" val="1">
            <dgm:alg type="tx">
              <dgm:param type="txAnchorVert" val="t"/>
            </dgm:alg>
          </dgm:if>
          <dgm:if name="Name28" axis="self" ptType="node" func="posOdd" op="equ" val="1">
            <dgm:alg type="tx">
              <dgm:param type="parTxLTRAlign" val="r"/>
              <dgm:param type="parTxRTLAlign" val="r"/>
            </dgm:alg>
          </dgm:if>
          <dgm:else name="Name2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30">
        <dgm:if name="Name31" axis="par ch" ptType="all node" func="cnt" op="neq" val="3">
          <dgm:forEach name="Name32" axis="follow" ptType="sibTrans" cnt="1">
            <dgm:layoutNode name="dotNode3">
              <dgm:alg type="sp"/>
              <dgm:shape xmlns:r="http://schemas.openxmlformats.org/officeDocument/2006/relationships" r:blip="">
                <dgm:adjLst/>
              </dgm:shape>
              <dgm:presOf/>
              <dgm:forEach name="Name33" ref="dotRepeat"/>
            </dgm:layoutNode>
          </dgm:forEach>
        </dgm:if>
        <dgm:else name="Name34"/>
      </dgm:choose>
    </dgm:forEach>
    <dgm:forEach name="Name35" axis="ch" ptType="node" st="4" cnt="1">
      <dgm:layoutNode name="txNode4" styleLbl="revTx">
        <dgm:varLst>
          <dgm:bulletEnabled val="1"/>
        </dgm:varLst>
        <dgm:choose name="Name36">
          <dgm:if name="Name37" axis="self" ptType="node" func="revPos" op="equ" val="1">
            <dgm:alg type="tx">
              <dgm:param type="txAnchorVert" val="t"/>
            </dgm:alg>
          </dgm:if>
          <dgm:if name="Name38" axis="self" ptType="node" func="posOdd" op="equ" val="1">
            <dgm:alg type="tx">
              <dgm:param type="parTxLTRAlign" val="r"/>
              <dgm:param type="parTxRTLAlign" val="r"/>
            </dgm:alg>
          </dgm:if>
          <dgm:else name="Name3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40">
        <dgm:if name="Name41" axis="par ch" ptType="all node" func="cnt" op="neq" val="4">
          <dgm:forEach name="Name42" axis="follow" ptType="sibTrans" cnt="1">
            <dgm:layoutNode name="dotNode4">
              <dgm:alg type="sp"/>
              <dgm:shape xmlns:r="http://schemas.openxmlformats.org/officeDocument/2006/relationships" r:blip="">
                <dgm:adjLst/>
              </dgm:shape>
              <dgm:presOf/>
              <dgm:forEach name="Name43" ref="dotRepeat"/>
            </dgm:layoutNode>
          </dgm:forEach>
        </dgm:if>
        <dgm:else name="Name44"/>
      </dgm:choose>
    </dgm:forEach>
    <dgm:forEach name="Name45" axis="ch" ptType="node" st="5" cnt="1">
      <dgm:layoutNode name="txNode5" styleLbl="revTx">
        <dgm:varLst>
          <dgm:bulletEnabled val="1"/>
        </dgm:varLst>
        <dgm:choose name="Name46">
          <dgm:if name="Name47" axis="self" ptType="node" func="revPos" op="equ" val="1">
            <dgm:alg type="tx">
              <dgm:param type="txAnchorVert" val="t"/>
            </dgm:alg>
          </dgm:if>
          <dgm:if name="Name48" axis="self" ptType="node" func="posOdd" op="equ" val="1">
            <dgm:alg type="tx">
              <dgm:param type="parTxLTRAlign" val="r"/>
              <dgm:param type="parTxRTLAlign" val="r"/>
            </dgm:alg>
          </dgm:if>
          <dgm:else name="Name4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50">
        <dgm:if name="Name51" axis="par ch" ptType="all node" func="cnt" op="neq" val="5">
          <dgm:forEach name="Name52" axis="follow" ptType="sibTrans" cnt="1">
            <dgm:layoutNode name="dotNode5">
              <dgm:alg type="sp"/>
              <dgm:shape xmlns:r="http://schemas.openxmlformats.org/officeDocument/2006/relationships" r:blip="">
                <dgm:adjLst/>
              </dgm:shape>
              <dgm:presOf/>
              <dgm:forEach name="Name53" ref="dotRepeat"/>
            </dgm:layoutNode>
          </dgm:forEach>
        </dgm:if>
        <dgm:else name="Name54"/>
      </dgm:choose>
    </dgm:forEach>
    <dgm:forEach name="Name55" axis="ch" ptType="node" st="6" cnt="1">
      <dgm:layoutNode name="txNode6" styleLbl="revTx">
        <dgm:varLst>
          <dgm:bulletEnabled val="1"/>
        </dgm:varLst>
        <dgm:choose name="Name56">
          <dgm:if name="Name57" axis="self" ptType="node" func="revPos" op="equ" val="1">
            <dgm:alg type="tx">
              <dgm:param type="txAnchorVert" val="t"/>
            </dgm:alg>
          </dgm:if>
          <dgm:if name="Name58" axis="self" ptType="node" func="posOdd" op="equ" val="1">
            <dgm:alg type="tx">
              <dgm:param type="parTxLTRAlign" val="r"/>
              <dgm:param type="parTxRTLAlign" val="r"/>
            </dgm:alg>
          </dgm:if>
          <dgm:else name="Name5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60">
        <dgm:if name="Name61" axis="par ch" ptType="all node" func="cnt" op="neq" val="6">
          <dgm:forEach name="Name62" axis="follow" ptType="sibTrans" cnt="1">
            <dgm:layoutNode name="dotNode6">
              <dgm:alg type="sp"/>
              <dgm:shape xmlns:r="http://schemas.openxmlformats.org/officeDocument/2006/relationships" r:blip="">
                <dgm:adjLst/>
              </dgm:shape>
              <dgm:presOf/>
              <dgm:forEach name="Name63" ref="dotRepeat"/>
            </dgm:layoutNode>
          </dgm:forEach>
        </dgm:if>
        <dgm:else name="Name64"/>
      </dgm:choose>
    </dgm:forEach>
    <dgm:forEach name="Name65" axis="ch" ptType="node" st="7" cnt="1">
      <dgm:layoutNode name="txNode7" styleLbl="revTx">
        <dgm:varLst>
          <dgm:bulletEnabled val="1"/>
        </dgm:varLst>
        <dgm:alg type="tx">
          <dgm:param type="txAnchorVert" val="t"/>
        </dgm:alg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9/3/layout/DescendingProcess">
  <dgm:title val=""/>
  <dgm:desc val=""/>
  <dgm:catLst>
    <dgm:cat type="process" pri="23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clrData>
  <dgm:layoutNode name="Name0">
    <dgm:varLst>
      <dgm:chMax val="7"/>
      <dgm:chPref val="5"/>
    </dgm:varLst>
    <dgm:alg type="composite">
      <dgm:param type="ar" val="1.1"/>
    </dgm:alg>
    <dgm:shape xmlns:r="http://schemas.openxmlformats.org/officeDocument/2006/relationships" r:blip="">
      <dgm:adjLst/>
    </dgm:shape>
    <dgm:choose name="Name1">
      <dgm:if name="Name2" axis="ch" ptType="node" func="cnt" op="equ" val="1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</dgm:constrLst>
      </dgm:if>
      <dgm:if name="Name3" axis="ch" ptType="node" func="cnt" op="equ" val="2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5"/>
          <dgm:constr type="b" for="ch" forName="txNode2" refType="h"/>
          <dgm:constr type="r" for="ch" forName="txNode2" refType="w"/>
          <dgm:constr type="h" for="ch" forName="txNode2" refType="h" fact="0.16"/>
        </dgm:constrLst>
      </dgm:if>
      <dgm:if name="Name4" axis="ch" ptType="node" func="cnt" op="equ" val="3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56"/>
          <dgm:constr type="ctrY" for="ch" forName="txNode2" refType="h" fact="0.3992"/>
          <dgm:constr type="r" for="ch" forName="txNode2" refType="w"/>
          <dgm:constr type="h" for="ch" forName="txNode2" refType="h" fact="0.16"/>
          <dgm:constr type="l" for="ch" forName="txNode3" refType="w" fact="0.5"/>
          <dgm:constr type="b" for="ch" forName="txNode3" refType="h"/>
          <dgm:constr type="r" for="ch" forName="txNode3" refType="w"/>
          <dgm:constr type="h" for="ch" forName="txNode3" refType="h" fact="0.16"/>
          <dgm:constr type="ctrX" for="ch" forName="dotNode2" refType="w" fact="0.4782"/>
          <dgm:constr type="ctrY" for="ch" forName="dotNode2" refType="h" fact="0.3992"/>
          <dgm:constr type="h" for="ch" forName="dotNode2" refType="h" fact="0.0218"/>
          <dgm:constr type="w" for="ch" forName="dotNode2" refType="h" refFor="ch" refForName="dotNode2"/>
        </dgm:constrLst>
      </dgm:if>
      <dgm:if name="Name5" axis="ch" ptType="node" func="cnt" op="equ" val="4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9"/>
          <dgm:constr type="ctrY" for="ch" forName="txNode2" refType="h" fact="0.315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5004"/>
          <dgm:constr type="r" for="ch" forName="txNode3" refType="w" fact="0.5"/>
          <dgm:constr type="h" for="ch" forName="txNode3" refType="h" fact="0.16"/>
          <dgm:constr type="l" for="ch" forName="txNode4" refType="w" fact="0.5"/>
          <dgm:constr type="b" for="ch" forName="txNode4" refType="h"/>
          <dgm:constr type="r" for="ch" forName="txNode4" refType="w"/>
          <dgm:constr type="h" for="ch" forName="txNode4" refType="h" fact="0.16"/>
          <dgm:constr type="ctrX" for="ch" forName="dotNode2" refType="w" fact="0.39"/>
          <dgm:constr type="ctrY" for="ch" forName="dotNode2" refType="h" fact="0.315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5626"/>
          <dgm:constr type="ctrY" for="ch" forName="dotNode3" refType="h" fact="0.5004"/>
          <dgm:constr type="h" for="ch" forName="dotNode3" refType="h" fact="0.0218"/>
          <dgm:constr type="w" for="ch" forName="dotNode3" refType="h" refFor="ch" refForName="dotNode3"/>
        </dgm:constrLst>
      </dgm:if>
      <dgm:if name="Name6" axis="ch" ptType="node" func="cnt" op="equ" val="5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6"/>
          <dgm:constr type="ctrY" for="ch" forName="txNode2" refType="h" fact="0.2885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4089"/>
          <dgm:constr type="r" for="ch" forName="txNode3" refType="w" fact="0.43"/>
          <dgm:constr type="h" for="ch" forName="txNode3" refType="h" fact="0.16"/>
          <dgm:constr type="l" for="ch" forName="txNode4" refType="w" fact="0.67"/>
          <dgm:constr type="ctrY" for="ch" forName="txNode4" refType="h" fact="0.5497"/>
          <dgm:constr type="r" for="ch" forName="txNode4" refType="w"/>
          <dgm:constr type="h" for="ch" forName="txNode4" refType="h" fact="0.16"/>
          <dgm:constr type="l" for="ch" forName="txNode5" refType="w" fact="0.5"/>
          <dgm:constr type="b" for="ch" forName="txNode5" refType="h"/>
          <dgm:constr type="r" for="ch" forName="txNode5" refType="w"/>
          <dgm:constr type="h" for="ch" forName="txNode5" refType="h" fact="0.16"/>
          <dgm:constr type="ctrX" for="ch" forName="dotNode2" refType="w" fact="0.3565"/>
          <dgm:constr type="ctrY" for="ch" forName="dotNode2" refType="h" fact="0.2885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922"/>
          <dgm:constr type="ctrY" for="ch" forName="dotNode3" refType="h" fact="0.4089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939"/>
          <dgm:constr type="ctrY" for="ch" forName="dotNode4" refType="h" fact="0.5497"/>
          <dgm:constr type="h" for="ch" forName="dotNode4" refType="h" fact="0.0218"/>
          <dgm:constr type="w" for="ch" forName="dotNode4" refType="h" refFor="ch" refForName="dotNode4"/>
        </dgm:constrLst>
      </dgm:if>
      <dgm:if name="Name7" axis="ch" ptType="node" func="cnt" op="equ" val="6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5"/>
          <dgm:constr type="ctrY" for="ch" forName="txNode2" refType="h" fact="0.269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3638"/>
          <dgm:constr type="r" for="ch" forName="txNode3" refType="w" fact="0.37"/>
          <dgm:constr type="h" for="ch" forName="txNode3" refType="h" fact="0.16"/>
          <dgm:constr type="l" for="ch" forName="txNode4" refType="w" fact="0.63"/>
          <dgm:constr type="ctrY" for="ch" forName="txNode4" refType="h" fact="0.4744"/>
          <dgm:constr type="r" for="ch" forName="txNode4" refType="w"/>
          <dgm:constr type="h" for="ch" forName="txNode4" refType="h" fact="0.16"/>
          <dgm:constr type="l" for="ch" forName="txNode5" refType="w" fact="0"/>
          <dgm:constr type="ctrY" for="ch" forName="txNode5" refType="h" fact="0.5961"/>
          <dgm:constr type="r" for="ch" forName="txNode5" refType="w" fact="0.55"/>
          <dgm:constr type="h" for="ch" forName="txNode5" refType="h" fact="0.16"/>
          <dgm:constr type="l" for="ch" forName="txNode6" refType="w" fact="0.5"/>
          <dgm:constr type="b" for="ch" forName="txNode6" refType="h"/>
          <dgm:constr type="r" for="ch" forName="txNode6" refType="w"/>
          <dgm:constr type="h" for="ch" forName="txNode6" refType="h" fact="0.16"/>
          <dgm:constr type="ctrX" for="ch" forName="dotNode2" refType="w" fact="0.33"/>
          <dgm:constr type="ctrY" for="ch" forName="dotNode2" refType="h" fact="0.269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419"/>
          <dgm:constr type="ctrY" for="ch" forName="dotNode3" refType="h" fact="0.3638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425"/>
          <dgm:constr type="ctrY" for="ch" forName="dotNode4" refType="h" fact="0.4744"/>
          <dgm:constr type="h" for="ch" forName="dotNode4" refType="h" fact="0.0218"/>
          <dgm:constr type="w" for="ch" forName="dotNode4" refType="h" refFor="ch" refForName="dotNode4"/>
          <dgm:constr type="ctrX" for="ch" forName="dotNode5" refType="w" fact="0.6153"/>
          <dgm:constr type="ctrY" for="ch" forName="dotNode5" refType="h" fact="0.5961"/>
          <dgm:constr type="h" for="ch" forName="dotNode5" refType="h" fact="0.0218"/>
          <dgm:constr type="w" for="ch" forName="dotNode5" refType="h" refFor="ch" refForName="dotNode5"/>
        </dgm:constrLst>
      </dgm:if>
      <dgm:else name="Name8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4"/>
          <dgm:constr type="ctrY" for="ch" forName="txNode2" refType="h" fact="0.269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3424"/>
          <dgm:constr type="r" for="ch" forName="txNode3" refType="w" fact="0.33"/>
          <dgm:constr type="h" for="ch" forName="txNode3" refType="h" fact="0.16"/>
          <dgm:constr type="l" for="ch" forName="txNode4" refType="w" fact="0.61"/>
          <dgm:constr type="ctrY" for="ch" forName="txNode4" refType="h" fact="0.4276"/>
          <dgm:constr type="r" for="ch" forName="txNode4" refType="w"/>
          <dgm:constr type="h" for="ch" forName="txNode4" refType="h" fact="0.16"/>
          <dgm:constr type="l" for="ch" forName="txNode5" refType="w" fact="0"/>
          <dgm:constr type="ctrY" for="ch" forName="txNode5" refType="h" fact="0.5218"/>
          <dgm:constr type="r" for="ch" forName="txNode5" refType="w" fact="0.5"/>
          <dgm:constr type="h" for="ch" forName="txNode5" refType="h" fact="0.16"/>
          <dgm:constr type="l" for="ch" forName="txNode6" refType="w" fact="0.71"/>
          <dgm:constr type="ctrY" for="ch" forName="txNode6" refType="h" fact="0.6179"/>
          <dgm:constr type="r" for="ch" forName="txNode6" refType="w"/>
          <dgm:constr type="h" for="ch" forName="txNode6" refType="h" fact="0.16"/>
          <dgm:constr type="l" for="ch" forName="txNode7" refType="w" fact="0.5"/>
          <dgm:constr type="b" for="ch" forName="txNode7" refType="h"/>
          <dgm:constr type="r" for="ch" forName="txNode7" refType="w"/>
          <dgm:constr type="h" for="ch" forName="txNode7" refType="h" fact="0.16"/>
          <dgm:constr type="ctrX" for="ch" forName="dotNode2" refType="w" fact="0.33"/>
          <dgm:constr type="ctrY" for="ch" forName="dotNode2" refType="h" fact="0.269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25"/>
          <dgm:constr type="ctrY" for="ch" forName="dotNode3" refType="h" fact="0.3424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05"/>
          <dgm:constr type="ctrY" for="ch" forName="dotNode4" refType="h" fact="0.4276"/>
          <dgm:constr type="h" for="ch" forName="dotNode4" refType="h" fact="0.0218"/>
          <dgm:constr type="w" for="ch" forName="dotNode4" refType="h" refFor="ch" refForName="dotNode4"/>
          <dgm:constr type="ctrX" for="ch" forName="dotNode5" refType="w" fact="0.5742"/>
          <dgm:constr type="ctrY" for="ch" forName="dotNode5" refType="h" fact="0.5218"/>
          <dgm:constr type="h" for="ch" forName="dotNode5" refType="h" fact="0.0218"/>
          <dgm:constr type="w" for="ch" forName="dotNode5" refType="h" refFor="ch" refForName="dotNode5"/>
          <dgm:constr type="ctrX" for="ch" forName="dotNode6" refType="w" fact="0.63"/>
          <dgm:constr type="ctrY" for="ch" forName="dotNode6" refType="h" fact="0.6179"/>
          <dgm:constr type="h" for="ch" forName="dotNode6" refType="h" fact="0.0218"/>
          <dgm:constr type="w" for="ch" forName="dotNode6" refType="h" refFor="ch" refForName="dotNode6"/>
        </dgm:constrLst>
      </dgm:else>
    </dgm:choose>
    <dgm:forEach name="Name9" axis="self" ptType="parTrans">
      <dgm:forEach name="Name10" axis="self" ptType="sibTrans" st="2">
        <dgm:forEach name="dotRepeat" axis="self">
          <dgm:layoutNode name="dotRepeatNode" styleLbl="fgShp">
            <dgm:alg type="sp"/>
            <dgm:shape xmlns:r="http://schemas.openxmlformats.org/officeDocument/2006/relationships" type="ellipse" r:blip="">
              <dgm:adjLst/>
            </dgm:shape>
            <dgm:presOf axis="self"/>
          </dgm:layoutNode>
        </dgm:forEach>
      </dgm:forEach>
    </dgm:forEach>
    <dgm:choose name="Name11">
      <dgm:if name="Name12" axis="ch" ptType="node" func="cnt" op="gte" val="1">
        <dgm:layoutNode name="arrowNode" styleLbl="node1">
          <dgm:alg type="sp"/>
          <dgm:shape xmlns:r="http://schemas.openxmlformats.org/officeDocument/2006/relationships" rot="73.2729" type="swooshArrow" r:blip="">
            <dgm:adjLst>
              <dgm:adj idx="1" val="0.1631"/>
              <dgm:adj idx="2" val="0.3137"/>
            </dgm:adjLst>
          </dgm:shape>
          <dgm:presOf/>
        </dgm:layoutNode>
      </dgm:if>
      <dgm:else name="Name13"/>
    </dgm:choose>
    <dgm:forEach name="Name14" axis="ch" ptType="node" cnt="1">
      <dgm:layoutNode name="txNode1" styleLbl="revTx">
        <dgm:varLst>
          <dgm:bulletEnabled val="1"/>
        </dgm:varLst>
        <dgm:alg type="tx">
          <dgm:param type="txAnchorVert" val="b"/>
        </dgm:alg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15" axis="ch" ptType="node" st="2" cnt="1">
      <dgm:layoutNode name="txNode2" styleLbl="revTx">
        <dgm:varLst>
          <dgm:bulletEnabled val="1"/>
        </dgm:varLst>
        <dgm:choose name="Name16">
          <dgm:if name="Name17" axis="self" ptType="node" func="revPos" op="equ" val="1">
            <dgm:alg type="tx">
              <dgm:param type="txAnchorVert" val="t"/>
            </dgm:alg>
          </dgm:if>
          <dgm:if name="Name18" axis="self" ptType="node" func="posOdd" op="equ" val="1">
            <dgm:alg type="tx">
              <dgm:param type="parTxLTRAlign" val="r"/>
              <dgm:param type="parTxRTLAlign" val="r"/>
            </dgm:alg>
          </dgm:if>
          <dgm:else name="Name1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20">
        <dgm:if name="Name21" axis="par ch" ptType="all node" func="cnt" op="neq" val="2">
          <dgm:forEach name="Name22" axis="follow" ptType="sibTrans" cnt="1">
            <dgm:layoutNode name="dotNode2">
              <dgm:alg type="sp"/>
              <dgm:shape xmlns:r="http://schemas.openxmlformats.org/officeDocument/2006/relationships" r:blip="">
                <dgm:adjLst/>
              </dgm:shape>
              <dgm:presOf/>
              <dgm:forEach name="Name23" ref="dotRepeat"/>
            </dgm:layoutNode>
          </dgm:forEach>
        </dgm:if>
        <dgm:else name="Name24"/>
      </dgm:choose>
    </dgm:forEach>
    <dgm:forEach name="Name25" axis="ch" ptType="node" st="3" cnt="1">
      <dgm:layoutNode name="txNode3" styleLbl="revTx">
        <dgm:varLst>
          <dgm:bulletEnabled val="1"/>
        </dgm:varLst>
        <dgm:choose name="Name26">
          <dgm:if name="Name27" axis="self" ptType="node" func="revPos" op="equ" val="1">
            <dgm:alg type="tx">
              <dgm:param type="txAnchorVert" val="t"/>
            </dgm:alg>
          </dgm:if>
          <dgm:if name="Name28" axis="self" ptType="node" func="posOdd" op="equ" val="1">
            <dgm:alg type="tx">
              <dgm:param type="parTxLTRAlign" val="r"/>
              <dgm:param type="parTxRTLAlign" val="r"/>
            </dgm:alg>
          </dgm:if>
          <dgm:else name="Name2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30">
        <dgm:if name="Name31" axis="par ch" ptType="all node" func="cnt" op="neq" val="3">
          <dgm:forEach name="Name32" axis="follow" ptType="sibTrans" cnt="1">
            <dgm:layoutNode name="dotNode3">
              <dgm:alg type="sp"/>
              <dgm:shape xmlns:r="http://schemas.openxmlformats.org/officeDocument/2006/relationships" r:blip="">
                <dgm:adjLst/>
              </dgm:shape>
              <dgm:presOf/>
              <dgm:forEach name="Name33" ref="dotRepeat"/>
            </dgm:layoutNode>
          </dgm:forEach>
        </dgm:if>
        <dgm:else name="Name34"/>
      </dgm:choose>
    </dgm:forEach>
    <dgm:forEach name="Name35" axis="ch" ptType="node" st="4" cnt="1">
      <dgm:layoutNode name="txNode4" styleLbl="revTx">
        <dgm:varLst>
          <dgm:bulletEnabled val="1"/>
        </dgm:varLst>
        <dgm:choose name="Name36">
          <dgm:if name="Name37" axis="self" ptType="node" func="revPos" op="equ" val="1">
            <dgm:alg type="tx">
              <dgm:param type="txAnchorVert" val="t"/>
            </dgm:alg>
          </dgm:if>
          <dgm:if name="Name38" axis="self" ptType="node" func="posOdd" op="equ" val="1">
            <dgm:alg type="tx">
              <dgm:param type="parTxLTRAlign" val="r"/>
              <dgm:param type="parTxRTLAlign" val="r"/>
            </dgm:alg>
          </dgm:if>
          <dgm:else name="Name3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40">
        <dgm:if name="Name41" axis="par ch" ptType="all node" func="cnt" op="neq" val="4">
          <dgm:forEach name="Name42" axis="follow" ptType="sibTrans" cnt="1">
            <dgm:layoutNode name="dotNode4">
              <dgm:alg type="sp"/>
              <dgm:shape xmlns:r="http://schemas.openxmlformats.org/officeDocument/2006/relationships" r:blip="">
                <dgm:adjLst/>
              </dgm:shape>
              <dgm:presOf/>
              <dgm:forEach name="Name43" ref="dotRepeat"/>
            </dgm:layoutNode>
          </dgm:forEach>
        </dgm:if>
        <dgm:else name="Name44"/>
      </dgm:choose>
    </dgm:forEach>
    <dgm:forEach name="Name45" axis="ch" ptType="node" st="5" cnt="1">
      <dgm:layoutNode name="txNode5" styleLbl="revTx">
        <dgm:varLst>
          <dgm:bulletEnabled val="1"/>
        </dgm:varLst>
        <dgm:choose name="Name46">
          <dgm:if name="Name47" axis="self" ptType="node" func="revPos" op="equ" val="1">
            <dgm:alg type="tx">
              <dgm:param type="txAnchorVert" val="t"/>
            </dgm:alg>
          </dgm:if>
          <dgm:if name="Name48" axis="self" ptType="node" func="posOdd" op="equ" val="1">
            <dgm:alg type="tx">
              <dgm:param type="parTxLTRAlign" val="r"/>
              <dgm:param type="parTxRTLAlign" val="r"/>
            </dgm:alg>
          </dgm:if>
          <dgm:else name="Name4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50">
        <dgm:if name="Name51" axis="par ch" ptType="all node" func="cnt" op="neq" val="5">
          <dgm:forEach name="Name52" axis="follow" ptType="sibTrans" cnt="1">
            <dgm:layoutNode name="dotNode5">
              <dgm:alg type="sp"/>
              <dgm:shape xmlns:r="http://schemas.openxmlformats.org/officeDocument/2006/relationships" r:blip="">
                <dgm:adjLst/>
              </dgm:shape>
              <dgm:presOf/>
              <dgm:forEach name="Name53" ref="dotRepeat"/>
            </dgm:layoutNode>
          </dgm:forEach>
        </dgm:if>
        <dgm:else name="Name54"/>
      </dgm:choose>
    </dgm:forEach>
    <dgm:forEach name="Name55" axis="ch" ptType="node" st="6" cnt="1">
      <dgm:layoutNode name="txNode6" styleLbl="revTx">
        <dgm:varLst>
          <dgm:bulletEnabled val="1"/>
        </dgm:varLst>
        <dgm:choose name="Name56">
          <dgm:if name="Name57" axis="self" ptType="node" func="revPos" op="equ" val="1">
            <dgm:alg type="tx">
              <dgm:param type="txAnchorVert" val="t"/>
            </dgm:alg>
          </dgm:if>
          <dgm:if name="Name58" axis="self" ptType="node" func="posOdd" op="equ" val="1">
            <dgm:alg type="tx">
              <dgm:param type="parTxLTRAlign" val="r"/>
              <dgm:param type="parTxRTLAlign" val="r"/>
            </dgm:alg>
          </dgm:if>
          <dgm:else name="Name5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60">
        <dgm:if name="Name61" axis="par ch" ptType="all node" func="cnt" op="neq" val="6">
          <dgm:forEach name="Name62" axis="follow" ptType="sibTrans" cnt="1">
            <dgm:layoutNode name="dotNode6">
              <dgm:alg type="sp"/>
              <dgm:shape xmlns:r="http://schemas.openxmlformats.org/officeDocument/2006/relationships" r:blip="">
                <dgm:adjLst/>
              </dgm:shape>
              <dgm:presOf/>
              <dgm:forEach name="Name63" ref="dotRepeat"/>
            </dgm:layoutNode>
          </dgm:forEach>
        </dgm:if>
        <dgm:else name="Name64"/>
      </dgm:choose>
    </dgm:forEach>
    <dgm:forEach name="Name65" axis="ch" ptType="node" st="7" cnt="1">
      <dgm:layoutNode name="txNode7" styleLbl="revTx">
        <dgm:varLst>
          <dgm:bulletEnabled val="1"/>
        </dgm:varLst>
        <dgm:alg type="tx">
          <dgm:param type="txAnchorVert" val="t"/>
        </dgm:alg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575864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575864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2D23523-EC53-434E-9815-70354B215AAE}" type="datetimeFigureOut">
              <a:rPr lang="en-US"/>
              <a:pPr>
                <a:defRPr/>
              </a:pPr>
              <a:t>11/10/2020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575864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FD50B41A-3BF8-47FF-8EFC-0FBE9D43B1CC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80845877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287338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+mn-lt"/>
        <a:ea typeface="+mn-ea"/>
        <a:cs typeface="+mn-cs"/>
      </a:defRPr>
    </a:lvl1pPr>
    <a:lvl2pPr marL="287338" algn="l" defTabSz="287338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+mn-lt"/>
        <a:ea typeface="+mn-ea"/>
        <a:cs typeface="+mn-cs"/>
      </a:defRPr>
    </a:lvl2pPr>
    <a:lvl3pPr marL="574675" algn="l" defTabSz="287338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+mn-lt"/>
        <a:ea typeface="+mn-ea"/>
        <a:cs typeface="+mn-cs"/>
      </a:defRPr>
    </a:lvl3pPr>
    <a:lvl4pPr marL="863600" algn="l" defTabSz="287338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+mn-lt"/>
        <a:ea typeface="+mn-ea"/>
        <a:cs typeface="+mn-cs"/>
      </a:defRPr>
    </a:lvl4pPr>
    <a:lvl5pPr marL="1150938" algn="l" defTabSz="287338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+mn-lt"/>
        <a:ea typeface="+mn-ea"/>
        <a:cs typeface="+mn-cs"/>
      </a:defRPr>
    </a:lvl5pPr>
    <a:lvl6pPr marL="1439661" algn="l" defTabSz="287933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6pPr>
    <a:lvl7pPr marL="1727593" algn="l" defTabSz="287933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7pPr>
    <a:lvl8pPr marL="2015526" algn="l" defTabSz="287933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8pPr>
    <a:lvl9pPr marL="2303458" algn="l" defTabSz="287933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D50B41A-3BF8-47FF-8EFC-0FBE9D43B1CC}" type="slidenum">
              <a:rPr lang="en-US" altLang="ru-RU" smtClean="0"/>
              <a:pPr>
                <a:defRPr/>
              </a:pPr>
              <a:t>15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772394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1" y="1006530"/>
            <a:ext cx="4895533" cy="694519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7117455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7774128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3961564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834019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063589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46783885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63854890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92632872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4727344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916980385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037391460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6604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59969979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780144183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04902139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266094715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5445433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821289643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050859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760222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042873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13125614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963" indent="-11698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58617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21379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964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11025293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57997467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9447646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7594723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5189795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984882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56747854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5954215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162111006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3534230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80680664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524172775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0086980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31917315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2388793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004583158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095965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91254989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5696809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946379398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17287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23379387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80639520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3375449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97522423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325068040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75325958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762664265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32297141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057402435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45395900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0049702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35440706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55662588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33474357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40443492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29070212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745000696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1721767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86977459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61503911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8069861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99287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74831931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05714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71936091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00354783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15715476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64326140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63606438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317859131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37610366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856479193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6508021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12639570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894879227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968025319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507977103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929499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13820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3367293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26723618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963" indent="-11698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886937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964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29766515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60790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8821334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047812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9165628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47213624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067634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68959544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2629894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337552404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012129966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544668969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3324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59982849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0373358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5001966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16759839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0806844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94551231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81659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8710747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2309142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87040921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8247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632249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75619837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9413553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858606147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17072339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97664827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85385048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353499252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33512228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16700262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52865099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26737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32641512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99918241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68555198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1650395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3448773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57768505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98086904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0459401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4362661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84478809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2424965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3441108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89281376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20129545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685918409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677269437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75062681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27838912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893403386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60897769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492200184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6661612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6417311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621838513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5651822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518969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9733704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64621234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963" indent="-11698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6638761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964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9178457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03188786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9916520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75977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71384997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44047136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242879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50562214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0055548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948424754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006412260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812596311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5107284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63509660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306688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14954005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28519888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1768002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13520959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6323917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5056792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8528185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85181408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7290140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9240124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1565044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44348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44348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6747066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24824067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61983980"/>
      </p:ext>
    </p:extLst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21751151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951104601"/>
      </p:ext>
    </p:extLst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7877741"/>
      </p:ext>
    </p:extLst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98897894"/>
      </p:ext>
    </p:extLst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83300856"/>
      </p:ext>
    </p:extLst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65008308"/>
      </p:ext>
    </p:extLst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93277198"/>
      </p:ext>
    </p:extLst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64172922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44348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44348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21769491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438535"/>
      </p:ext>
    </p:extLst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2686715"/>
      </p:ext>
    </p:extLst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37802789"/>
      </p:ext>
    </p:extLst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18973996"/>
      </p:ext>
    </p:extLst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3933610"/>
      </p:ext>
    </p:extLst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6358860"/>
      </p:ext>
    </p:extLst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79114763"/>
      </p:ext>
    </p:extLst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536085952"/>
      </p:ext>
    </p:extLst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21290526"/>
      </p:ext>
    </p:extLst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09069195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859645083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879672131"/>
      </p:ext>
    </p:extLst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43100670"/>
      </p:ext>
    </p:extLst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811054699"/>
      </p:ext>
    </p:extLst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62189418"/>
      </p:ext>
    </p:extLst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185938959"/>
      </p:ext>
    </p:extLst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64398394"/>
      </p:ext>
    </p:extLst>
  </p:cSld>
  <p:clrMapOvr>
    <a:masterClrMapping/>
  </p:clrMapOvr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309495653"/>
      </p:ext>
    </p:extLst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93664316"/>
      </p:ext>
    </p:extLst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144875668"/>
      </p:ext>
    </p:extLst>
  </p:cSld>
  <p:clrMapOvr>
    <a:masterClrMapping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75435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29708529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603895"/>
      </p:ext>
    </p:extLst>
  </p:cSld>
  <p:clrMapOvr>
    <a:masterClrMapping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0166103"/>
      </p:ext>
    </p:extLst>
  </p:cSld>
  <p:clrMapOvr>
    <a:masterClrMapping/>
  </p:clrMapOvr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45040118"/>
      </p:ext>
    </p:extLst>
  </p:cSld>
  <p:clrMapOvr>
    <a:masterClrMapping/>
  </p:clrMapOvr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963" indent="-11698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0399691"/>
      </p:ext>
    </p:extLst>
  </p:cSld>
  <p:clrMapOvr>
    <a:masterClrMapping/>
  </p:clrMapOvr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964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92128726"/>
      </p:ext>
    </p:extLst>
  </p:cSld>
  <p:clrMapOvr>
    <a:masterClrMapping/>
  </p:clrMapOvr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65100767"/>
      </p:ext>
    </p:extLst>
  </p:cSld>
  <p:clrMapOvr>
    <a:masterClrMapping/>
  </p:clrMapOvr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2806173"/>
      </p:ext>
    </p:extLst>
  </p:cSld>
  <p:clrMapOvr>
    <a:masterClrMapping/>
  </p:clrMapOvr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8691340"/>
      </p:ext>
    </p:extLst>
  </p:cSld>
  <p:clrMapOvr>
    <a:masterClrMapping/>
  </p:clrMapOvr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32236624"/>
      </p:ext>
    </p:extLst>
  </p:cSld>
  <p:clrMapOvr>
    <a:masterClrMapping/>
  </p:clrMapOvr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5178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1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7546342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347025088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1714017"/>
      </p:ext>
    </p:extLst>
  </p:cSld>
  <p:clrMapOvr>
    <a:masterClrMapping/>
  </p:clrMapOvr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4912654"/>
      </p:ext>
    </p:extLst>
  </p:cSld>
  <p:clrMapOvr>
    <a:masterClrMapping/>
  </p:clrMapOvr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221279222"/>
      </p:ext>
    </p:extLst>
  </p:cSld>
  <p:clrMapOvr>
    <a:masterClrMapping/>
  </p:clrMapOvr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731041377"/>
      </p:ext>
    </p:extLst>
  </p:cSld>
  <p:clrMapOvr>
    <a:masterClrMapping/>
  </p:clrMapOvr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230483943"/>
      </p:ext>
    </p:extLst>
  </p:cSld>
  <p:clrMapOvr>
    <a:masterClrMapping/>
  </p:clrMapOvr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9167701"/>
      </p:ext>
    </p:extLst>
  </p:cSld>
  <p:clrMapOvr>
    <a:masterClrMapping/>
  </p:clrMapOvr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55106660"/>
      </p:ext>
    </p:extLst>
  </p:cSld>
  <p:clrMapOvr>
    <a:masterClrMapping/>
  </p:clrMapOvr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2515083"/>
      </p:ext>
    </p:extLst>
  </p:cSld>
  <p:clrMapOvr>
    <a:masterClrMapping/>
  </p:clrMapOvr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07470898"/>
      </p:ext>
    </p:extLst>
  </p:cSld>
  <p:clrMapOvr>
    <a:masterClrMapping/>
  </p:clrMapOvr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295231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64691175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47017350"/>
      </p:ext>
    </p:extLst>
  </p:cSld>
  <p:clrMapOvr>
    <a:masterClrMapping/>
  </p:clrMapOvr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005015"/>
      </p:ext>
    </p:extLst>
  </p:cSld>
  <p:clrMapOvr>
    <a:masterClrMapping/>
  </p:clrMapOvr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67159935"/>
      </p:ext>
    </p:extLst>
  </p:cSld>
  <p:clrMapOvr>
    <a:masterClrMapping/>
  </p:clrMapOvr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004349"/>
      </p:ext>
    </p:extLst>
  </p:cSld>
  <p:clrMapOvr>
    <a:masterClrMapping/>
  </p:clrMapOvr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82747982"/>
      </p:ext>
    </p:extLst>
  </p:cSld>
  <p:clrMapOvr>
    <a:masterClrMapping/>
  </p:clrMapOvr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0630433"/>
      </p:ext>
    </p:extLst>
  </p:cSld>
  <p:clrMapOvr>
    <a:masterClrMapping/>
  </p:clrMapOvr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49485311"/>
      </p:ext>
    </p:extLst>
  </p:cSld>
  <p:clrMapOvr>
    <a:masterClrMapping/>
  </p:clrMapOvr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760628215"/>
      </p:ext>
    </p:extLst>
  </p:cSld>
  <p:clrMapOvr>
    <a:masterClrMapping/>
  </p:clrMapOvr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99418621"/>
      </p:ext>
    </p:extLst>
  </p:cSld>
  <p:clrMapOvr>
    <a:masterClrMapping/>
  </p:clrMapOvr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3210202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3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3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358135822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8779591"/>
      </p:ext>
    </p:extLst>
  </p:cSld>
  <p:clrMapOvr>
    <a:masterClrMapping/>
  </p:clrMapOvr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5666643"/>
      </p:ext>
    </p:extLst>
  </p:cSld>
  <p:clrMapOvr>
    <a:masterClrMapping/>
  </p:clrMapOvr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0796637"/>
      </p:ext>
    </p:extLst>
  </p:cSld>
  <p:clrMapOvr>
    <a:masterClrMapping/>
  </p:clrMapOvr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93999721"/>
      </p:ext>
    </p:extLst>
  </p:cSld>
  <p:clrMapOvr>
    <a:masterClrMapping/>
  </p:clrMapOvr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27315171"/>
      </p:ext>
    </p:extLst>
  </p:cSld>
  <p:clrMapOvr>
    <a:masterClrMapping/>
  </p:clrMapOvr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22986095"/>
      </p:ext>
    </p:extLst>
  </p:cSld>
  <p:clrMapOvr>
    <a:masterClrMapping/>
  </p:clrMapOvr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57571696"/>
      </p:ext>
    </p:extLst>
  </p:cSld>
  <p:clrMapOvr>
    <a:masterClrMapping/>
  </p:clrMapOvr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03883516"/>
      </p:ext>
    </p:extLst>
  </p:cSld>
  <p:clrMapOvr>
    <a:masterClrMapping/>
  </p:clrMapOvr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7531029"/>
      </p:ext>
    </p:extLst>
  </p:cSld>
  <p:clrMapOvr>
    <a:masterClrMapping/>
  </p:clrMapOvr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719573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3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3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55866058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662320201"/>
      </p:ext>
    </p:extLst>
  </p:cSld>
  <p:clrMapOvr>
    <a:masterClrMapping/>
  </p:clrMapOvr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55488409"/>
      </p:ext>
    </p:extLst>
  </p:cSld>
  <p:clrMapOvr>
    <a:masterClrMapping/>
  </p:clrMapOvr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8639589"/>
      </p:ext>
    </p:extLst>
  </p:cSld>
  <p:clrMapOvr>
    <a:masterClrMapping/>
  </p:clrMapOvr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1835269"/>
      </p:ext>
    </p:extLst>
  </p:cSld>
  <p:clrMapOvr>
    <a:masterClrMapping/>
  </p:clrMapOvr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85538297"/>
      </p:ext>
    </p:extLst>
  </p:cSld>
  <p:clrMapOvr>
    <a:masterClrMapping/>
  </p:clrMapOvr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433548314"/>
      </p:ext>
    </p:extLst>
  </p:cSld>
  <p:clrMapOvr>
    <a:masterClrMapping/>
  </p:clrMapOvr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52094741"/>
      </p:ext>
    </p:extLst>
  </p:cSld>
  <p:clrMapOvr>
    <a:masterClrMapping/>
  </p:clrMapOvr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83318741"/>
      </p:ext>
    </p:extLst>
  </p:cSld>
  <p:clrMapOvr>
    <a:masterClrMapping/>
  </p:clrMapOvr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038312195"/>
      </p:ext>
    </p:extLst>
  </p:cSld>
  <p:clrMapOvr>
    <a:masterClrMapping/>
  </p:clrMapOvr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3756060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740469985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042406810"/>
      </p:ext>
    </p:extLst>
  </p:cSld>
  <p:clrMapOvr>
    <a:masterClrMapping/>
  </p:clrMapOvr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56723157"/>
      </p:ext>
    </p:extLst>
  </p:cSld>
  <p:clrMapOvr>
    <a:masterClrMapping/>
  </p:clrMapOvr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13258104"/>
      </p:ext>
    </p:extLst>
  </p:cSld>
  <p:clrMapOvr>
    <a:masterClrMapping/>
  </p:clrMapOvr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61368603"/>
      </p:ext>
    </p:extLst>
  </p:cSld>
  <p:clrMapOvr>
    <a:masterClrMapping/>
  </p:clrMapOvr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71052028"/>
      </p:ext>
    </p:extLst>
  </p:cSld>
  <p:clrMapOvr>
    <a:masterClrMapping/>
  </p:clrMapOvr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511839604"/>
      </p:ext>
    </p:extLst>
  </p:cSld>
  <p:clrMapOvr>
    <a:masterClrMapping/>
  </p:clrMapOvr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616263622"/>
      </p:ext>
    </p:extLst>
  </p:cSld>
  <p:clrMapOvr>
    <a:masterClrMapping/>
  </p:clrMapOvr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282675"/>
      </p:ext>
    </p:extLst>
  </p:cSld>
  <p:clrMapOvr>
    <a:masterClrMapping/>
  </p:clrMapOvr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720129"/>
      </p:ext>
    </p:extLst>
  </p:cSld>
  <p:clrMapOvr>
    <a:masterClrMapping/>
  </p:clrMapOvr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72763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21476102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48942903"/>
      </p:ext>
    </p:extLst>
  </p:cSld>
  <p:clrMapOvr>
    <a:masterClrMapping/>
  </p:clrMapOvr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963" indent="-11698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7279350"/>
      </p:ext>
    </p:extLst>
  </p:cSld>
  <p:clrMapOvr>
    <a:masterClrMapping/>
  </p:clrMapOvr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964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24144078"/>
      </p:ext>
    </p:extLst>
  </p:cSld>
  <p:clrMapOvr>
    <a:masterClrMapping/>
  </p:clrMapOvr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31930050"/>
      </p:ext>
    </p:extLst>
  </p:cSld>
  <p:clrMapOvr>
    <a:masterClrMapping/>
  </p:clrMapOvr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7927275"/>
      </p:ext>
    </p:extLst>
  </p:cSld>
  <p:clrMapOvr>
    <a:masterClrMapping/>
  </p:clrMapOvr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3158830"/>
      </p:ext>
    </p:extLst>
  </p:cSld>
  <p:clrMapOvr>
    <a:masterClrMapping/>
  </p:clrMapOvr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53587610"/>
      </p:ext>
    </p:extLst>
  </p:cSld>
  <p:clrMapOvr>
    <a:masterClrMapping/>
  </p:clrMapOvr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363909"/>
      </p:ext>
    </p:extLst>
  </p:cSld>
  <p:clrMapOvr>
    <a:masterClrMapping/>
  </p:clrMapOvr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40225395"/>
      </p:ext>
    </p:extLst>
  </p:cSld>
  <p:clrMapOvr>
    <a:masterClrMapping/>
  </p:clrMapOvr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323342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60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60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60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291012133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418674353"/>
      </p:ext>
    </p:extLst>
  </p:cSld>
  <p:clrMapOvr>
    <a:masterClrMapping/>
  </p:clrMapOvr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188833676"/>
      </p:ext>
    </p:extLst>
  </p:cSld>
  <p:clrMapOvr>
    <a:masterClrMapping/>
  </p:clrMapOvr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000886379"/>
      </p:ext>
    </p:extLst>
  </p:cSld>
  <p:clrMapOvr>
    <a:masterClrMapping/>
  </p:clrMapOvr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0283041"/>
      </p:ext>
    </p:extLst>
  </p:cSld>
  <p:clrMapOvr>
    <a:masterClrMapping/>
  </p:clrMapOvr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90578605"/>
      </p:ext>
    </p:extLst>
  </p:cSld>
  <p:clrMapOvr>
    <a:masterClrMapping/>
  </p:clrMapOvr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8735743"/>
      </p:ext>
    </p:extLst>
  </p:cSld>
  <p:clrMapOvr>
    <a:masterClrMapping/>
  </p:clrMapOvr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74417316"/>
      </p:ext>
    </p:extLst>
  </p:cSld>
  <p:clrMapOvr>
    <a:masterClrMapping/>
  </p:clrMapOvr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6426876"/>
      </p:ext>
    </p:extLst>
  </p:cSld>
  <p:clrMapOvr>
    <a:masterClrMapping/>
  </p:clrMapOvr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23615197"/>
      </p:ext>
    </p:extLst>
  </p:cSld>
  <p:clrMapOvr>
    <a:masterClrMapping/>
  </p:clrMapOvr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825735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60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60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60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5367628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49200397"/>
      </p:ext>
    </p:extLst>
  </p:cSld>
  <p:clrMapOvr>
    <a:masterClrMapping/>
  </p:clrMapOvr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5937502"/>
      </p:ext>
    </p:extLst>
  </p:cSld>
  <p:clrMapOvr>
    <a:masterClrMapping/>
  </p:clrMapOvr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58275717"/>
      </p:ext>
    </p:extLst>
  </p:cSld>
  <p:clrMapOvr>
    <a:masterClrMapping/>
  </p:clrMapOvr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8790417"/>
      </p:ext>
    </p:extLst>
  </p:cSld>
  <p:clrMapOvr>
    <a:masterClrMapping/>
  </p:clrMapOvr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5995308"/>
      </p:ext>
    </p:extLst>
  </p:cSld>
  <p:clrMapOvr>
    <a:masterClrMapping/>
  </p:clrMapOvr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646861206"/>
      </p:ext>
    </p:extLst>
  </p:cSld>
  <p:clrMapOvr>
    <a:masterClrMapping/>
  </p:clrMapOvr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5376688"/>
      </p:ext>
    </p:extLst>
  </p:cSld>
  <p:clrMapOvr>
    <a:masterClrMapping/>
  </p:clrMapOvr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665492120"/>
      </p:ext>
    </p:extLst>
  </p:cSld>
  <p:clrMapOvr>
    <a:masterClrMapping/>
  </p:clrMapOvr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68387654"/>
      </p:ext>
    </p:extLst>
  </p:cSld>
  <p:clrMapOvr>
    <a:masterClrMapping/>
  </p:clrMapOvr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05242306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220774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220774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34273269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19376816"/>
      </p:ext>
    </p:extLst>
  </p:cSld>
  <p:clrMapOvr>
    <a:masterClrMapping/>
  </p:clrMapOvr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539097868"/>
      </p:ext>
    </p:extLst>
  </p:cSld>
  <p:clrMapOvr>
    <a:masterClrMapping/>
  </p:clrMapOvr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71613521"/>
      </p:ext>
    </p:extLst>
  </p:cSld>
  <p:clrMapOvr>
    <a:masterClrMapping/>
  </p:clrMapOvr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37686718"/>
      </p:ext>
    </p:extLst>
  </p:cSld>
  <p:clrMapOvr>
    <a:masterClrMapping/>
  </p:clrMapOvr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16869668"/>
      </p:ext>
    </p:extLst>
  </p:cSld>
  <p:clrMapOvr>
    <a:masterClrMapping/>
  </p:clrMapOvr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35809799"/>
      </p:ext>
    </p:extLst>
  </p:cSld>
  <p:clrMapOvr>
    <a:masterClrMapping/>
  </p:clrMapOvr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590351384"/>
      </p:ext>
    </p:extLst>
  </p:cSld>
  <p:clrMapOvr>
    <a:masterClrMapping/>
  </p:clrMapOvr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5022832"/>
      </p:ext>
    </p:extLst>
  </p:cSld>
  <p:clrMapOvr>
    <a:masterClrMapping/>
  </p:clrMapOvr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09513584"/>
      </p:ext>
    </p:extLst>
  </p:cSld>
  <p:clrMapOvr>
    <a:masterClrMapping/>
  </p:clrMapOvr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3890589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220774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220774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8053630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657855"/>
      </p:ext>
    </p:extLst>
  </p:cSld>
  <p:clrMapOvr>
    <a:masterClrMapping/>
  </p:clrMapOvr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212710"/>
      </p:ext>
    </p:extLst>
  </p:cSld>
  <p:clrMapOvr>
    <a:masterClrMapping/>
  </p:clrMapOvr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53607647"/>
      </p:ext>
    </p:extLst>
  </p:cSld>
  <p:clrMapOvr>
    <a:masterClrMapping/>
  </p:clrMapOvr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601257372"/>
      </p:ext>
    </p:extLst>
  </p:cSld>
  <p:clrMapOvr>
    <a:masterClrMapping/>
  </p:clrMapOvr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78225233"/>
      </p:ext>
    </p:extLst>
  </p:cSld>
  <p:clrMapOvr>
    <a:masterClrMapping/>
  </p:clrMapOvr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37306145"/>
      </p:ext>
    </p:extLst>
  </p:cSld>
  <p:clrMapOvr>
    <a:masterClrMapping/>
  </p:clrMapOvr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668495604"/>
      </p:ext>
    </p:extLst>
  </p:cSld>
  <p:clrMapOvr>
    <a:masterClrMapping/>
  </p:clrMapOvr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11582611"/>
      </p:ext>
    </p:extLst>
  </p:cSld>
  <p:clrMapOvr>
    <a:masterClrMapping/>
  </p:clrMapOvr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70971765"/>
      </p:ext>
    </p:extLst>
  </p:cSld>
  <p:clrMapOvr>
    <a:masterClrMapping/>
  </p:clrMapOvr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1870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963" indent="-11698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6352990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58795836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54750780"/>
      </p:ext>
    </p:extLst>
  </p:cSld>
  <p:clrMapOvr>
    <a:masterClrMapping/>
  </p:clrMapOvr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97692863"/>
      </p:ext>
    </p:extLst>
  </p:cSld>
  <p:clrMapOvr>
    <a:masterClrMapping/>
  </p:clrMapOvr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42933671"/>
      </p:ext>
    </p:extLst>
  </p:cSld>
  <p:clrMapOvr>
    <a:masterClrMapping/>
  </p:clrMapOvr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201534007"/>
      </p:ext>
    </p:extLst>
  </p:cSld>
  <p:clrMapOvr>
    <a:masterClrMapping/>
  </p:clrMapOvr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553934852"/>
      </p:ext>
    </p:extLst>
  </p:cSld>
  <p:clrMapOvr>
    <a:masterClrMapping/>
  </p:clrMapOvr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1399125"/>
      </p:ext>
    </p:extLst>
  </p:cSld>
  <p:clrMapOvr>
    <a:masterClrMapping/>
  </p:clrMapOvr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446381"/>
      </p:ext>
    </p:extLst>
  </p:cSld>
  <p:clrMapOvr>
    <a:masterClrMapping/>
  </p:clrMapOvr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7641181"/>
      </p:ext>
    </p:extLst>
  </p:cSld>
  <p:clrMapOvr>
    <a:masterClrMapping/>
  </p:clrMapOvr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78507457"/>
      </p:ext>
    </p:extLst>
  </p:cSld>
  <p:clrMapOvr>
    <a:masterClrMapping/>
  </p:clrMapOvr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963" indent="-11698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103083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90477932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964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11942790"/>
      </p:ext>
    </p:extLst>
  </p:cSld>
  <p:clrMapOvr>
    <a:masterClrMapping/>
  </p:clrMapOvr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85606320"/>
      </p:ext>
    </p:extLst>
  </p:cSld>
  <p:clrMapOvr>
    <a:masterClrMapping/>
  </p:clrMapOvr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4119211"/>
      </p:ext>
    </p:extLst>
  </p:cSld>
  <p:clrMapOvr>
    <a:masterClrMapping/>
  </p:clrMapOvr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297939"/>
      </p:ext>
    </p:extLst>
  </p:cSld>
  <p:clrMapOvr>
    <a:masterClrMapping/>
  </p:clrMapOvr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43491137"/>
      </p:ext>
    </p:extLst>
  </p:cSld>
  <p:clrMapOvr>
    <a:masterClrMapping/>
  </p:clrMapOvr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358573"/>
      </p:ext>
    </p:extLst>
  </p:cSld>
  <p:clrMapOvr>
    <a:masterClrMapping/>
  </p:clrMapOvr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66028207"/>
      </p:ext>
    </p:extLst>
  </p:cSld>
  <p:clrMapOvr>
    <a:masterClrMapping/>
  </p:clrMapOvr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2483673"/>
      </p:ext>
    </p:extLst>
  </p:cSld>
  <p:clrMapOvr>
    <a:masterClrMapping/>
  </p:clrMapOvr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684775338"/>
      </p:ext>
    </p:extLst>
  </p:cSld>
  <p:clrMapOvr>
    <a:masterClrMapping/>
  </p:clrMapOvr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80558954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20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20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20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7104707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137549963"/>
      </p:ext>
    </p:extLst>
  </p:cSld>
  <p:clrMapOvr>
    <a:masterClrMapping/>
  </p:clrMapOvr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5164825"/>
      </p:ext>
    </p:extLst>
  </p:cSld>
  <p:clrMapOvr>
    <a:masterClrMapping/>
  </p:clrMapOvr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22999955"/>
      </p:ext>
    </p:extLst>
  </p:cSld>
  <p:clrMapOvr>
    <a:masterClrMapping/>
  </p:clrMapOvr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2346634"/>
      </p:ext>
    </p:extLst>
  </p:cSld>
  <p:clrMapOvr>
    <a:masterClrMapping/>
  </p:clrMapOvr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32616484"/>
      </p:ext>
    </p:extLst>
  </p:cSld>
  <p:clrMapOvr>
    <a:masterClrMapping/>
  </p:clrMapOvr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1407254"/>
      </p:ext>
    </p:extLst>
  </p:cSld>
  <p:clrMapOvr>
    <a:masterClrMapping/>
  </p:clrMapOvr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88436918"/>
      </p:ext>
    </p:extLst>
  </p:cSld>
  <p:clrMapOvr>
    <a:masterClrMapping/>
  </p:clrMapOvr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9010482"/>
      </p:ext>
    </p:extLst>
  </p:cSld>
  <p:clrMapOvr>
    <a:masterClrMapping/>
  </p:clrMapOvr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20061537"/>
      </p:ext>
    </p:extLst>
  </p:cSld>
  <p:clrMapOvr>
    <a:masterClrMapping/>
  </p:clrMapOvr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829441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20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20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20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28238239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01239509"/>
      </p:ext>
    </p:extLst>
  </p:cSld>
  <p:clrMapOvr>
    <a:masterClrMapping/>
  </p:clrMapOvr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2678169"/>
      </p:ext>
    </p:extLst>
  </p:cSld>
  <p:clrMapOvr>
    <a:masterClrMapping/>
  </p:clrMapOvr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58598427"/>
      </p:ext>
    </p:extLst>
  </p:cSld>
  <p:clrMapOvr>
    <a:masterClrMapping/>
  </p:clrMapOvr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165205798"/>
      </p:ext>
    </p:extLst>
  </p:cSld>
  <p:clrMapOvr>
    <a:masterClrMapping/>
  </p:clrMapOvr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90076254"/>
      </p:ext>
    </p:extLst>
  </p:cSld>
  <p:clrMapOvr>
    <a:masterClrMapping/>
  </p:clrMapOvr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064887081"/>
      </p:ext>
    </p:extLst>
  </p:cSld>
  <p:clrMapOvr>
    <a:masterClrMapping/>
  </p:clrMapOvr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75016991"/>
      </p:ext>
    </p:extLst>
  </p:cSld>
  <p:clrMapOvr>
    <a:masterClrMapping/>
  </p:clrMapOvr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514714507"/>
      </p:ext>
    </p:extLst>
  </p:cSld>
  <p:clrMapOvr>
    <a:masterClrMapping/>
  </p:clrMapOvr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03803404"/>
      </p:ext>
    </p:extLst>
  </p:cSld>
  <p:clrMapOvr>
    <a:masterClrMapping/>
  </p:clrMapOvr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03922819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1441410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1441410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85907444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6820157"/>
      </p:ext>
    </p:extLst>
  </p:cSld>
  <p:clrMapOvr>
    <a:masterClrMapping/>
  </p:clrMapOvr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41266267"/>
      </p:ext>
    </p:extLst>
  </p:cSld>
  <p:clrMapOvr>
    <a:masterClrMapping/>
  </p:clrMapOvr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01374956"/>
      </p:ext>
    </p:extLst>
  </p:cSld>
  <p:clrMapOvr>
    <a:masterClrMapping/>
  </p:clrMapOvr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71306706"/>
      </p:ext>
    </p:extLst>
  </p:cSld>
  <p:clrMapOvr>
    <a:masterClrMapping/>
  </p:clrMapOvr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57910505"/>
      </p:ext>
    </p:extLst>
  </p:cSld>
  <p:clrMapOvr>
    <a:masterClrMapping/>
  </p:clrMapOvr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7684508"/>
      </p:ext>
    </p:extLst>
  </p:cSld>
  <p:clrMapOvr>
    <a:masterClrMapping/>
  </p:clrMapOvr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91125504"/>
      </p:ext>
    </p:extLst>
  </p:cSld>
  <p:clrMapOvr>
    <a:masterClrMapping/>
  </p:clrMapOvr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22816368"/>
      </p:ext>
    </p:extLst>
  </p:cSld>
  <p:clrMapOvr>
    <a:masterClrMapping/>
  </p:clrMapOvr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259764"/>
      </p:ext>
    </p:extLst>
  </p:cSld>
  <p:clrMapOvr>
    <a:masterClrMapping/>
  </p:clrMapOvr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742651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1441410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1441410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53651262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76966781"/>
      </p:ext>
    </p:extLst>
  </p:cSld>
  <p:clrMapOvr>
    <a:masterClrMapping/>
  </p:clrMapOvr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012719801"/>
      </p:ext>
    </p:extLst>
  </p:cSld>
  <p:clrMapOvr>
    <a:masterClrMapping/>
  </p:clrMapOvr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90017064"/>
      </p:ext>
    </p:extLst>
  </p:cSld>
  <p:clrMapOvr>
    <a:masterClrMapping/>
  </p:clrMapOvr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37879175"/>
      </p:ext>
    </p:extLst>
  </p:cSld>
  <p:clrMapOvr>
    <a:masterClrMapping/>
  </p:clrMapOvr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1036347"/>
      </p:ext>
    </p:extLst>
  </p:cSld>
  <p:clrMapOvr>
    <a:masterClrMapping/>
  </p:clrMapOvr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13645105"/>
      </p:ext>
    </p:extLst>
  </p:cSld>
  <p:clrMapOvr>
    <a:masterClrMapping/>
  </p:clrMapOvr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197073132"/>
      </p:ext>
    </p:extLst>
  </p:cSld>
  <p:clrMapOvr>
    <a:masterClrMapping/>
  </p:clrMapOvr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32503561"/>
      </p:ext>
    </p:extLst>
  </p:cSld>
  <p:clrMapOvr>
    <a:masterClrMapping/>
  </p:clrMapOvr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430679446"/>
      </p:ext>
    </p:extLst>
  </p:cSld>
  <p:clrMapOvr>
    <a:masterClrMapping/>
  </p:clrMapOvr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0918236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2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2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2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2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04347811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183908904"/>
      </p:ext>
    </p:extLst>
  </p:cSld>
  <p:clrMapOvr>
    <a:masterClrMapping/>
  </p:clrMapOvr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194897832"/>
      </p:ext>
    </p:extLst>
  </p:cSld>
  <p:clrMapOvr>
    <a:masterClrMapping/>
  </p:clrMapOvr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646372382"/>
      </p:ext>
    </p:extLst>
  </p:cSld>
  <p:clrMapOvr>
    <a:masterClrMapping/>
  </p:clrMapOvr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6418331"/>
      </p:ext>
    </p:extLst>
  </p:cSld>
  <p:clrMapOvr>
    <a:masterClrMapping/>
  </p:clrMapOvr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525519"/>
      </p:ext>
    </p:extLst>
  </p:cSld>
  <p:clrMapOvr>
    <a:masterClrMapping/>
  </p:clrMapOvr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7836176"/>
      </p:ext>
    </p:extLst>
  </p:cSld>
  <p:clrMapOvr>
    <a:masterClrMapping/>
  </p:clrMapOvr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92090171"/>
      </p:ext>
    </p:extLst>
  </p:cSld>
  <p:clrMapOvr>
    <a:masterClrMapping/>
  </p:clrMapOvr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963" indent="-11698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2546405"/>
      </p:ext>
    </p:extLst>
  </p:cSld>
  <p:clrMapOvr>
    <a:masterClrMapping/>
  </p:clrMapOvr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964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87041399"/>
      </p:ext>
    </p:extLst>
  </p:cSld>
  <p:clrMapOvr>
    <a:masterClrMapping/>
  </p:clrMapOvr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0945549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2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2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2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2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05306144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2530496"/>
      </p:ext>
    </p:extLst>
  </p:cSld>
  <p:clrMapOvr>
    <a:masterClrMapping/>
  </p:clrMapOvr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3292532"/>
      </p:ext>
    </p:extLst>
  </p:cSld>
  <p:clrMapOvr>
    <a:masterClrMapping/>
  </p:clrMapOvr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34876035"/>
      </p:ext>
    </p:extLst>
  </p:cSld>
  <p:clrMapOvr>
    <a:masterClrMapping/>
  </p:clrMapOvr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920686"/>
      </p:ext>
    </p:extLst>
  </p:cSld>
  <p:clrMapOvr>
    <a:masterClrMapping/>
  </p:clrMapOvr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05368214"/>
      </p:ext>
    </p:extLst>
  </p:cSld>
  <p:clrMapOvr>
    <a:masterClrMapping/>
  </p:clrMapOvr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8788932"/>
      </p:ext>
    </p:extLst>
  </p:cSld>
  <p:clrMapOvr>
    <a:masterClrMapping/>
  </p:clrMapOvr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424766236"/>
      </p:ext>
    </p:extLst>
  </p:cSld>
  <p:clrMapOvr>
    <a:masterClrMapping/>
  </p:clrMapOvr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58053412"/>
      </p:ext>
    </p:extLst>
  </p:cSld>
  <p:clrMapOvr>
    <a:masterClrMapping/>
  </p:clrMapOvr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087780432"/>
      </p:ext>
    </p:extLst>
  </p:cSld>
  <p:clrMapOvr>
    <a:masterClrMapping/>
  </p:clrMapOvr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818811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21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4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21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4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21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4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56928856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48503598"/>
      </p:ext>
    </p:extLst>
  </p:cSld>
  <p:clrMapOvr>
    <a:masterClrMapping/>
  </p:clrMapOvr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3122570"/>
      </p:ext>
    </p:extLst>
  </p:cSld>
  <p:clrMapOvr>
    <a:masterClrMapping/>
  </p:clrMapOvr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93745297"/>
      </p:ext>
    </p:extLst>
  </p:cSld>
  <p:clrMapOvr>
    <a:masterClrMapping/>
  </p:clrMapOvr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0302768"/>
      </p:ext>
    </p:extLst>
  </p:cSld>
  <p:clrMapOvr>
    <a:masterClrMapping/>
  </p:clrMapOvr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60455710"/>
      </p:ext>
    </p:extLst>
  </p:cSld>
  <p:clrMapOvr>
    <a:masterClrMapping/>
  </p:clrMapOvr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7763318"/>
      </p:ext>
    </p:extLst>
  </p:cSld>
  <p:clrMapOvr>
    <a:masterClrMapping/>
  </p:clrMapOvr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39499257"/>
      </p:ext>
    </p:extLst>
  </p:cSld>
  <p:clrMapOvr>
    <a:masterClrMapping/>
  </p:clrMapOvr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3978420"/>
      </p:ext>
    </p:extLst>
  </p:cSld>
  <p:clrMapOvr>
    <a:masterClrMapping/>
  </p:clrMapOvr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73091177"/>
      </p:ext>
    </p:extLst>
  </p:cSld>
  <p:clrMapOvr>
    <a:masterClrMapping/>
  </p:clrMapOvr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85415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21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4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21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4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21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4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63290352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88004690"/>
      </p:ext>
    </p:extLst>
  </p:cSld>
  <p:clrMapOvr>
    <a:masterClrMapping/>
  </p:clrMapOvr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027151877"/>
      </p:ext>
    </p:extLst>
  </p:cSld>
  <p:clrMapOvr>
    <a:masterClrMapping/>
  </p:clrMapOvr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46546917"/>
      </p:ext>
    </p:extLst>
  </p:cSld>
  <p:clrMapOvr>
    <a:masterClrMapping/>
  </p:clrMapOvr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976890063"/>
      </p:ext>
    </p:extLst>
  </p:cSld>
  <p:clrMapOvr>
    <a:masterClrMapping/>
  </p:clrMapOvr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961157845"/>
      </p:ext>
    </p:extLst>
  </p:cSld>
  <p:clrMapOvr>
    <a:masterClrMapping/>
  </p:clrMapOvr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710311309"/>
      </p:ext>
    </p:extLst>
  </p:cSld>
  <p:clrMapOvr>
    <a:masterClrMapping/>
  </p:clrMapOvr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41599572"/>
      </p:ext>
    </p:extLst>
  </p:cSld>
  <p:clrMapOvr>
    <a:masterClrMapping/>
  </p:clrMapOvr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17753581"/>
      </p:ext>
    </p:extLst>
  </p:cSld>
  <p:clrMapOvr>
    <a:masterClrMapping/>
  </p:clrMapOvr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7523471"/>
      </p:ext>
    </p:extLst>
  </p:cSld>
  <p:clrMapOvr>
    <a:masterClrMapping/>
  </p:clrMapOvr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49038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1" y="686201"/>
            <a:ext cx="4895533" cy="2186310"/>
          </a:xfrm>
        </p:spPr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964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9875091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21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4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21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4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21180162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12810093"/>
      </p:ext>
    </p:extLst>
  </p:cSld>
  <p:clrMapOvr>
    <a:masterClrMapping/>
  </p:clrMapOvr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76390082"/>
      </p:ext>
    </p:extLst>
  </p:cSld>
  <p:clrMapOvr>
    <a:masterClrMapping/>
  </p:clrMapOvr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486580090"/>
      </p:ext>
    </p:extLst>
  </p:cSld>
  <p:clrMapOvr>
    <a:masterClrMapping/>
  </p:clrMapOvr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1963830"/>
      </p:ext>
    </p:extLst>
  </p:cSld>
  <p:clrMapOvr>
    <a:masterClrMapping/>
  </p:clrMapOvr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84893301"/>
      </p:ext>
    </p:extLst>
  </p:cSld>
  <p:clrMapOvr>
    <a:masterClrMapping/>
  </p:clrMapOvr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1811935"/>
      </p:ext>
    </p:extLst>
  </p:cSld>
  <p:clrMapOvr>
    <a:masterClrMapping/>
  </p:clrMapOvr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9398677"/>
      </p:ext>
    </p:extLst>
  </p:cSld>
  <p:clrMapOvr>
    <a:masterClrMapping/>
  </p:clrMapOvr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920754"/>
      </p:ext>
    </p:extLst>
  </p:cSld>
  <p:clrMapOvr>
    <a:masterClrMapping/>
  </p:clrMapOvr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0683249"/>
      </p:ext>
    </p:extLst>
  </p:cSld>
  <p:clrMapOvr>
    <a:masterClrMapping/>
  </p:clrMapOvr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8387832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21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4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21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4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70779307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69696451"/>
      </p:ext>
    </p:extLst>
  </p:cSld>
  <p:clrMapOvr>
    <a:masterClrMapping/>
  </p:clrMapOvr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33945730"/>
      </p:ext>
    </p:extLst>
  </p:cSld>
  <p:clrMapOvr>
    <a:masterClrMapping/>
  </p:clrMapOvr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501725890"/>
      </p:ext>
    </p:extLst>
  </p:cSld>
  <p:clrMapOvr>
    <a:masterClrMapping/>
  </p:clrMapOvr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0919120"/>
      </p:ext>
    </p:extLst>
  </p:cSld>
  <p:clrMapOvr>
    <a:masterClrMapping/>
  </p:clrMapOvr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081175127"/>
      </p:ext>
    </p:extLst>
  </p:cSld>
  <p:clrMapOvr>
    <a:masterClrMapping/>
  </p:clrMapOvr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27454564"/>
      </p:ext>
    </p:extLst>
  </p:cSld>
  <p:clrMapOvr>
    <a:masterClrMapping/>
  </p:clrMapOvr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698939752"/>
      </p:ext>
    </p:extLst>
  </p:cSld>
  <p:clrMapOvr>
    <a:masterClrMapping/>
  </p:clrMapOvr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42287219"/>
      </p:ext>
    </p:extLst>
  </p:cSld>
  <p:clrMapOvr>
    <a:masterClrMapping/>
  </p:clrMapOvr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683664942"/>
      </p:ext>
    </p:extLst>
  </p:cSld>
  <p:clrMapOvr>
    <a:masterClrMapping/>
  </p:clrMapOvr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03261804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7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4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7" y="183622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4" y="183622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58429358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633582165"/>
      </p:ext>
    </p:extLst>
  </p:cSld>
  <p:clrMapOvr>
    <a:masterClrMapping/>
  </p:clrMapOvr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2864462"/>
      </p:ext>
    </p:extLst>
  </p:cSld>
  <p:clrMapOvr>
    <a:masterClrMapping/>
  </p:clrMapOvr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1961" y="1006530"/>
            <a:ext cx="4895533" cy="694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571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2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1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84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55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26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7997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68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7CEC5C-5864-441D-A2E3-BBE38CF46ED4}" type="datetimeFigureOut">
              <a:rPr lang="ru-RU"/>
              <a:pPr>
                <a:defRPr/>
              </a:pPr>
              <a:t>10.11.2020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8B840F-503B-4BC4-92BE-038FA4C9B0D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53710519"/>
      </p:ext>
    </p:extLst>
  </p:cSld>
  <p:clrMapOvr>
    <a:masterClrMapping/>
  </p:clrMapOvr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6FE4E2-54BD-4DFB-856C-339EB6ED85FC}" type="datetimeFigureOut">
              <a:rPr lang="ru-RU"/>
              <a:pPr>
                <a:defRPr/>
              </a:pPr>
              <a:t>10.11.2020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857DDE-2654-420A-8057-D26BC0521B0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04732773"/>
      </p:ext>
    </p:extLst>
  </p:cSld>
  <p:clrMapOvr>
    <a:masterClrMapping/>
  </p:clrMapOvr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4959" y="2082057"/>
            <a:ext cx="4895533" cy="643517"/>
          </a:xfrm>
        </p:spPr>
        <p:txBody>
          <a:bodyPr anchor="t"/>
          <a:lstStyle>
            <a:lvl1pPr algn="l">
              <a:defRPr sz="22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4959" y="1373290"/>
            <a:ext cx="4895533" cy="708769"/>
          </a:xfrm>
        </p:spPr>
        <p:txBody>
          <a:bodyPr anchor="b"/>
          <a:lstStyle>
            <a:lvl1pPr marL="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1pPr>
            <a:lvl2pPr marL="257101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2pPr>
            <a:lvl3pPr marL="51420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71306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4pPr>
            <a:lvl5pPr marL="1028409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5pPr>
            <a:lvl6pPr marL="128551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6pPr>
            <a:lvl7pPr marL="1542614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7pPr>
            <a:lvl8pPr marL="1799715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8pPr>
            <a:lvl9pPr marL="2056817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92E3FA-910D-46F0-B0C7-77122DDA910B}" type="datetimeFigureOut">
              <a:rPr lang="ru-RU"/>
              <a:pPr>
                <a:defRPr/>
              </a:pPr>
              <a:t>10.11.2020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A08FAF-E536-477F-8921-1CD31CB00F1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22981753"/>
      </p:ext>
    </p:extLst>
  </p:cSld>
  <p:clrMapOvr>
    <a:masterClrMapping/>
  </p:clrMapOvr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80984" y="357010"/>
            <a:ext cx="1584848" cy="1010278"/>
          </a:xfrm>
        </p:spPr>
        <p:txBody>
          <a:bodyPr/>
          <a:lstStyle>
            <a:lvl1pPr>
              <a:defRPr sz="1600"/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861822" y="357010"/>
            <a:ext cx="1584849" cy="1010278"/>
          </a:xfrm>
        </p:spPr>
        <p:txBody>
          <a:bodyPr/>
          <a:lstStyle>
            <a:lvl1pPr>
              <a:defRPr sz="1600"/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82A7AB-6497-4076-B179-2AACC9C3223E}" type="datetimeFigureOut">
              <a:rPr lang="ru-RU"/>
              <a:pPr>
                <a:defRPr/>
              </a:pPr>
              <a:t>10.11.2020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18326C-18FA-48F6-946D-612E722B719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34514306"/>
      </p:ext>
    </p:extLst>
  </p:cSld>
  <p:clrMapOvr>
    <a:masterClrMapping/>
  </p:clrMapOvr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974" y="129756"/>
            <a:ext cx="5183505" cy="540015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7973" y="725270"/>
            <a:ext cx="2544757" cy="302258"/>
          </a:xfrm>
        </p:spPr>
        <p:txBody>
          <a:bodyPr anchor="b"/>
          <a:lstStyle>
            <a:lvl1pPr marL="0" indent="0">
              <a:buNone/>
              <a:defRPr sz="1300" b="1"/>
            </a:lvl1pPr>
            <a:lvl2pPr marL="257101" indent="0">
              <a:buNone/>
              <a:defRPr sz="1100" b="1"/>
            </a:lvl2pPr>
            <a:lvl3pPr marL="514205" indent="0">
              <a:buNone/>
              <a:defRPr sz="1000" b="1"/>
            </a:lvl3pPr>
            <a:lvl4pPr marL="771306" indent="0">
              <a:buNone/>
              <a:defRPr sz="900" b="1"/>
            </a:lvl4pPr>
            <a:lvl5pPr marL="1028409" indent="0">
              <a:buNone/>
              <a:defRPr sz="900" b="1"/>
            </a:lvl5pPr>
            <a:lvl6pPr marL="1285510" indent="0">
              <a:buNone/>
              <a:defRPr sz="900" b="1"/>
            </a:lvl6pPr>
            <a:lvl7pPr marL="1542614" indent="0">
              <a:buNone/>
              <a:defRPr sz="900" b="1"/>
            </a:lvl7pPr>
            <a:lvl8pPr marL="1799715" indent="0">
              <a:buNone/>
              <a:defRPr sz="900" b="1"/>
            </a:lvl8pPr>
            <a:lvl9pPr marL="2056817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7973" y="1027528"/>
            <a:ext cx="2544757" cy="1866801"/>
          </a:xfrm>
        </p:spPr>
        <p:txBody>
          <a:bodyPr/>
          <a:lstStyle>
            <a:lvl1pPr>
              <a:defRPr sz="13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925723" y="725270"/>
            <a:ext cx="2545757" cy="302258"/>
          </a:xfrm>
        </p:spPr>
        <p:txBody>
          <a:bodyPr anchor="b"/>
          <a:lstStyle>
            <a:lvl1pPr marL="0" indent="0">
              <a:buNone/>
              <a:defRPr sz="1300" b="1"/>
            </a:lvl1pPr>
            <a:lvl2pPr marL="257101" indent="0">
              <a:buNone/>
              <a:defRPr sz="1100" b="1"/>
            </a:lvl2pPr>
            <a:lvl3pPr marL="514205" indent="0">
              <a:buNone/>
              <a:defRPr sz="1000" b="1"/>
            </a:lvl3pPr>
            <a:lvl4pPr marL="771306" indent="0">
              <a:buNone/>
              <a:defRPr sz="900" b="1"/>
            </a:lvl4pPr>
            <a:lvl5pPr marL="1028409" indent="0">
              <a:buNone/>
              <a:defRPr sz="900" b="1"/>
            </a:lvl5pPr>
            <a:lvl6pPr marL="1285510" indent="0">
              <a:buNone/>
              <a:defRPr sz="900" b="1"/>
            </a:lvl6pPr>
            <a:lvl7pPr marL="1542614" indent="0">
              <a:buNone/>
              <a:defRPr sz="900" b="1"/>
            </a:lvl7pPr>
            <a:lvl8pPr marL="1799715" indent="0">
              <a:buNone/>
              <a:defRPr sz="900" b="1"/>
            </a:lvl8pPr>
            <a:lvl9pPr marL="2056817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925723" y="1027528"/>
            <a:ext cx="2545757" cy="1866801"/>
          </a:xfrm>
        </p:spPr>
        <p:txBody>
          <a:bodyPr/>
          <a:lstStyle>
            <a:lvl1pPr>
              <a:defRPr sz="13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824C4E-A892-477A-941E-1005C9E677C4}" type="datetimeFigureOut">
              <a:rPr lang="ru-RU"/>
              <a:pPr>
                <a:defRPr/>
              </a:pPr>
              <a:t>10.11.2020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437F1F-8D0B-4B19-9954-D1F7D594BE1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67128796"/>
      </p:ext>
    </p:extLst>
  </p:cSld>
  <p:clrMapOvr>
    <a:masterClrMapping/>
  </p:clrMapOvr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5F4865-87F2-4AB5-BDFF-C53CBE615F68}" type="datetimeFigureOut">
              <a:rPr lang="ru-RU"/>
              <a:pPr>
                <a:defRPr/>
              </a:pPr>
              <a:t>10.11.2020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604DFF-D4EA-4D30-839B-69299E63F4F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85503655"/>
      </p:ext>
    </p:extLst>
  </p:cSld>
  <p:clrMapOvr>
    <a:masterClrMapping/>
  </p:clrMapOvr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BDADB6-E4D0-43AB-8776-7CEC33D1AD83}" type="datetimeFigureOut">
              <a:rPr lang="ru-RU"/>
              <a:pPr>
                <a:defRPr/>
              </a:pPr>
              <a:t>10.11.2020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1F2035-CFCA-4514-840E-86B329EB982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78805134"/>
      </p:ext>
    </p:extLst>
  </p:cSld>
  <p:clrMapOvr>
    <a:masterClrMapping/>
  </p:clrMapOvr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974" y="129003"/>
            <a:ext cx="1894819" cy="549015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51787" y="129004"/>
            <a:ext cx="3219693" cy="27653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3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87974" y="678019"/>
            <a:ext cx="1894819" cy="2216310"/>
          </a:xfrm>
        </p:spPr>
        <p:txBody>
          <a:bodyPr/>
          <a:lstStyle>
            <a:lvl1pPr marL="0" indent="0">
              <a:buNone/>
              <a:defRPr sz="800"/>
            </a:lvl1pPr>
            <a:lvl2pPr marL="257101" indent="0">
              <a:buNone/>
              <a:defRPr sz="700"/>
            </a:lvl2pPr>
            <a:lvl3pPr marL="514205" indent="0">
              <a:buNone/>
              <a:defRPr sz="600"/>
            </a:lvl3pPr>
            <a:lvl4pPr marL="771306" indent="0">
              <a:buNone/>
              <a:defRPr sz="500"/>
            </a:lvl4pPr>
            <a:lvl5pPr marL="1028409" indent="0">
              <a:buNone/>
              <a:defRPr sz="500"/>
            </a:lvl5pPr>
            <a:lvl6pPr marL="1285510" indent="0">
              <a:buNone/>
              <a:defRPr sz="500"/>
            </a:lvl6pPr>
            <a:lvl7pPr marL="1542614" indent="0">
              <a:buNone/>
              <a:defRPr sz="500"/>
            </a:lvl7pPr>
            <a:lvl8pPr marL="1799715" indent="0">
              <a:buNone/>
              <a:defRPr sz="500"/>
            </a:lvl8pPr>
            <a:lvl9pPr marL="2056817" indent="0">
              <a:buNone/>
              <a:defRPr sz="5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68113E-7373-4642-836C-397EF6341131}" type="datetimeFigureOut">
              <a:rPr lang="ru-RU"/>
              <a:pPr>
                <a:defRPr/>
              </a:pPr>
              <a:t>10.11.2020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18EE79-7B73-47BC-A733-7E03DCEDC43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7257279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7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4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7" y="183622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4" y="183622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540368516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8893" y="2268061"/>
            <a:ext cx="3455670" cy="267758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28893" y="289510"/>
            <a:ext cx="3455670" cy="1944053"/>
          </a:xfrm>
        </p:spPr>
        <p:txBody>
          <a:bodyPr rtlCol="0">
            <a:normAutofit/>
          </a:bodyPr>
          <a:lstStyle>
            <a:lvl1pPr marL="0" indent="0">
              <a:buNone/>
              <a:defRPr sz="1800"/>
            </a:lvl1pPr>
            <a:lvl2pPr marL="257101" indent="0">
              <a:buNone/>
              <a:defRPr sz="1600"/>
            </a:lvl2pPr>
            <a:lvl3pPr marL="514205" indent="0">
              <a:buNone/>
              <a:defRPr sz="1300"/>
            </a:lvl3pPr>
            <a:lvl4pPr marL="771306" indent="0">
              <a:buNone/>
              <a:defRPr sz="1100"/>
            </a:lvl4pPr>
            <a:lvl5pPr marL="1028409" indent="0">
              <a:buNone/>
              <a:defRPr sz="1100"/>
            </a:lvl5pPr>
            <a:lvl6pPr marL="1285510" indent="0">
              <a:buNone/>
              <a:defRPr sz="1100"/>
            </a:lvl6pPr>
            <a:lvl7pPr marL="1542614" indent="0">
              <a:buNone/>
              <a:defRPr sz="1100"/>
            </a:lvl7pPr>
            <a:lvl8pPr marL="1799715" indent="0">
              <a:buNone/>
              <a:defRPr sz="1100"/>
            </a:lvl8pPr>
            <a:lvl9pPr marL="2056817" indent="0">
              <a:buNone/>
              <a:defRPr sz="11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28893" y="2535819"/>
            <a:ext cx="3455670" cy="380260"/>
          </a:xfrm>
        </p:spPr>
        <p:txBody>
          <a:bodyPr/>
          <a:lstStyle>
            <a:lvl1pPr marL="0" indent="0">
              <a:buNone/>
              <a:defRPr sz="800"/>
            </a:lvl1pPr>
            <a:lvl2pPr marL="257101" indent="0">
              <a:buNone/>
              <a:defRPr sz="700"/>
            </a:lvl2pPr>
            <a:lvl3pPr marL="514205" indent="0">
              <a:buNone/>
              <a:defRPr sz="600"/>
            </a:lvl3pPr>
            <a:lvl4pPr marL="771306" indent="0">
              <a:buNone/>
              <a:defRPr sz="500"/>
            </a:lvl4pPr>
            <a:lvl5pPr marL="1028409" indent="0">
              <a:buNone/>
              <a:defRPr sz="500"/>
            </a:lvl5pPr>
            <a:lvl6pPr marL="1285510" indent="0">
              <a:buNone/>
              <a:defRPr sz="500"/>
            </a:lvl6pPr>
            <a:lvl7pPr marL="1542614" indent="0">
              <a:buNone/>
              <a:defRPr sz="500"/>
            </a:lvl7pPr>
            <a:lvl8pPr marL="1799715" indent="0">
              <a:buNone/>
              <a:defRPr sz="500"/>
            </a:lvl8pPr>
            <a:lvl9pPr marL="2056817" indent="0">
              <a:buNone/>
              <a:defRPr sz="5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FA2262-C03C-48AD-9AED-649E196D21E9}" type="datetimeFigureOut">
              <a:rPr lang="ru-RU"/>
              <a:pPr>
                <a:defRPr/>
              </a:pPr>
              <a:t>10.11.2020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097604-0FC2-495C-9866-D90E410293F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13700104"/>
      </p:ext>
    </p:extLst>
  </p:cSld>
  <p:clrMapOvr>
    <a:masterClrMapping/>
  </p:clrMapOvr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81EE2F-4789-4CBD-9304-2F7AC08E832E}" type="datetimeFigureOut">
              <a:rPr lang="ru-RU"/>
              <a:pPr>
                <a:defRPr/>
              </a:pPr>
              <a:t>10.11.2020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9EA0DB-AC43-4132-8495-E1E6A236CD0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31286953"/>
      </p:ext>
    </p:extLst>
  </p:cSld>
  <p:clrMapOvr>
    <a:masterClrMapping/>
  </p:clrMapOvr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2630749" y="61502"/>
            <a:ext cx="815922" cy="1305786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80985" y="61502"/>
            <a:ext cx="2353775" cy="1305786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DA2B54-77C8-41EC-A82B-E8966EBAD998}" type="datetimeFigureOut">
              <a:rPr lang="ru-RU"/>
              <a:pPr>
                <a:defRPr/>
              </a:pPr>
              <a:t>10.11.2020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DDC724-D414-40C5-B35B-2390971D526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33982183"/>
      </p:ext>
    </p:extLst>
  </p:cSld>
  <p:clrMapOvr>
    <a:masterClrMapping/>
  </p:clrMapOvr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27961837"/>
      </p:ext>
    </p:extLst>
  </p:cSld>
  <p:clrMapOvr>
    <a:masterClrMapping/>
  </p:clrMapOvr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1697544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3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90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395705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3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90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89938464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1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7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83627688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1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7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68658220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56254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5463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1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0048420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8786232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963" indent="-11698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388233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964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987894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5803271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614740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954247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366648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67461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649033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4521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1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792251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50411391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58546736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9345771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510023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2534035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67276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345024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994390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9241680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90950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567539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1" y="737163"/>
            <a:ext cx="2400771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9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3666060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9628618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961858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3330843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001902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3795185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86731945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69789892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95496116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1877541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139846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682385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1" y="852010"/>
            <a:ext cx="2400771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5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3215461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60995341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952424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1722461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522241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9142985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90003053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51380439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497128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22161147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645621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" TargetMode="Externa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9.xml"/><Relationship Id="rId13" Type="http://schemas.openxmlformats.org/officeDocument/2006/relationships/slideLayout" Target="../slideLayouts/slideLayout534.xml"/><Relationship Id="rId3" Type="http://schemas.openxmlformats.org/officeDocument/2006/relationships/slideLayout" Target="../slideLayouts/slideLayout524.xml"/><Relationship Id="rId7" Type="http://schemas.openxmlformats.org/officeDocument/2006/relationships/slideLayout" Target="../slideLayouts/slideLayout528.xml"/><Relationship Id="rId12" Type="http://schemas.openxmlformats.org/officeDocument/2006/relationships/slideLayout" Target="../slideLayouts/slideLayout533.xml"/><Relationship Id="rId17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523.xml"/><Relationship Id="rId16" Type="http://schemas.openxmlformats.org/officeDocument/2006/relationships/hyperlink" Target="https://www.linkedin.com/" TargetMode="External"/><Relationship Id="rId1" Type="http://schemas.openxmlformats.org/officeDocument/2006/relationships/slideLayout" Target="../slideLayouts/slideLayout522.xml"/><Relationship Id="rId6" Type="http://schemas.openxmlformats.org/officeDocument/2006/relationships/slideLayout" Target="../slideLayouts/slideLayout527.xml"/><Relationship Id="rId11" Type="http://schemas.openxmlformats.org/officeDocument/2006/relationships/slideLayout" Target="../slideLayouts/slideLayout532.xml"/><Relationship Id="rId5" Type="http://schemas.openxmlformats.org/officeDocument/2006/relationships/slideLayout" Target="../slideLayouts/slideLayout526.xml"/><Relationship Id="rId15" Type="http://schemas.openxmlformats.org/officeDocument/2006/relationships/hyperlink" Target="https://www.facebook.com" TargetMode="External"/><Relationship Id="rId10" Type="http://schemas.openxmlformats.org/officeDocument/2006/relationships/slideLayout" Target="../slideLayouts/slideLayout531.xml"/><Relationship Id="rId4" Type="http://schemas.openxmlformats.org/officeDocument/2006/relationships/slideLayout" Target="../slideLayouts/slideLayout525.xml"/><Relationship Id="rId9" Type="http://schemas.openxmlformats.org/officeDocument/2006/relationships/slideLayout" Target="../slideLayouts/slideLayout530.xml"/><Relationship Id="rId14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slideLayout" Target="../slideLayouts/slideLayout96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42" Type="http://schemas.openxmlformats.org/officeDocument/2006/relationships/slideLayout" Target="../slideLayouts/slideLayout99.xml"/><Relationship Id="rId47" Type="http://schemas.openxmlformats.org/officeDocument/2006/relationships/slideLayout" Target="../slideLayouts/slideLayout104.xml"/><Relationship Id="rId50" Type="http://schemas.openxmlformats.org/officeDocument/2006/relationships/slideLayout" Target="../slideLayouts/slideLayout107.xml"/><Relationship Id="rId55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29" Type="http://schemas.openxmlformats.org/officeDocument/2006/relationships/slideLayout" Target="../slideLayouts/slideLayout86.xml"/><Relationship Id="rId41" Type="http://schemas.openxmlformats.org/officeDocument/2006/relationships/slideLayout" Target="../slideLayouts/slideLayout98.xml"/><Relationship Id="rId54" Type="http://schemas.openxmlformats.org/officeDocument/2006/relationships/slideLayout" Target="../slideLayouts/slideLayout11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slideLayout" Target="../slideLayouts/slideLayout97.xml"/><Relationship Id="rId45" Type="http://schemas.openxmlformats.org/officeDocument/2006/relationships/slideLayout" Target="../slideLayouts/slideLayout102.xml"/><Relationship Id="rId53" Type="http://schemas.openxmlformats.org/officeDocument/2006/relationships/slideLayout" Target="../slideLayouts/slideLayout110.xml"/><Relationship Id="rId58" Type="http://schemas.openxmlformats.org/officeDocument/2006/relationships/slideLayout" Target="../slideLayouts/slideLayout115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49" Type="http://schemas.openxmlformats.org/officeDocument/2006/relationships/slideLayout" Target="../slideLayouts/slideLayout106.xml"/><Relationship Id="rId57" Type="http://schemas.openxmlformats.org/officeDocument/2006/relationships/slideLayout" Target="../slideLayouts/slideLayout11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88.xml"/><Relationship Id="rId44" Type="http://schemas.openxmlformats.org/officeDocument/2006/relationships/slideLayout" Target="../slideLayouts/slideLayout101.xml"/><Relationship Id="rId52" Type="http://schemas.openxmlformats.org/officeDocument/2006/relationships/slideLayout" Target="../slideLayouts/slideLayout10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Relationship Id="rId43" Type="http://schemas.openxmlformats.org/officeDocument/2006/relationships/slideLayout" Target="../slideLayouts/slideLayout100.xml"/><Relationship Id="rId48" Type="http://schemas.openxmlformats.org/officeDocument/2006/relationships/slideLayout" Target="../slideLayouts/slideLayout105.xml"/><Relationship Id="rId56" Type="http://schemas.openxmlformats.org/officeDocument/2006/relationships/slideLayout" Target="../slideLayouts/slideLayout113.xml"/><Relationship Id="rId8" Type="http://schemas.openxmlformats.org/officeDocument/2006/relationships/slideLayout" Target="../slideLayouts/slideLayout65.xml"/><Relationship Id="rId51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46" Type="http://schemas.openxmlformats.org/officeDocument/2006/relationships/slideLayout" Target="../slideLayouts/slideLayout103.xml"/><Relationship Id="rId5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28.xml"/><Relationship Id="rId18" Type="http://schemas.openxmlformats.org/officeDocument/2006/relationships/slideLayout" Target="../slideLayouts/slideLayout133.xml"/><Relationship Id="rId26" Type="http://schemas.openxmlformats.org/officeDocument/2006/relationships/slideLayout" Target="../slideLayouts/slideLayout141.xml"/><Relationship Id="rId39" Type="http://schemas.openxmlformats.org/officeDocument/2006/relationships/slideLayout" Target="../slideLayouts/slideLayout154.xml"/><Relationship Id="rId21" Type="http://schemas.openxmlformats.org/officeDocument/2006/relationships/slideLayout" Target="../slideLayouts/slideLayout136.xml"/><Relationship Id="rId34" Type="http://schemas.openxmlformats.org/officeDocument/2006/relationships/slideLayout" Target="../slideLayouts/slideLayout149.xml"/><Relationship Id="rId42" Type="http://schemas.openxmlformats.org/officeDocument/2006/relationships/slideLayout" Target="../slideLayouts/slideLayout157.xml"/><Relationship Id="rId47" Type="http://schemas.openxmlformats.org/officeDocument/2006/relationships/slideLayout" Target="../slideLayouts/slideLayout162.xml"/><Relationship Id="rId50" Type="http://schemas.openxmlformats.org/officeDocument/2006/relationships/slideLayout" Target="../slideLayouts/slideLayout165.xml"/><Relationship Id="rId55" Type="http://schemas.openxmlformats.org/officeDocument/2006/relationships/slideLayout" Target="../slideLayouts/slideLayout170.xml"/><Relationship Id="rId7" Type="http://schemas.openxmlformats.org/officeDocument/2006/relationships/slideLayout" Target="../slideLayouts/slideLayout122.xml"/><Relationship Id="rId2" Type="http://schemas.openxmlformats.org/officeDocument/2006/relationships/slideLayout" Target="../slideLayouts/slideLayout117.xml"/><Relationship Id="rId16" Type="http://schemas.openxmlformats.org/officeDocument/2006/relationships/slideLayout" Target="../slideLayouts/slideLayout131.xml"/><Relationship Id="rId20" Type="http://schemas.openxmlformats.org/officeDocument/2006/relationships/slideLayout" Target="../slideLayouts/slideLayout135.xml"/><Relationship Id="rId29" Type="http://schemas.openxmlformats.org/officeDocument/2006/relationships/slideLayout" Target="../slideLayouts/slideLayout144.xml"/><Relationship Id="rId41" Type="http://schemas.openxmlformats.org/officeDocument/2006/relationships/slideLayout" Target="../slideLayouts/slideLayout156.xml"/><Relationship Id="rId54" Type="http://schemas.openxmlformats.org/officeDocument/2006/relationships/slideLayout" Target="../slideLayouts/slideLayout16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16.xml"/><Relationship Id="rId6" Type="http://schemas.openxmlformats.org/officeDocument/2006/relationships/slideLayout" Target="../slideLayouts/slideLayout121.xml"/><Relationship Id="rId11" Type="http://schemas.openxmlformats.org/officeDocument/2006/relationships/slideLayout" Target="../slideLayouts/slideLayout126.xml"/><Relationship Id="rId24" Type="http://schemas.openxmlformats.org/officeDocument/2006/relationships/slideLayout" Target="../slideLayouts/slideLayout139.xml"/><Relationship Id="rId32" Type="http://schemas.openxmlformats.org/officeDocument/2006/relationships/slideLayout" Target="../slideLayouts/slideLayout147.xml"/><Relationship Id="rId37" Type="http://schemas.openxmlformats.org/officeDocument/2006/relationships/slideLayout" Target="../slideLayouts/slideLayout152.xml"/><Relationship Id="rId40" Type="http://schemas.openxmlformats.org/officeDocument/2006/relationships/slideLayout" Target="../slideLayouts/slideLayout155.xml"/><Relationship Id="rId45" Type="http://schemas.openxmlformats.org/officeDocument/2006/relationships/slideLayout" Target="../slideLayouts/slideLayout160.xml"/><Relationship Id="rId53" Type="http://schemas.openxmlformats.org/officeDocument/2006/relationships/slideLayout" Target="../slideLayouts/slideLayout168.xml"/><Relationship Id="rId58" Type="http://schemas.openxmlformats.org/officeDocument/2006/relationships/slideLayout" Target="../slideLayouts/slideLayout173.xml"/><Relationship Id="rId5" Type="http://schemas.openxmlformats.org/officeDocument/2006/relationships/slideLayout" Target="../slideLayouts/slideLayout120.xml"/><Relationship Id="rId15" Type="http://schemas.openxmlformats.org/officeDocument/2006/relationships/slideLayout" Target="../slideLayouts/slideLayout130.xml"/><Relationship Id="rId23" Type="http://schemas.openxmlformats.org/officeDocument/2006/relationships/slideLayout" Target="../slideLayouts/slideLayout138.xml"/><Relationship Id="rId28" Type="http://schemas.openxmlformats.org/officeDocument/2006/relationships/slideLayout" Target="../slideLayouts/slideLayout143.xml"/><Relationship Id="rId36" Type="http://schemas.openxmlformats.org/officeDocument/2006/relationships/slideLayout" Target="../slideLayouts/slideLayout151.xml"/><Relationship Id="rId49" Type="http://schemas.openxmlformats.org/officeDocument/2006/relationships/slideLayout" Target="../slideLayouts/slideLayout164.xml"/><Relationship Id="rId57" Type="http://schemas.openxmlformats.org/officeDocument/2006/relationships/slideLayout" Target="../slideLayouts/slideLayout17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25.xml"/><Relationship Id="rId19" Type="http://schemas.openxmlformats.org/officeDocument/2006/relationships/slideLayout" Target="../slideLayouts/slideLayout134.xml"/><Relationship Id="rId31" Type="http://schemas.openxmlformats.org/officeDocument/2006/relationships/slideLayout" Target="../slideLayouts/slideLayout146.xml"/><Relationship Id="rId44" Type="http://schemas.openxmlformats.org/officeDocument/2006/relationships/slideLayout" Target="../slideLayouts/slideLayout159.xml"/><Relationship Id="rId52" Type="http://schemas.openxmlformats.org/officeDocument/2006/relationships/slideLayout" Target="../slideLayouts/slideLayout16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19.xml"/><Relationship Id="rId9" Type="http://schemas.openxmlformats.org/officeDocument/2006/relationships/slideLayout" Target="../slideLayouts/slideLayout124.xml"/><Relationship Id="rId14" Type="http://schemas.openxmlformats.org/officeDocument/2006/relationships/slideLayout" Target="../slideLayouts/slideLayout129.xml"/><Relationship Id="rId22" Type="http://schemas.openxmlformats.org/officeDocument/2006/relationships/slideLayout" Target="../slideLayouts/slideLayout137.xml"/><Relationship Id="rId27" Type="http://schemas.openxmlformats.org/officeDocument/2006/relationships/slideLayout" Target="../slideLayouts/slideLayout142.xml"/><Relationship Id="rId30" Type="http://schemas.openxmlformats.org/officeDocument/2006/relationships/slideLayout" Target="../slideLayouts/slideLayout145.xml"/><Relationship Id="rId35" Type="http://schemas.openxmlformats.org/officeDocument/2006/relationships/slideLayout" Target="../slideLayouts/slideLayout150.xml"/><Relationship Id="rId43" Type="http://schemas.openxmlformats.org/officeDocument/2006/relationships/slideLayout" Target="../slideLayouts/slideLayout158.xml"/><Relationship Id="rId48" Type="http://schemas.openxmlformats.org/officeDocument/2006/relationships/slideLayout" Target="../slideLayouts/slideLayout163.xml"/><Relationship Id="rId56" Type="http://schemas.openxmlformats.org/officeDocument/2006/relationships/slideLayout" Target="../slideLayouts/slideLayout171.xml"/><Relationship Id="rId8" Type="http://schemas.openxmlformats.org/officeDocument/2006/relationships/slideLayout" Target="../slideLayouts/slideLayout123.xml"/><Relationship Id="rId51" Type="http://schemas.openxmlformats.org/officeDocument/2006/relationships/slideLayout" Target="../slideLayouts/slideLayout166.xml"/><Relationship Id="rId3" Type="http://schemas.openxmlformats.org/officeDocument/2006/relationships/slideLayout" Target="../slideLayouts/slideLayout118.xml"/><Relationship Id="rId12" Type="http://schemas.openxmlformats.org/officeDocument/2006/relationships/slideLayout" Target="../slideLayouts/slideLayout127.xml"/><Relationship Id="rId17" Type="http://schemas.openxmlformats.org/officeDocument/2006/relationships/slideLayout" Target="../slideLayouts/slideLayout132.xml"/><Relationship Id="rId25" Type="http://schemas.openxmlformats.org/officeDocument/2006/relationships/slideLayout" Target="../slideLayouts/slideLayout140.xml"/><Relationship Id="rId33" Type="http://schemas.openxmlformats.org/officeDocument/2006/relationships/slideLayout" Target="../slideLayouts/slideLayout148.xml"/><Relationship Id="rId38" Type="http://schemas.openxmlformats.org/officeDocument/2006/relationships/slideLayout" Target="../slideLayouts/slideLayout153.xml"/><Relationship Id="rId46" Type="http://schemas.openxmlformats.org/officeDocument/2006/relationships/slideLayout" Target="../slideLayouts/slideLayout161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6.xml"/><Relationship Id="rId18" Type="http://schemas.openxmlformats.org/officeDocument/2006/relationships/slideLayout" Target="../slideLayouts/slideLayout191.xml"/><Relationship Id="rId26" Type="http://schemas.openxmlformats.org/officeDocument/2006/relationships/slideLayout" Target="../slideLayouts/slideLayout199.xml"/><Relationship Id="rId39" Type="http://schemas.openxmlformats.org/officeDocument/2006/relationships/slideLayout" Target="../slideLayouts/slideLayout212.xml"/><Relationship Id="rId21" Type="http://schemas.openxmlformats.org/officeDocument/2006/relationships/slideLayout" Target="../slideLayouts/slideLayout194.xml"/><Relationship Id="rId34" Type="http://schemas.openxmlformats.org/officeDocument/2006/relationships/slideLayout" Target="../slideLayouts/slideLayout207.xml"/><Relationship Id="rId42" Type="http://schemas.openxmlformats.org/officeDocument/2006/relationships/slideLayout" Target="../slideLayouts/slideLayout215.xml"/><Relationship Id="rId47" Type="http://schemas.openxmlformats.org/officeDocument/2006/relationships/slideLayout" Target="../slideLayouts/slideLayout220.xml"/><Relationship Id="rId50" Type="http://schemas.openxmlformats.org/officeDocument/2006/relationships/slideLayout" Target="../slideLayouts/slideLayout223.xml"/><Relationship Id="rId55" Type="http://schemas.openxmlformats.org/officeDocument/2006/relationships/slideLayout" Target="../slideLayouts/slideLayout228.xml"/><Relationship Id="rId7" Type="http://schemas.openxmlformats.org/officeDocument/2006/relationships/slideLayout" Target="../slideLayouts/slideLayout180.xml"/><Relationship Id="rId2" Type="http://schemas.openxmlformats.org/officeDocument/2006/relationships/slideLayout" Target="../slideLayouts/slideLayout175.xml"/><Relationship Id="rId16" Type="http://schemas.openxmlformats.org/officeDocument/2006/relationships/slideLayout" Target="../slideLayouts/slideLayout189.xml"/><Relationship Id="rId20" Type="http://schemas.openxmlformats.org/officeDocument/2006/relationships/slideLayout" Target="../slideLayouts/slideLayout193.xml"/><Relationship Id="rId29" Type="http://schemas.openxmlformats.org/officeDocument/2006/relationships/slideLayout" Target="../slideLayouts/slideLayout202.xml"/><Relationship Id="rId41" Type="http://schemas.openxmlformats.org/officeDocument/2006/relationships/slideLayout" Target="../slideLayouts/slideLayout214.xml"/><Relationship Id="rId54" Type="http://schemas.openxmlformats.org/officeDocument/2006/relationships/slideLayout" Target="../slideLayouts/slideLayout22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74.xml"/><Relationship Id="rId6" Type="http://schemas.openxmlformats.org/officeDocument/2006/relationships/slideLayout" Target="../slideLayouts/slideLayout179.xml"/><Relationship Id="rId11" Type="http://schemas.openxmlformats.org/officeDocument/2006/relationships/slideLayout" Target="../slideLayouts/slideLayout184.xml"/><Relationship Id="rId24" Type="http://schemas.openxmlformats.org/officeDocument/2006/relationships/slideLayout" Target="../slideLayouts/slideLayout197.xml"/><Relationship Id="rId32" Type="http://schemas.openxmlformats.org/officeDocument/2006/relationships/slideLayout" Target="../slideLayouts/slideLayout205.xml"/><Relationship Id="rId37" Type="http://schemas.openxmlformats.org/officeDocument/2006/relationships/slideLayout" Target="../slideLayouts/slideLayout210.xml"/><Relationship Id="rId40" Type="http://schemas.openxmlformats.org/officeDocument/2006/relationships/slideLayout" Target="../slideLayouts/slideLayout213.xml"/><Relationship Id="rId45" Type="http://schemas.openxmlformats.org/officeDocument/2006/relationships/slideLayout" Target="../slideLayouts/slideLayout218.xml"/><Relationship Id="rId53" Type="http://schemas.openxmlformats.org/officeDocument/2006/relationships/slideLayout" Target="../slideLayouts/slideLayout226.xml"/><Relationship Id="rId58" Type="http://schemas.openxmlformats.org/officeDocument/2006/relationships/slideLayout" Target="../slideLayouts/slideLayout231.xml"/><Relationship Id="rId5" Type="http://schemas.openxmlformats.org/officeDocument/2006/relationships/slideLayout" Target="../slideLayouts/slideLayout178.xml"/><Relationship Id="rId15" Type="http://schemas.openxmlformats.org/officeDocument/2006/relationships/slideLayout" Target="../slideLayouts/slideLayout188.xml"/><Relationship Id="rId23" Type="http://schemas.openxmlformats.org/officeDocument/2006/relationships/slideLayout" Target="../slideLayouts/slideLayout196.xml"/><Relationship Id="rId28" Type="http://schemas.openxmlformats.org/officeDocument/2006/relationships/slideLayout" Target="../slideLayouts/slideLayout201.xml"/><Relationship Id="rId36" Type="http://schemas.openxmlformats.org/officeDocument/2006/relationships/slideLayout" Target="../slideLayouts/slideLayout209.xml"/><Relationship Id="rId49" Type="http://schemas.openxmlformats.org/officeDocument/2006/relationships/slideLayout" Target="../slideLayouts/slideLayout222.xml"/><Relationship Id="rId57" Type="http://schemas.openxmlformats.org/officeDocument/2006/relationships/slideLayout" Target="../slideLayouts/slideLayout23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83.xml"/><Relationship Id="rId19" Type="http://schemas.openxmlformats.org/officeDocument/2006/relationships/slideLayout" Target="../slideLayouts/slideLayout192.xml"/><Relationship Id="rId31" Type="http://schemas.openxmlformats.org/officeDocument/2006/relationships/slideLayout" Target="../slideLayouts/slideLayout204.xml"/><Relationship Id="rId44" Type="http://schemas.openxmlformats.org/officeDocument/2006/relationships/slideLayout" Target="../slideLayouts/slideLayout217.xml"/><Relationship Id="rId52" Type="http://schemas.openxmlformats.org/officeDocument/2006/relationships/slideLayout" Target="../slideLayouts/slideLayout22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77.xml"/><Relationship Id="rId9" Type="http://schemas.openxmlformats.org/officeDocument/2006/relationships/slideLayout" Target="../slideLayouts/slideLayout182.xml"/><Relationship Id="rId14" Type="http://schemas.openxmlformats.org/officeDocument/2006/relationships/slideLayout" Target="../slideLayouts/slideLayout187.xml"/><Relationship Id="rId22" Type="http://schemas.openxmlformats.org/officeDocument/2006/relationships/slideLayout" Target="../slideLayouts/slideLayout195.xml"/><Relationship Id="rId27" Type="http://schemas.openxmlformats.org/officeDocument/2006/relationships/slideLayout" Target="../slideLayouts/slideLayout200.xml"/><Relationship Id="rId30" Type="http://schemas.openxmlformats.org/officeDocument/2006/relationships/slideLayout" Target="../slideLayouts/slideLayout203.xml"/><Relationship Id="rId35" Type="http://schemas.openxmlformats.org/officeDocument/2006/relationships/slideLayout" Target="../slideLayouts/slideLayout208.xml"/><Relationship Id="rId43" Type="http://schemas.openxmlformats.org/officeDocument/2006/relationships/slideLayout" Target="../slideLayouts/slideLayout216.xml"/><Relationship Id="rId48" Type="http://schemas.openxmlformats.org/officeDocument/2006/relationships/slideLayout" Target="../slideLayouts/slideLayout221.xml"/><Relationship Id="rId56" Type="http://schemas.openxmlformats.org/officeDocument/2006/relationships/slideLayout" Target="../slideLayouts/slideLayout229.xml"/><Relationship Id="rId8" Type="http://schemas.openxmlformats.org/officeDocument/2006/relationships/slideLayout" Target="../slideLayouts/slideLayout181.xml"/><Relationship Id="rId51" Type="http://schemas.openxmlformats.org/officeDocument/2006/relationships/slideLayout" Target="../slideLayouts/slideLayout224.xml"/><Relationship Id="rId3" Type="http://schemas.openxmlformats.org/officeDocument/2006/relationships/slideLayout" Target="../slideLayouts/slideLayout176.xml"/><Relationship Id="rId12" Type="http://schemas.openxmlformats.org/officeDocument/2006/relationships/slideLayout" Target="../slideLayouts/slideLayout185.xml"/><Relationship Id="rId17" Type="http://schemas.openxmlformats.org/officeDocument/2006/relationships/slideLayout" Target="../slideLayouts/slideLayout190.xml"/><Relationship Id="rId25" Type="http://schemas.openxmlformats.org/officeDocument/2006/relationships/slideLayout" Target="../slideLayouts/slideLayout198.xml"/><Relationship Id="rId33" Type="http://schemas.openxmlformats.org/officeDocument/2006/relationships/slideLayout" Target="../slideLayouts/slideLayout206.xml"/><Relationship Id="rId38" Type="http://schemas.openxmlformats.org/officeDocument/2006/relationships/slideLayout" Target="../slideLayouts/slideLayout211.xml"/><Relationship Id="rId46" Type="http://schemas.openxmlformats.org/officeDocument/2006/relationships/slideLayout" Target="../slideLayouts/slideLayout219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4.xml"/><Relationship Id="rId18" Type="http://schemas.openxmlformats.org/officeDocument/2006/relationships/slideLayout" Target="../slideLayouts/slideLayout249.xml"/><Relationship Id="rId26" Type="http://schemas.openxmlformats.org/officeDocument/2006/relationships/slideLayout" Target="../slideLayouts/slideLayout257.xml"/><Relationship Id="rId39" Type="http://schemas.openxmlformats.org/officeDocument/2006/relationships/slideLayout" Target="../slideLayouts/slideLayout270.xml"/><Relationship Id="rId21" Type="http://schemas.openxmlformats.org/officeDocument/2006/relationships/slideLayout" Target="../slideLayouts/slideLayout252.xml"/><Relationship Id="rId34" Type="http://schemas.openxmlformats.org/officeDocument/2006/relationships/slideLayout" Target="../slideLayouts/slideLayout265.xml"/><Relationship Id="rId42" Type="http://schemas.openxmlformats.org/officeDocument/2006/relationships/slideLayout" Target="../slideLayouts/slideLayout273.xml"/><Relationship Id="rId47" Type="http://schemas.openxmlformats.org/officeDocument/2006/relationships/slideLayout" Target="../slideLayouts/slideLayout278.xml"/><Relationship Id="rId50" Type="http://schemas.openxmlformats.org/officeDocument/2006/relationships/slideLayout" Target="../slideLayouts/slideLayout281.xml"/><Relationship Id="rId55" Type="http://schemas.openxmlformats.org/officeDocument/2006/relationships/slideLayout" Target="../slideLayouts/slideLayout286.xml"/><Relationship Id="rId7" Type="http://schemas.openxmlformats.org/officeDocument/2006/relationships/slideLayout" Target="../slideLayouts/slideLayout238.xml"/><Relationship Id="rId2" Type="http://schemas.openxmlformats.org/officeDocument/2006/relationships/slideLayout" Target="../slideLayouts/slideLayout233.xml"/><Relationship Id="rId16" Type="http://schemas.openxmlformats.org/officeDocument/2006/relationships/slideLayout" Target="../slideLayouts/slideLayout247.xml"/><Relationship Id="rId20" Type="http://schemas.openxmlformats.org/officeDocument/2006/relationships/slideLayout" Target="../slideLayouts/slideLayout251.xml"/><Relationship Id="rId29" Type="http://schemas.openxmlformats.org/officeDocument/2006/relationships/slideLayout" Target="../slideLayouts/slideLayout260.xml"/><Relationship Id="rId41" Type="http://schemas.openxmlformats.org/officeDocument/2006/relationships/slideLayout" Target="../slideLayouts/slideLayout272.xml"/><Relationship Id="rId54" Type="http://schemas.openxmlformats.org/officeDocument/2006/relationships/slideLayout" Target="../slideLayouts/slideLayout285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32.xml"/><Relationship Id="rId6" Type="http://schemas.openxmlformats.org/officeDocument/2006/relationships/slideLayout" Target="../slideLayouts/slideLayout237.xml"/><Relationship Id="rId11" Type="http://schemas.openxmlformats.org/officeDocument/2006/relationships/slideLayout" Target="../slideLayouts/slideLayout242.xml"/><Relationship Id="rId24" Type="http://schemas.openxmlformats.org/officeDocument/2006/relationships/slideLayout" Target="../slideLayouts/slideLayout255.xml"/><Relationship Id="rId32" Type="http://schemas.openxmlformats.org/officeDocument/2006/relationships/slideLayout" Target="../slideLayouts/slideLayout263.xml"/><Relationship Id="rId37" Type="http://schemas.openxmlformats.org/officeDocument/2006/relationships/slideLayout" Target="../slideLayouts/slideLayout268.xml"/><Relationship Id="rId40" Type="http://schemas.openxmlformats.org/officeDocument/2006/relationships/slideLayout" Target="../slideLayouts/slideLayout271.xml"/><Relationship Id="rId45" Type="http://schemas.openxmlformats.org/officeDocument/2006/relationships/slideLayout" Target="../slideLayouts/slideLayout276.xml"/><Relationship Id="rId53" Type="http://schemas.openxmlformats.org/officeDocument/2006/relationships/slideLayout" Target="../slideLayouts/slideLayout284.xml"/><Relationship Id="rId58" Type="http://schemas.openxmlformats.org/officeDocument/2006/relationships/slideLayout" Target="../slideLayouts/slideLayout289.xml"/><Relationship Id="rId5" Type="http://schemas.openxmlformats.org/officeDocument/2006/relationships/slideLayout" Target="../slideLayouts/slideLayout236.xml"/><Relationship Id="rId15" Type="http://schemas.openxmlformats.org/officeDocument/2006/relationships/slideLayout" Target="../slideLayouts/slideLayout246.xml"/><Relationship Id="rId23" Type="http://schemas.openxmlformats.org/officeDocument/2006/relationships/slideLayout" Target="../slideLayouts/slideLayout254.xml"/><Relationship Id="rId28" Type="http://schemas.openxmlformats.org/officeDocument/2006/relationships/slideLayout" Target="../slideLayouts/slideLayout259.xml"/><Relationship Id="rId36" Type="http://schemas.openxmlformats.org/officeDocument/2006/relationships/slideLayout" Target="../slideLayouts/slideLayout267.xml"/><Relationship Id="rId49" Type="http://schemas.openxmlformats.org/officeDocument/2006/relationships/slideLayout" Target="../slideLayouts/slideLayout280.xml"/><Relationship Id="rId57" Type="http://schemas.openxmlformats.org/officeDocument/2006/relationships/slideLayout" Target="../slideLayouts/slideLayout288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41.xml"/><Relationship Id="rId19" Type="http://schemas.openxmlformats.org/officeDocument/2006/relationships/slideLayout" Target="../slideLayouts/slideLayout250.xml"/><Relationship Id="rId31" Type="http://schemas.openxmlformats.org/officeDocument/2006/relationships/slideLayout" Target="../slideLayouts/slideLayout262.xml"/><Relationship Id="rId44" Type="http://schemas.openxmlformats.org/officeDocument/2006/relationships/slideLayout" Target="../slideLayouts/slideLayout275.xml"/><Relationship Id="rId52" Type="http://schemas.openxmlformats.org/officeDocument/2006/relationships/slideLayout" Target="../slideLayouts/slideLayout283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35.xml"/><Relationship Id="rId9" Type="http://schemas.openxmlformats.org/officeDocument/2006/relationships/slideLayout" Target="../slideLayouts/slideLayout240.xml"/><Relationship Id="rId14" Type="http://schemas.openxmlformats.org/officeDocument/2006/relationships/slideLayout" Target="../slideLayouts/slideLayout245.xml"/><Relationship Id="rId22" Type="http://schemas.openxmlformats.org/officeDocument/2006/relationships/slideLayout" Target="../slideLayouts/slideLayout253.xml"/><Relationship Id="rId27" Type="http://schemas.openxmlformats.org/officeDocument/2006/relationships/slideLayout" Target="../slideLayouts/slideLayout258.xml"/><Relationship Id="rId30" Type="http://schemas.openxmlformats.org/officeDocument/2006/relationships/slideLayout" Target="../slideLayouts/slideLayout261.xml"/><Relationship Id="rId35" Type="http://schemas.openxmlformats.org/officeDocument/2006/relationships/slideLayout" Target="../slideLayouts/slideLayout266.xml"/><Relationship Id="rId43" Type="http://schemas.openxmlformats.org/officeDocument/2006/relationships/slideLayout" Target="../slideLayouts/slideLayout274.xml"/><Relationship Id="rId48" Type="http://schemas.openxmlformats.org/officeDocument/2006/relationships/slideLayout" Target="../slideLayouts/slideLayout279.xml"/><Relationship Id="rId56" Type="http://schemas.openxmlformats.org/officeDocument/2006/relationships/slideLayout" Target="../slideLayouts/slideLayout287.xml"/><Relationship Id="rId8" Type="http://schemas.openxmlformats.org/officeDocument/2006/relationships/slideLayout" Target="../slideLayouts/slideLayout239.xml"/><Relationship Id="rId51" Type="http://schemas.openxmlformats.org/officeDocument/2006/relationships/slideLayout" Target="../slideLayouts/slideLayout282.xml"/><Relationship Id="rId3" Type="http://schemas.openxmlformats.org/officeDocument/2006/relationships/slideLayout" Target="../slideLayouts/slideLayout234.xml"/><Relationship Id="rId12" Type="http://schemas.openxmlformats.org/officeDocument/2006/relationships/slideLayout" Target="../slideLayouts/slideLayout243.xml"/><Relationship Id="rId17" Type="http://schemas.openxmlformats.org/officeDocument/2006/relationships/slideLayout" Target="../slideLayouts/slideLayout248.xml"/><Relationship Id="rId25" Type="http://schemas.openxmlformats.org/officeDocument/2006/relationships/slideLayout" Target="../slideLayouts/slideLayout256.xml"/><Relationship Id="rId33" Type="http://schemas.openxmlformats.org/officeDocument/2006/relationships/slideLayout" Target="../slideLayouts/slideLayout264.xml"/><Relationship Id="rId38" Type="http://schemas.openxmlformats.org/officeDocument/2006/relationships/slideLayout" Target="../slideLayouts/slideLayout269.xml"/><Relationship Id="rId46" Type="http://schemas.openxmlformats.org/officeDocument/2006/relationships/slideLayout" Target="../slideLayouts/slideLayout277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02.xml"/><Relationship Id="rId18" Type="http://schemas.openxmlformats.org/officeDocument/2006/relationships/slideLayout" Target="../slideLayouts/slideLayout307.xml"/><Relationship Id="rId26" Type="http://schemas.openxmlformats.org/officeDocument/2006/relationships/slideLayout" Target="../slideLayouts/slideLayout315.xml"/><Relationship Id="rId39" Type="http://schemas.openxmlformats.org/officeDocument/2006/relationships/slideLayout" Target="../slideLayouts/slideLayout328.xml"/><Relationship Id="rId21" Type="http://schemas.openxmlformats.org/officeDocument/2006/relationships/slideLayout" Target="../slideLayouts/slideLayout310.xml"/><Relationship Id="rId34" Type="http://schemas.openxmlformats.org/officeDocument/2006/relationships/slideLayout" Target="../slideLayouts/slideLayout323.xml"/><Relationship Id="rId42" Type="http://schemas.openxmlformats.org/officeDocument/2006/relationships/slideLayout" Target="../slideLayouts/slideLayout331.xml"/><Relationship Id="rId47" Type="http://schemas.openxmlformats.org/officeDocument/2006/relationships/slideLayout" Target="../slideLayouts/slideLayout336.xml"/><Relationship Id="rId50" Type="http://schemas.openxmlformats.org/officeDocument/2006/relationships/slideLayout" Target="../slideLayouts/slideLayout339.xml"/><Relationship Id="rId55" Type="http://schemas.openxmlformats.org/officeDocument/2006/relationships/slideLayout" Target="../slideLayouts/slideLayout344.xml"/><Relationship Id="rId7" Type="http://schemas.openxmlformats.org/officeDocument/2006/relationships/slideLayout" Target="../slideLayouts/slideLayout296.xml"/><Relationship Id="rId2" Type="http://schemas.openxmlformats.org/officeDocument/2006/relationships/slideLayout" Target="../slideLayouts/slideLayout291.xml"/><Relationship Id="rId16" Type="http://schemas.openxmlformats.org/officeDocument/2006/relationships/slideLayout" Target="../slideLayouts/slideLayout305.xml"/><Relationship Id="rId20" Type="http://schemas.openxmlformats.org/officeDocument/2006/relationships/slideLayout" Target="../slideLayouts/slideLayout309.xml"/><Relationship Id="rId29" Type="http://schemas.openxmlformats.org/officeDocument/2006/relationships/slideLayout" Target="../slideLayouts/slideLayout318.xml"/><Relationship Id="rId41" Type="http://schemas.openxmlformats.org/officeDocument/2006/relationships/slideLayout" Target="../slideLayouts/slideLayout330.xml"/><Relationship Id="rId54" Type="http://schemas.openxmlformats.org/officeDocument/2006/relationships/slideLayout" Target="../slideLayouts/slideLayout343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0.xml"/><Relationship Id="rId6" Type="http://schemas.openxmlformats.org/officeDocument/2006/relationships/slideLayout" Target="../slideLayouts/slideLayout295.xml"/><Relationship Id="rId11" Type="http://schemas.openxmlformats.org/officeDocument/2006/relationships/slideLayout" Target="../slideLayouts/slideLayout300.xml"/><Relationship Id="rId24" Type="http://schemas.openxmlformats.org/officeDocument/2006/relationships/slideLayout" Target="../slideLayouts/slideLayout313.xml"/><Relationship Id="rId32" Type="http://schemas.openxmlformats.org/officeDocument/2006/relationships/slideLayout" Target="../slideLayouts/slideLayout321.xml"/><Relationship Id="rId37" Type="http://schemas.openxmlformats.org/officeDocument/2006/relationships/slideLayout" Target="../slideLayouts/slideLayout326.xml"/><Relationship Id="rId40" Type="http://schemas.openxmlformats.org/officeDocument/2006/relationships/slideLayout" Target="../slideLayouts/slideLayout329.xml"/><Relationship Id="rId45" Type="http://schemas.openxmlformats.org/officeDocument/2006/relationships/slideLayout" Target="../slideLayouts/slideLayout334.xml"/><Relationship Id="rId53" Type="http://schemas.openxmlformats.org/officeDocument/2006/relationships/slideLayout" Target="../slideLayouts/slideLayout342.xml"/><Relationship Id="rId58" Type="http://schemas.openxmlformats.org/officeDocument/2006/relationships/slideLayout" Target="../slideLayouts/slideLayout347.xml"/><Relationship Id="rId5" Type="http://schemas.openxmlformats.org/officeDocument/2006/relationships/slideLayout" Target="../slideLayouts/slideLayout294.xml"/><Relationship Id="rId15" Type="http://schemas.openxmlformats.org/officeDocument/2006/relationships/slideLayout" Target="../slideLayouts/slideLayout304.xml"/><Relationship Id="rId23" Type="http://schemas.openxmlformats.org/officeDocument/2006/relationships/slideLayout" Target="../slideLayouts/slideLayout312.xml"/><Relationship Id="rId28" Type="http://schemas.openxmlformats.org/officeDocument/2006/relationships/slideLayout" Target="../slideLayouts/slideLayout317.xml"/><Relationship Id="rId36" Type="http://schemas.openxmlformats.org/officeDocument/2006/relationships/slideLayout" Target="../slideLayouts/slideLayout325.xml"/><Relationship Id="rId49" Type="http://schemas.openxmlformats.org/officeDocument/2006/relationships/slideLayout" Target="../slideLayouts/slideLayout338.xml"/><Relationship Id="rId57" Type="http://schemas.openxmlformats.org/officeDocument/2006/relationships/slideLayout" Target="../slideLayouts/slideLayout346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99.xml"/><Relationship Id="rId19" Type="http://schemas.openxmlformats.org/officeDocument/2006/relationships/slideLayout" Target="../slideLayouts/slideLayout308.xml"/><Relationship Id="rId31" Type="http://schemas.openxmlformats.org/officeDocument/2006/relationships/slideLayout" Target="../slideLayouts/slideLayout320.xml"/><Relationship Id="rId44" Type="http://schemas.openxmlformats.org/officeDocument/2006/relationships/slideLayout" Target="../slideLayouts/slideLayout333.xml"/><Relationship Id="rId52" Type="http://schemas.openxmlformats.org/officeDocument/2006/relationships/slideLayout" Target="../slideLayouts/slideLayout341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93.xml"/><Relationship Id="rId9" Type="http://schemas.openxmlformats.org/officeDocument/2006/relationships/slideLayout" Target="../slideLayouts/slideLayout298.xml"/><Relationship Id="rId14" Type="http://schemas.openxmlformats.org/officeDocument/2006/relationships/slideLayout" Target="../slideLayouts/slideLayout303.xml"/><Relationship Id="rId22" Type="http://schemas.openxmlformats.org/officeDocument/2006/relationships/slideLayout" Target="../slideLayouts/slideLayout311.xml"/><Relationship Id="rId27" Type="http://schemas.openxmlformats.org/officeDocument/2006/relationships/slideLayout" Target="../slideLayouts/slideLayout316.xml"/><Relationship Id="rId30" Type="http://schemas.openxmlformats.org/officeDocument/2006/relationships/slideLayout" Target="../slideLayouts/slideLayout319.xml"/><Relationship Id="rId35" Type="http://schemas.openxmlformats.org/officeDocument/2006/relationships/slideLayout" Target="../slideLayouts/slideLayout324.xml"/><Relationship Id="rId43" Type="http://schemas.openxmlformats.org/officeDocument/2006/relationships/slideLayout" Target="../slideLayouts/slideLayout332.xml"/><Relationship Id="rId48" Type="http://schemas.openxmlformats.org/officeDocument/2006/relationships/slideLayout" Target="../slideLayouts/slideLayout337.xml"/><Relationship Id="rId56" Type="http://schemas.openxmlformats.org/officeDocument/2006/relationships/slideLayout" Target="../slideLayouts/slideLayout345.xml"/><Relationship Id="rId8" Type="http://schemas.openxmlformats.org/officeDocument/2006/relationships/slideLayout" Target="../slideLayouts/slideLayout297.xml"/><Relationship Id="rId51" Type="http://schemas.openxmlformats.org/officeDocument/2006/relationships/slideLayout" Target="../slideLayouts/slideLayout340.xml"/><Relationship Id="rId3" Type="http://schemas.openxmlformats.org/officeDocument/2006/relationships/slideLayout" Target="../slideLayouts/slideLayout292.xml"/><Relationship Id="rId12" Type="http://schemas.openxmlformats.org/officeDocument/2006/relationships/slideLayout" Target="../slideLayouts/slideLayout301.xml"/><Relationship Id="rId17" Type="http://schemas.openxmlformats.org/officeDocument/2006/relationships/slideLayout" Target="../slideLayouts/slideLayout306.xml"/><Relationship Id="rId25" Type="http://schemas.openxmlformats.org/officeDocument/2006/relationships/slideLayout" Target="../slideLayouts/slideLayout314.xml"/><Relationship Id="rId33" Type="http://schemas.openxmlformats.org/officeDocument/2006/relationships/slideLayout" Target="../slideLayouts/slideLayout322.xml"/><Relationship Id="rId38" Type="http://schemas.openxmlformats.org/officeDocument/2006/relationships/slideLayout" Target="../slideLayouts/slideLayout327.xml"/><Relationship Id="rId46" Type="http://schemas.openxmlformats.org/officeDocument/2006/relationships/slideLayout" Target="../slideLayouts/slideLayout335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0.xml"/><Relationship Id="rId18" Type="http://schemas.openxmlformats.org/officeDocument/2006/relationships/slideLayout" Target="../slideLayouts/slideLayout365.xml"/><Relationship Id="rId26" Type="http://schemas.openxmlformats.org/officeDocument/2006/relationships/slideLayout" Target="../slideLayouts/slideLayout373.xml"/><Relationship Id="rId39" Type="http://schemas.openxmlformats.org/officeDocument/2006/relationships/slideLayout" Target="../slideLayouts/slideLayout386.xml"/><Relationship Id="rId21" Type="http://schemas.openxmlformats.org/officeDocument/2006/relationships/slideLayout" Target="../slideLayouts/slideLayout368.xml"/><Relationship Id="rId34" Type="http://schemas.openxmlformats.org/officeDocument/2006/relationships/slideLayout" Target="../slideLayouts/slideLayout381.xml"/><Relationship Id="rId42" Type="http://schemas.openxmlformats.org/officeDocument/2006/relationships/slideLayout" Target="../slideLayouts/slideLayout389.xml"/><Relationship Id="rId47" Type="http://schemas.openxmlformats.org/officeDocument/2006/relationships/slideLayout" Target="../slideLayouts/slideLayout394.xml"/><Relationship Id="rId50" Type="http://schemas.openxmlformats.org/officeDocument/2006/relationships/slideLayout" Target="../slideLayouts/slideLayout397.xml"/><Relationship Id="rId55" Type="http://schemas.openxmlformats.org/officeDocument/2006/relationships/slideLayout" Target="../slideLayouts/slideLayout402.xml"/><Relationship Id="rId7" Type="http://schemas.openxmlformats.org/officeDocument/2006/relationships/slideLayout" Target="../slideLayouts/slideLayout354.xml"/><Relationship Id="rId2" Type="http://schemas.openxmlformats.org/officeDocument/2006/relationships/slideLayout" Target="../slideLayouts/slideLayout349.xml"/><Relationship Id="rId16" Type="http://schemas.openxmlformats.org/officeDocument/2006/relationships/slideLayout" Target="../slideLayouts/slideLayout363.xml"/><Relationship Id="rId20" Type="http://schemas.openxmlformats.org/officeDocument/2006/relationships/slideLayout" Target="../slideLayouts/slideLayout367.xml"/><Relationship Id="rId29" Type="http://schemas.openxmlformats.org/officeDocument/2006/relationships/slideLayout" Target="../slideLayouts/slideLayout376.xml"/><Relationship Id="rId41" Type="http://schemas.openxmlformats.org/officeDocument/2006/relationships/slideLayout" Target="../slideLayouts/slideLayout388.xml"/><Relationship Id="rId54" Type="http://schemas.openxmlformats.org/officeDocument/2006/relationships/slideLayout" Target="../slideLayouts/slideLayout40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48.xml"/><Relationship Id="rId6" Type="http://schemas.openxmlformats.org/officeDocument/2006/relationships/slideLayout" Target="../slideLayouts/slideLayout353.xml"/><Relationship Id="rId11" Type="http://schemas.openxmlformats.org/officeDocument/2006/relationships/slideLayout" Target="../slideLayouts/slideLayout358.xml"/><Relationship Id="rId24" Type="http://schemas.openxmlformats.org/officeDocument/2006/relationships/slideLayout" Target="../slideLayouts/slideLayout371.xml"/><Relationship Id="rId32" Type="http://schemas.openxmlformats.org/officeDocument/2006/relationships/slideLayout" Target="../slideLayouts/slideLayout379.xml"/><Relationship Id="rId37" Type="http://schemas.openxmlformats.org/officeDocument/2006/relationships/slideLayout" Target="../slideLayouts/slideLayout384.xml"/><Relationship Id="rId40" Type="http://schemas.openxmlformats.org/officeDocument/2006/relationships/slideLayout" Target="../slideLayouts/slideLayout387.xml"/><Relationship Id="rId45" Type="http://schemas.openxmlformats.org/officeDocument/2006/relationships/slideLayout" Target="../slideLayouts/slideLayout392.xml"/><Relationship Id="rId53" Type="http://schemas.openxmlformats.org/officeDocument/2006/relationships/slideLayout" Target="../slideLayouts/slideLayout400.xml"/><Relationship Id="rId58" Type="http://schemas.openxmlformats.org/officeDocument/2006/relationships/slideLayout" Target="../slideLayouts/slideLayout405.xml"/><Relationship Id="rId5" Type="http://schemas.openxmlformats.org/officeDocument/2006/relationships/slideLayout" Target="../slideLayouts/slideLayout352.xml"/><Relationship Id="rId15" Type="http://schemas.openxmlformats.org/officeDocument/2006/relationships/slideLayout" Target="../slideLayouts/slideLayout362.xml"/><Relationship Id="rId23" Type="http://schemas.openxmlformats.org/officeDocument/2006/relationships/slideLayout" Target="../slideLayouts/slideLayout370.xml"/><Relationship Id="rId28" Type="http://schemas.openxmlformats.org/officeDocument/2006/relationships/slideLayout" Target="../slideLayouts/slideLayout375.xml"/><Relationship Id="rId36" Type="http://schemas.openxmlformats.org/officeDocument/2006/relationships/slideLayout" Target="../slideLayouts/slideLayout383.xml"/><Relationship Id="rId49" Type="http://schemas.openxmlformats.org/officeDocument/2006/relationships/slideLayout" Target="../slideLayouts/slideLayout396.xml"/><Relationship Id="rId57" Type="http://schemas.openxmlformats.org/officeDocument/2006/relationships/slideLayout" Target="../slideLayouts/slideLayout40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57.xml"/><Relationship Id="rId19" Type="http://schemas.openxmlformats.org/officeDocument/2006/relationships/slideLayout" Target="../slideLayouts/slideLayout366.xml"/><Relationship Id="rId31" Type="http://schemas.openxmlformats.org/officeDocument/2006/relationships/slideLayout" Target="../slideLayouts/slideLayout378.xml"/><Relationship Id="rId44" Type="http://schemas.openxmlformats.org/officeDocument/2006/relationships/slideLayout" Target="../slideLayouts/slideLayout391.xml"/><Relationship Id="rId52" Type="http://schemas.openxmlformats.org/officeDocument/2006/relationships/slideLayout" Target="../slideLayouts/slideLayout39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51.xml"/><Relationship Id="rId9" Type="http://schemas.openxmlformats.org/officeDocument/2006/relationships/slideLayout" Target="../slideLayouts/slideLayout356.xml"/><Relationship Id="rId14" Type="http://schemas.openxmlformats.org/officeDocument/2006/relationships/slideLayout" Target="../slideLayouts/slideLayout361.xml"/><Relationship Id="rId22" Type="http://schemas.openxmlformats.org/officeDocument/2006/relationships/slideLayout" Target="../slideLayouts/slideLayout369.xml"/><Relationship Id="rId27" Type="http://schemas.openxmlformats.org/officeDocument/2006/relationships/slideLayout" Target="../slideLayouts/slideLayout374.xml"/><Relationship Id="rId30" Type="http://schemas.openxmlformats.org/officeDocument/2006/relationships/slideLayout" Target="../slideLayouts/slideLayout377.xml"/><Relationship Id="rId35" Type="http://schemas.openxmlformats.org/officeDocument/2006/relationships/slideLayout" Target="../slideLayouts/slideLayout382.xml"/><Relationship Id="rId43" Type="http://schemas.openxmlformats.org/officeDocument/2006/relationships/slideLayout" Target="../slideLayouts/slideLayout390.xml"/><Relationship Id="rId48" Type="http://schemas.openxmlformats.org/officeDocument/2006/relationships/slideLayout" Target="../slideLayouts/slideLayout395.xml"/><Relationship Id="rId56" Type="http://schemas.openxmlformats.org/officeDocument/2006/relationships/slideLayout" Target="../slideLayouts/slideLayout403.xml"/><Relationship Id="rId8" Type="http://schemas.openxmlformats.org/officeDocument/2006/relationships/slideLayout" Target="../slideLayouts/slideLayout355.xml"/><Relationship Id="rId51" Type="http://schemas.openxmlformats.org/officeDocument/2006/relationships/slideLayout" Target="../slideLayouts/slideLayout398.xml"/><Relationship Id="rId3" Type="http://schemas.openxmlformats.org/officeDocument/2006/relationships/slideLayout" Target="../slideLayouts/slideLayout350.xml"/><Relationship Id="rId12" Type="http://schemas.openxmlformats.org/officeDocument/2006/relationships/slideLayout" Target="../slideLayouts/slideLayout359.xml"/><Relationship Id="rId17" Type="http://schemas.openxmlformats.org/officeDocument/2006/relationships/slideLayout" Target="../slideLayouts/slideLayout364.xml"/><Relationship Id="rId25" Type="http://schemas.openxmlformats.org/officeDocument/2006/relationships/slideLayout" Target="../slideLayouts/slideLayout372.xml"/><Relationship Id="rId33" Type="http://schemas.openxmlformats.org/officeDocument/2006/relationships/slideLayout" Target="../slideLayouts/slideLayout380.xml"/><Relationship Id="rId38" Type="http://schemas.openxmlformats.org/officeDocument/2006/relationships/slideLayout" Target="../slideLayouts/slideLayout385.xml"/><Relationship Id="rId46" Type="http://schemas.openxmlformats.org/officeDocument/2006/relationships/slideLayout" Target="../slideLayouts/slideLayout393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18.xml"/><Relationship Id="rId18" Type="http://schemas.openxmlformats.org/officeDocument/2006/relationships/slideLayout" Target="../slideLayouts/slideLayout423.xml"/><Relationship Id="rId26" Type="http://schemas.openxmlformats.org/officeDocument/2006/relationships/slideLayout" Target="../slideLayouts/slideLayout431.xml"/><Relationship Id="rId39" Type="http://schemas.openxmlformats.org/officeDocument/2006/relationships/slideLayout" Target="../slideLayouts/slideLayout444.xml"/><Relationship Id="rId21" Type="http://schemas.openxmlformats.org/officeDocument/2006/relationships/slideLayout" Target="../slideLayouts/slideLayout426.xml"/><Relationship Id="rId34" Type="http://schemas.openxmlformats.org/officeDocument/2006/relationships/slideLayout" Target="../slideLayouts/slideLayout439.xml"/><Relationship Id="rId42" Type="http://schemas.openxmlformats.org/officeDocument/2006/relationships/slideLayout" Target="../slideLayouts/slideLayout447.xml"/><Relationship Id="rId47" Type="http://schemas.openxmlformats.org/officeDocument/2006/relationships/slideLayout" Target="../slideLayouts/slideLayout452.xml"/><Relationship Id="rId50" Type="http://schemas.openxmlformats.org/officeDocument/2006/relationships/slideLayout" Target="../slideLayouts/slideLayout455.xml"/><Relationship Id="rId55" Type="http://schemas.openxmlformats.org/officeDocument/2006/relationships/slideLayout" Target="../slideLayouts/slideLayout460.xml"/><Relationship Id="rId7" Type="http://schemas.openxmlformats.org/officeDocument/2006/relationships/slideLayout" Target="../slideLayouts/slideLayout412.xml"/><Relationship Id="rId2" Type="http://schemas.openxmlformats.org/officeDocument/2006/relationships/slideLayout" Target="../slideLayouts/slideLayout407.xml"/><Relationship Id="rId16" Type="http://schemas.openxmlformats.org/officeDocument/2006/relationships/slideLayout" Target="../slideLayouts/slideLayout421.xml"/><Relationship Id="rId20" Type="http://schemas.openxmlformats.org/officeDocument/2006/relationships/slideLayout" Target="../slideLayouts/slideLayout425.xml"/><Relationship Id="rId29" Type="http://schemas.openxmlformats.org/officeDocument/2006/relationships/slideLayout" Target="../slideLayouts/slideLayout434.xml"/><Relationship Id="rId41" Type="http://schemas.openxmlformats.org/officeDocument/2006/relationships/slideLayout" Target="../slideLayouts/slideLayout446.xml"/><Relationship Id="rId54" Type="http://schemas.openxmlformats.org/officeDocument/2006/relationships/slideLayout" Target="../slideLayouts/slideLayout45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06.xml"/><Relationship Id="rId6" Type="http://schemas.openxmlformats.org/officeDocument/2006/relationships/slideLayout" Target="../slideLayouts/slideLayout411.xml"/><Relationship Id="rId11" Type="http://schemas.openxmlformats.org/officeDocument/2006/relationships/slideLayout" Target="../slideLayouts/slideLayout416.xml"/><Relationship Id="rId24" Type="http://schemas.openxmlformats.org/officeDocument/2006/relationships/slideLayout" Target="../slideLayouts/slideLayout429.xml"/><Relationship Id="rId32" Type="http://schemas.openxmlformats.org/officeDocument/2006/relationships/slideLayout" Target="../slideLayouts/slideLayout437.xml"/><Relationship Id="rId37" Type="http://schemas.openxmlformats.org/officeDocument/2006/relationships/slideLayout" Target="../slideLayouts/slideLayout442.xml"/><Relationship Id="rId40" Type="http://schemas.openxmlformats.org/officeDocument/2006/relationships/slideLayout" Target="../slideLayouts/slideLayout445.xml"/><Relationship Id="rId45" Type="http://schemas.openxmlformats.org/officeDocument/2006/relationships/slideLayout" Target="../slideLayouts/slideLayout450.xml"/><Relationship Id="rId53" Type="http://schemas.openxmlformats.org/officeDocument/2006/relationships/slideLayout" Target="../slideLayouts/slideLayout458.xml"/><Relationship Id="rId58" Type="http://schemas.openxmlformats.org/officeDocument/2006/relationships/slideLayout" Target="../slideLayouts/slideLayout463.xml"/><Relationship Id="rId5" Type="http://schemas.openxmlformats.org/officeDocument/2006/relationships/slideLayout" Target="../slideLayouts/slideLayout410.xml"/><Relationship Id="rId15" Type="http://schemas.openxmlformats.org/officeDocument/2006/relationships/slideLayout" Target="../slideLayouts/slideLayout420.xml"/><Relationship Id="rId23" Type="http://schemas.openxmlformats.org/officeDocument/2006/relationships/slideLayout" Target="../slideLayouts/slideLayout428.xml"/><Relationship Id="rId28" Type="http://schemas.openxmlformats.org/officeDocument/2006/relationships/slideLayout" Target="../slideLayouts/slideLayout433.xml"/><Relationship Id="rId36" Type="http://schemas.openxmlformats.org/officeDocument/2006/relationships/slideLayout" Target="../slideLayouts/slideLayout441.xml"/><Relationship Id="rId49" Type="http://schemas.openxmlformats.org/officeDocument/2006/relationships/slideLayout" Target="../slideLayouts/slideLayout454.xml"/><Relationship Id="rId57" Type="http://schemas.openxmlformats.org/officeDocument/2006/relationships/slideLayout" Target="../slideLayouts/slideLayout46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15.xml"/><Relationship Id="rId19" Type="http://schemas.openxmlformats.org/officeDocument/2006/relationships/slideLayout" Target="../slideLayouts/slideLayout424.xml"/><Relationship Id="rId31" Type="http://schemas.openxmlformats.org/officeDocument/2006/relationships/slideLayout" Target="../slideLayouts/slideLayout436.xml"/><Relationship Id="rId44" Type="http://schemas.openxmlformats.org/officeDocument/2006/relationships/slideLayout" Target="../slideLayouts/slideLayout449.xml"/><Relationship Id="rId52" Type="http://schemas.openxmlformats.org/officeDocument/2006/relationships/slideLayout" Target="../slideLayouts/slideLayout45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09.xml"/><Relationship Id="rId9" Type="http://schemas.openxmlformats.org/officeDocument/2006/relationships/slideLayout" Target="../slideLayouts/slideLayout414.xml"/><Relationship Id="rId14" Type="http://schemas.openxmlformats.org/officeDocument/2006/relationships/slideLayout" Target="../slideLayouts/slideLayout419.xml"/><Relationship Id="rId22" Type="http://schemas.openxmlformats.org/officeDocument/2006/relationships/slideLayout" Target="../slideLayouts/slideLayout427.xml"/><Relationship Id="rId27" Type="http://schemas.openxmlformats.org/officeDocument/2006/relationships/slideLayout" Target="../slideLayouts/slideLayout432.xml"/><Relationship Id="rId30" Type="http://schemas.openxmlformats.org/officeDocument/2006/relationships/slideLayout" Target="../slideLayouts/slideLayout435.xml"/><Relationship Id="rId35" Type="http://schemas.openxmlformats.org/officeDocument/2006/relationships/slideLayout" Target="../slideLayouts/slideLayout440.xml"/><Relationship Id="rId43" Type="http://schemas.openxmlformats.org/officeDocument/2006/relationships/slideLayout" Target="../slideLayouts/slideLayout448.xml"/><Relationship Id="rId48" Type="http://schemas.openxmlformats.org/officeDocument/2006/relationships/slideLayout" Target="../slideLayouts/slideLayout453.xml"/><Relationship Id="rId56" Type="http://schemas.openxmlformats.org/officeDocument/2006/relationships/slideLayout" Target="../slideLayouts/slideLayout461.xml"/><Relationship Id="rId8" Type="http://schemas.openxmlformats.org/officeDocument/2006/relationships/slideLayout" Target="../slideLayouts/slideLayout413.xml"/><Relationship Id="rId51" Type="http://schemas.openxmlformats.org/officeDocument/2006/relationships/slideLayout" Target="../slideLayouts/slideLayout456.xml"/><Relationship Id="rId3" Type="http://schemas.openxmlformats.org/officeDocument/2006/relationships/slideLayout" Target="../slideLayouts/slideLayout408.xml"/><Relationship Id="rId12" Type="http://schemas.openxmlformats.org/officeDocument/2006/relationships/slideLayout" Target="../slideLayouts/slideLayout417.xml"/><Relationship Id="rId17" Type="http://schemas.openxmlformats.org/officeDocument/2006/relationships/slideLayout" Target="../slideLayouts/slideLayout422.xml"/><Relationship Id="rId25" Type="http://schemas.openxmlformats.org/officeDocument/2006/relationships/slideLayout" Target="../slideLayouts/slideLayout430.xml"/><Relationship Id="rId33" Type="http://schemas.openxmlformats.org/officeDocument/2006/relationships/slideLayout" Target="../slideLayouts/slideLayout438.xml"/><Relationship Id="rId38" Type="http://schemas.openxmlformats.org/officeDocument/2006/relationships/slideLayout" Target="../slideLayouts/slideLayout443.xml"/><Relationship Id="rId46" Type="http://schemas.openxmlformats.org/officeDocument/2006/relationships/slideLayout" Target="../slideLayouts/slideLayout451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76.xml"/><Relationship Id="rId18" Type="http://schemas.openxmlformats.org/officeDocument/2006/relationships/slideLayout" Target="../slideLayouts/slideLayout481.xml"/><Relationship Id="rId26" Type="http://schemas.openxmlformats.org/officeDocument/2006/relationships/slideLayout" Target="../slideLayouts/slideLayout489.xml"/><Relationship Id="rId39" Type="http://schemas.openxmlformats.org/officeDocument/2006/relationships/slideLayout" Target="../slideLayouts/slideLayout502.xml"/><Relationship Id="rId21" Type="http://schemas.openxmlformats.org/officeDocument/2006/relationships/slideLayout" Target="../slideLayouts/slideLayout484.xml"/><Relationship Id="rId34" Type="http://schemas.openxmlformats.org/officeDocument/2006/relationships/slideLayout" Target="../slideLayouts/slideLayout497.xml"/><Relationship Id="rId42" Type="http://schemas.openxmlformats.org/officeDocument/2006/relationships/slideLayout" Target="../slideLayouts/slideLayout505.xml"/><Relationship Id="rId47" Type="http://schemas.openxmlformats.org/officeDocument/2006/relationships/slideLayout" Target="../slideLayouts/slideLayout510.xml"/><Relationship Id="rId50" Type="http://schemas.openxmlformats.org/officeDocument/2006/relationships/slideLayout" Target="../slideLayouts/slideLayout513.xml"/><Relationship Id="rId55" Type="http://schemas.openxmlformats.org/officeDocument/2006/relationships/slideLayout" Target="../slideLayouts/slideLayout518.xml"/><Relationship Id="rId7" Type="http://schemas.openxmlformats.org/officeDocument/2006/relationships/slideLayout" Target="../slideLayouts/slideLayout470.xml"/><Relationship Id="rId2" Type="http://schemas.openxmlformats.org/officeDocument/2006/relationships/slideLayout" Target="../slideLayouts/slideLayout465.xml"/><Relationship Id="rId16" Type="http://schemas.openxmlformats.org/officeDocument/2006/relationships/slideLayout" Target="../slideLayouts/slideLayout479.xml"/><Relationship Id="rId20" Type="http://schemas.openxmlformats.org/officeDocument/2006/relationships/slideLayout" Target="../slideLayouts/slideLayout483.xml"/><Relationship Id="rId29" Type="http://schemas.openxmlformats.org/officeDocument/2006/relationships/slideLayout" Target="../slideLayouts/slideLayout492.xml"/><Relationship Id="rId41" Type="http://schemas.openxmlformats.org/officeDocument/2006/relationships/slideLayout" Target="../slideLayouts/slideLayout504.xml"/><Relationship Id="rId54" Type="http://schemas.openxmlformats.org/officeDocument/2006/relationships/slideLayout" Target="../slideLayouts/slideLayout51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64.xml"/><Relationship Id="rId6" Type="http://schemas.openxmlformats.org/officeDocument/2006/relationships/slideLayout" Target="../slideLayouts/slideLayout469.xml"/><Relationship Id="rId11" Type="http://schemas.openxmlformats.org/officeDocument/2006/relationships/slideLayout" Target="../slideLayouts/slideLayout474.xml"/><Relationship Id="rId24" Type="http://schemas.openxmlformats.org/officeDocument/2006/relationships/slideLayout" Target="../slideLayouts/slideLayout487.xml"/><Relationship Id="rId32" Type="http://schemas.openxmlformats.org/officeDocument/2006/relationships/slideLayout" Target="../slideLayouts/slideLayout495.xml"/><Relationship Id="rId37" Type="http://schemas.openxmlformats.org/officeDocument/2006/relationships/slideLayout" Target="../slideLayouts/slideLayout500.xml"/><Relationship Id="rId40" Type="http://schemas.openxmlformats.org/officeDocument/2006/relationships/slideLayout" Target="../slideLayouts/slideLayout503.xml"/><Relationship Id="rId45" Type="http://schemas.openxmlformats.org/officeDocument/2006/relationships/slideLayout" Target="../slideLayouts/slideLayout508.xml"/><Relationship Id="rId53" Type="http://schemas.openxmlformats.org/officeDocument/2006/relationships/slideLayout" Target="../slideLayouts/slideLayout516.xml"/><Relationship Id="rId58" Type="http://schemas.openxmlformats.org/officeDocument/2006/relationships/slideLayout" Target="../slideLayouts/slideLayout521.xml"/><Relationship Id="rId5" Type="http://schemas.openxmlformats.org/officeDocument/2006/relationships/slideLayout" Target="../slideLayouts/slideLayout468.xml"/><Relationship Id="rId15" Type="http://schemas.openxmlformats.org/officeDocument/2006/relationships/slideLayout" Target="../slideLayouts/slideLayout478.xml"/><Relationship Id="rId23" Type="http://schemas.openxmlformats.org/officeDocument/2006/relationships/slideLayout" Target="../slideLayouts/slideLayout486.xml"/><Relationship Id="rId28" Type="http://schemas.openxmlformats.org/officeDocument/2006/relationships/slideLayout" Target="../slideLayouts/slideLayout491.xml"/><Relationship Id="rId36" Type="http://schemas.openxmlformats.org/officeDocument/2006/relationships/slideLayout" Target="../slideLayouts/slideLayout499.xml"/><Relationship Id="rId49" Type="http://schemas.openxmlformats.org/officeDocument/2006/relationships/slideLayout" Target="../slideLayouts/slideLayout512.xml"/><Relationship Id="rId57" Type="http://schemas.openxmlformats.org/officeDocument/2006/relationships/slideLayout" Target="../slideLayouts/slideLayout52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73.xml"/><Relationship Id="rId19" Type="http://schemas.openxmlformats.org/officeDocument/2006/relationships/slideLayout" Target="../slideLayouts/slideLayout482.xml"/><Relationship Id="rId31" Type="http://schemas.openxmlformats.org/officeDocument/2006/relationships/slideLayout" Target="../slideLayouts/slideLayout494.xml"/><Relationship Id="rId44" Type="http://schemas.openxmlformats.org/officeDocument/2006/relationships/slideLayout" Target="../slideLayouts/slideLayout507.xml"/><Relationship Id="rId52" Type="http://schemas.openxmlformats.org/officeDocument/2006/relationships/slideLayout" Target="../slideLayouts/slideLayout51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67.xml"/><Relationship Id="rId9" Type="http://schemas.openxmlformats.org/officeDocument/2006/relationships/slideLayout" Target="../slideLayouts/slideLayout472.xml"/><Relationship Id="rId14" Type="http://schemas.openxmlformats.org/officeDocument/2006/relationships/slideLayout" Target="../slideLayouts/slideLayout477.xml"/><Relationship Id="rId22" Type="http://schemas.openxmlformats.org/officeDocument/2006/relationships/slideLayout" Target="../slideLayouts/slideLayout485.xml"/><Relationship Id="rId27" Type="http://schemas.openxmlformats.org/officeDocument/2006/relationships/slideLayout" Target="../slideLayouts/slideLayout490.xml"/><Relationship Id="rId30" Type="http://schemas.openxmlformats.org/officeDocument/2006/relationships/slideLayout" Target="../slideLayouts/slideLayout493.xml"/><Relationship Id="rId35" Type="http://schemas.openxmlformats.org/officeDocument/2006/relationships/slideLayout" Target="../slideLayouts/slideLayout498.xml"/><Relationship Id="rId43" Type="http://schemas.openxmlformats.org/officeDocument/2006/relationships/slideLayout" Target="../slideLayouts/slideLayout506.xml"/><Relationship Id="rId48" Type="http://schemas.openxmlformats.org/officeDocument/2006/relationships/slideLayout" Target="../slideLayouts/slideLayout511.xml"/><Relationship Id="rId56" Type="http://schemas.openxmlformats.org/officeDocument/2006/relationships/slideLayout" Target="../slideLayouts/slideLayout519.xml"/><Relationship Id="rId8" Type="http://schemas.openxmlformats.org/officeDocument/2006/relationships/slideLayout" Target="../slideLayouts/slideLayout471.xml"/><Relationship Id="rId51" Type="http://schemas.openxmlformats.org/officeDocument/2006/relationships/slideLayout" Target="../slideLayouts/slideLayout514.xml"/><Relationship Id="rId3" Type="http://schemas.openxmlformats.org/officeDocument/2006/relationships/slideLayout" Target="../slideLayouts/slideLayout466.xml"/><Relationship Id="rId12" Type="http://schemas.openxmlformats.org/officeDocument/2006/relationships/slideLayout" Target="../slideLayouts/slideLayout475.xml"/><Relationship Id="rId17" Type="http://schemas.openxmlformats.org/officeDocument/2006/relationships/slideLayout" Target="../slideLayouts/slideLayout480.xml"/><Relationship Id="rId25" Type="http://schemas.openxmlformats.org/officeDocument/2006/relationships/slideLayout" Target="../slideLayouts/slideLayout488.xml"/><Relationship Id="rId33" Type="http://schemas.openxmlformats.org/officeDocument/2006/relationships/slideLayout" Target="../slideLayouts/slideLayout496.xml"/><Relationship Id="rId38" Type="http://schemas.openxmlformats.org/officeDocument/2006/relationships/slideLayout" Target="../slideLayouts/slideLayout501.xml"/><Relationship Id="rId46" Type="http://schemas.openxmlformats.org/officeDocument/2006/relationships/slideLayout" Target="../slideLayouts/slideLayout509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0" y="131763"/>
            <a:ext cx="4895850" cy="3873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576263"/>
            <a:ext cx="4895850" cy="2185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/>
        </p:nvSpPr>
        <p:spPr>
          <a:xfrm>
            <a:off x="3984625" y="2928938"/>
            <a:ext cx="1020763" cy="242887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defTabSz="914400" eaLnBrk="1" hangingPunct="1">
              <a:defRPr/>
            </a:pPr>
            <a:fld id="{4AFD751D-A7FF-45A3-9868-9D6EF80D7B42}" type="slidenum">
              <a:rPr lang="en-US" altLang="ru-RU" sz="600" smtClean="0">
                <a:solidFill>
                  <a:srgbClr val="9A999B"/>
                </a:solidFill>
                <a:latin typeface="Open Sans Light"/>
              </a:rPr>
              <a:pPr algn="ctr" defTabSz="914400" eaLnBrk="1" hangingPunct="1">
                <a:defRPr/>
              </a:pPr>
              <a:t>‹#›</a:t>
            </a:fld>
            <a:endParaRPr lang="en-US" altLang="ru-RU" sz="600" smtClean="0">
              <a:solidFill>
                <a:srgbClr val="9A999B"/>
              </a:solidFill>
              <a:latin typeface="Open Sans Light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2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  <p:sp>
        <p:nvSpPr>
          <p:cNvPr id="16" name="Oval 15"/>
          <p:cNvSpPr/>
          <p:nvPr/>
        </p:nvSpPr>
        <p:spPr>
          <a:xfrm>
            <a:off x="13335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  <p:sp>
        <p:nvSpPr>
          <p:cNvPr id="17" name="Rectangle 9"/>
          <p:cNvSpPr/>
          <p:nvPr/>
        </p:nvSpPr>
        <p:spPr>
          <a:xfrm rot="2700000">
            <a:off x="201612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  <p:sp>
        <p:nvSpPr>
          <p:cNvPr id="14" name="Oval 13"/>
          <p:cNvSpPr/>
          <p:nvPr/>
        </p:nvSpPr>
        <p:spPr>
          <a:xfrm rot="10800000">
            <a:off x="544513" y="2971800"/>
            <a:ext cx="158750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  <p:sp>
        <p:nvSpPr>
          <p:cNvPr id="15" name="Rectangle 9"/>
          <p:cNvSpPr/>
          <p:nvPr/>
        </p:nvSpPr>
        <p:spPr>
          <a:xfrm rot="13500000">
            <a:off x="592137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  <p:sp>
        <p:nvSpPr>
          <p:cNvPr id="1035" name="Freeform 6"/>
          <p:cNvSpPr>
            <a:spLocks/>
          </p:cNvSpPr>
          <p:nvPr/>
        </p:nvSpPr>
        <p:spPr bwMode="auto">
          <a:xfrm>
            <a:off x="5118100" y="3019425"/>
            <a:ext cx="30163" cy="65088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1036" name="Freeform 7"/>
          <p:cNvSpPr>
            <a:spLocks noEditPoints="1"/>
          </p:cNvSpPr>
          <p:nvPr/>
        </p:nvSpPr>
        <p:spPr bwMode="auto">
          <a:xfrm>
            <a:off x="5305425" y="3017838"/>
            <a:ext cx="66675" cy="65087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1037" name="Freeform 8"/>
          <p:cNvSpPr>
            <a:spLocks/>
          </p:cNvSpPr>
          <p:nvPr/>
        </p:nvSpPr>
        <p:spPr bwMode="auto">
          <a:xfrm>
            <a:off x="5508625" y="3024188"/>
            <a:ext cx="73025" cy="58737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2" name="Oval 21"/>
          <p:cNvSpPr/>
          <p:nvPr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/>
          </a:p>
        </p:txBody>
      </p:sp>
      <p:sp>
        <p:nvSpPr>
          <p:cNvPr id="23" name="Oval 22"/>
          <p:cNvSpPr/>
          <p:nvPr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/>
          </a:p>
        </p:txBody>
      </p:sp>
      <p:sp>
        <p:nvSpPr>
          <p:cNvPr id="24" name="Oval 23"/>
          <p:cNvSpPr/>
          <p:nvPr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/>
          </a:p>
        </p:txBody>
      </p:sp>
      <p:sp>
        <p:nvSpPr>
          <p:cNvPr id="18" name="Rectangle 17">
            <a:hlinkClick r:id="rId59"/>
          </p:cNvPr>
          <p:cNvSpPr/>
          <p:nvPr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  <p:sp>
        <p:nvSpPr>
          <p:cNvPr id="25" name="Rectangle 24">
            <a:hlinkClick r:id="rId60"/>
          </p:cNvPr>
          <p:cNvSpPr/>
          <p:nvPr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  <p:sp>
        <p:nvSpPr>
          <p:cNvPr id="26" name="Rectangle 25">
            <a:hlinkClick r:id="rId61"/>
          </p:cNvPr>
          <p:cNvSpPr/>
          <p:nvPr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818" r:id="rId1"/>
    <p:sldLayoutId id="2147491819" r:id="rId2"/>
    <p:sldLayoutId id="2147491820" r:id="rId3"/>
    <p:sldLayoutId id="2147491821" r:id="rId4"/>
    <p:sldLayoutId id="2147491822" r:id="rId5"/>
    <p:sldLayoutId id="2147491823" r:id="rId6"/>
    <p:sldLayoutId id="2147491824" r:id="rId7"/>
    <p:sldLayoutId id="2147491825" r:id="rId8"/>
    <p:sldLayoutId id="2147491826" r:id="rId9"/>
    <p:sldLayoutId id="2147491827" r:id="rId10"/>
    <p:sldLayoutId id="2147491828" r:id="rId11"/>
    <p:sldLayoutId id="2147491829" r:id="rId12"/>
    <p:sldLayoutId id="2147492323" r:id="rId13"/>
    <p:sldLayoutId id="2147492324" r:id="rId14"/>
    <p:sldLayoutId id="2147492325" r:id="rId15"/>
    <p:sldLayoutId id="2147491830" r:id="rId16"/>
    <p:sldLayoutId id="2147491831" r:id="rId17"/>
    <p:sldLayoutId id="2147491832" r:id="rId18"/>
    <p:sldLayoutId id="2147491833" r:id="rId19"/>
    <p:sldLayoutId id="2147491834" r:id="rId20"/>
    <p:sldLayoutId id="2147491835" r:id="rId21"/>
    <p:sldLayoutId id="2147491836" r:id="rId22"/>
    <p:sldLayoutId id="2147491837" r:id="rId23"/>
    <p:sldLayoutId id="2147491838" r:id="rId24"/>
    <p:sldLayoutId id="2147491839" r:id="rId25"/>
    <p:sldLayoutId id="2147491840" r:id="rId26"/>
    <p:sldLayoutId id="2147491841" r:id="rId27"/>
    <p:sldLayoutId id="2147491842" r:id="rId28"/>
    <p:sldLayoutId id="2147491843" r:id="rId29"/>
    <p:sldLayoutId id="2147491844" r:id="rId30"/>
    <p:sldLayoutId id="2147491845" r:id="rId31"/>
    <p:sldLayoutId id="2147491846" r:id="rId32"/>
    <p:sldLayoutId id="2147491847" r:id="rId33"/>
    <p:sldLayoutId id="2147491848" r:id="rId34"/>
    <p:sldLayoutId id="2147491849" r:id="rId35"/>
    <p:sldLayoutId id="2147491850" r:id="rId36"/>
    <p:sldLayoutId id="2147491851" r:id="rId37"/>
    <p:sldLayoutId id="2147491852" r:id="rId38"/>
    <p:sldLayoutId id="2147491853" r:id="rId39"/>
    <p:sldLayoutId id="2147491854" r:id="rId40"/>
    <p:sldLayoutId id="2147491855" r:id="rId41"/>
    <p:sldLayoutId id="2147491856" r:id="rId42"/>
    <p:sldLayoutId id="2147491857" r:id="rId43"/>
    <p:sldLayoutId id="2147491858" r:id="rId44"/>
    <p:sldLayoutId id="2147491859" r:id="rId45"/>
    <p:sldLayoutId id="2147491860" r:id="rId46"/>
    <p:sldLayoutId id="2147491861" r:id="rId47"/>
    <p:sldLayoutId id="2147491862" r:id="rId48"/>
    <p:sldLayoutId id="2147491863" r:id="rId49"/>
    <p:sldLayoutId id="2147491864" r:id="rId50"/>
    <p:sldLayoutId id="2147491865" r:id="rId51"/>
    <p:sldLayoutId id="2147491866" r:id="rId52"/>
    <p:sldLayoutId id="2147491867" r:id="rId53"/>
    <p:sldLayoutId id="2147491868" r:id="rId54"/>
    <p:sldLayoutId id="2147491869" r:id="rId55"/>
    <p:sldLayoutId id="2147491870" r:id="rId56"/>
    <p:sldLayoutId id="2147491871" r:id="rId57"/>
  </p:sldLayoutIdLst>
  <p:txStyles>
    <p:titleStyle>
      <a:lvl1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  <a:lvl2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2pPr>
      <a:lvl3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3pPr>
      <a:lvl4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4pPr>
      <a:lvl5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5pPr>
      <a:lvl6pPr marL="4572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6pPr>
      <a:lvl7pPr marL="9144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7pPr>
      <a:lvl8pPr marL="13716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8pPr>
      <a:lvl9pPr marL="18288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9pPr>
    </p:titleStyle>
    <p:bodyStyle>
      <a:lvl1pPr marL="1079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59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38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18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3739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692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645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597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5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905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858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81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76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716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669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621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 bwMode="auto">
          <a:xfrm>
            <a:off x="287338" y="130175"/>
            <a:ext cx="5184775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1420" tIns="25711" rIns="51420" bIns="2571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43" name="Текст 2"/>
          <p:cNvSpPr>
            <a:spLocks noGrp="1"/>
          </p:cNvSpPr>
          <p:nvPr>
            <p:ph type="body" idx="1"/>
          </p:nvPr>
        </p:nvSpPr>
        <p:spPr bwMode="auto">
          <a:xfrm>
            <a:off x="287338" y="755650"/>
            <a:ext cx="5184775" cy="213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1420" tIns="25711" rIns="51420" bIns="2571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287338" y="3003550"/>
            <a:ext cx="1344612" cy="171450"/>
          </a:xfrm>
          <a:prstGeom prst="rect">
            <a:avLst/>
          </a:prstGeom>
        </p:spPr>
        <p:txBody>
          <a:bodyPr vert="horz" lIns="51420" tIns="25711" rIns="51420" bIns="25711" rtlCol="0" anchor="ctr"/>
          <a:lstStyle>
            <a:lvl1pPr algn="l" defTabSz="575864" eaLnBrk="1" fontAlgn="auto" hangingPunct="1">
              <a:spcBef>
                <a:spcPts val="0"/>
              </a:spcBef>
              <a:spcAft>
                <a:spcPts val="0"/>
              </a:spcAft>
              <a:defRPr sz="7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E4292A6-DFA5-4271-AF2D-759FB40CBF76}" type="datetimeFigureOut">
              <a:rPr lang="ru-RU"/>
              <a:pPr>
                <a:defRPr/>
              </a:pPr>
              <a:t>10.11.2020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68500" y="3003550"/>
            <a:ext cx="1822450" cy="171450"/>
          </a:xfrm>
          <a:prstGeom prst="rect">
            <a:avLst/>
          </a:prstGeom>
        </p:spPr>
        <p:txBody>
          <a:bodyPr vert="horz" lIns="51420" tIns="25711" rIns="51420" bIns="25711" rtlCol="0" anchor="ctr"/>
          <a:lstStyle>
            <a:lvl1pPr algn="ctr" defTabSz="575864" eaLnBrk="1" fontAlgn="auto" hangingPunct="1">
              <a:spcBef>
                <a:spcPts val="0"/>
              </a:spcBef>
              <a:spcAft>
                <a:spcPts val="0"/>
              </a:spcAft>
              <a:defRPr sz="7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127500" y="3003550"/>
            <a:ext cx="1344613" cy="171450"/>
          </a:xfrm>
          <a:prstGeom prst="rect">
            <a:avLst/>
          </a:prstGeom>
        </p:spPr>
        <p:txBody>
          <a:bodyPr vert="horz" wrap="square" lIns="51420" tIns="25711" rIns="51420" bIns="25711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7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61CD18A7-38CE-486F-A5F8-61C3BCAE3EA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7" name="Slide Number Placeholder 5"/>
          <p:cNvSpPr txBox="1">
            <a:spLocks/>
          </p:cNvSpPr>
          <p:nvPr/>
        </p:nvSpPr>
        <p:spPr>
          <a:xfrm>
            <a:off x="3984625" y="2974975"/>
            <a:ext cx="1020763" cy="150813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/>
              <a:t>i9 presentation to Joe Smith</a:t>
            </a:r>
          </a:p>
        </p:txBody>
      </p:sp>
      <p:sp>
        <p:nvSpPr>
          <p:cNvPr id="8" name="Slide Number Placeholder 5"/>
          <p:cNvSpPr txBox="1">
            <a:spLocks/>
          </p:cNvSpPr>
          <p:nvPr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defTabSz="914400" eaLnBrk="1" hangingPunct="1">
              <a:defRPr/>
            </a:pPr>
            <a:fld id="{9C86D4F8-CC5C-4DD0-8868-37F3815B828A}" type="slidenum">
              <a:rPr lang="en-US" altLang="ru-RU" sz="600" smtClean="0">
                <a:solidFill>
                  <a:srgbClr val="898989"/>
                </a:solidFill>
                <a:latin typeface="Calibri" pitchFamily="34" charset="0"/>
              </a:rPr>
              <a:pPr algn="ctr" defTabSz="914400" eaLnBrk="1" hangingPunct="1">
                <a:defRPr/>
              </a:pPr>
              <a:t>‹#›</a:t>
            </a:fld>
            <a:endParaRPr lang="en-US" altLang="ru-RU" sz="600" smtClean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9" name="Oval 21"/>
          <p:cNvSpPr/>
          <p:nvPr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/>
          </a:p>
        </p:txBody>
      </p:sp>
      <p:sp>
        <p:nvSpPr>
          <p:cNvPr id="10" name="Oval 22"/>
          <p:cNvSpPr/>
          <p:nvPr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/>
          </a:p>
        </p:txBody>
      </p:sp>
      <p:sp>
        <p:nvSpPr>
          <p:cNvPr id="11" name="Oval 23"/>
          <p:cNvSpPr/>
          <p:nvPr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/>
          </a:p>
        </p:txBody>
      </p:sp>
      <p:sp>
        <p:nvSpPr>
          <p:cNvPr id="12" name="Rectangle 17">
            <a:hlinkClick r:id="rId15"/>
          </p:cNvPr>
          <p:cNvSpPr/>
          <p:nvPr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/>
          </a:p>
        </p:txBody>
      </p:sp>
      <p:sp>
        <p:nvSpPr>
          <p:cNvPr id="13" name="Rectangle 24">
            <a:hlinkClick r:id="rId16"/>
          </p:cNvPr>
          <p:cNvSpPr/>
          <p:nvPr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/>
          </a:p>
        </p:txBody>
      </p:sp>
      <p:sp>
        <p:nvSpPr>
          <p:cNvPr id="14" name="Rectangle 25">
            <a:hlinkClick r:id="rId17"/>
          </p:cNvPr>
          <p:cNvSpPr/>
          <p:nvPr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/>
          </a:p>
        </p:txBody>
      </p:sp>
      <p:sp>
        <p:nvSpPr>
          <p:cNvPr id="15" name="Action Button: Forward or Next 26">
            <a:hlinkClick r:id="" action="ppaction://hlinkshowjump?jump=nextslide" highlightClick="1"/>
          </p:cNvPr>
          <p:cNvSpPr/>
          <p:nvPr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/>
          </a:p>
        </p:txBody>
      </p:sp>
      <p:sp>
        <p:nvSpPr>
          <p:cNvPr id="16" name="Action Button: Back or Previous 27">
            <a:hlinkClick r:id="" action="ppaction://hlinkshowjump?jump=previousslide" highlightClick="1"/>
          </p:cNvPr>
          <p:cNvSpPr/>
          <p:nvPr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312" r:id="rId1"/>
    <p:sldLayoutId id="2147492313" r:id="rId2"/>
    <p:sldLayoutId id="2147492314" r:id="rId3"/>
    <p:sldLayoutId id="2147492315" r:id="rId4"/>
    <p:sldLayoutId id="2147492316" r:id="rId5"/>
    <p:sldLayoutId id="2147492317" r:id="rId6"/>
    <p:sldLayoutId id="2147492318" r:id="rId7"/>
    <p:sldLayoutId id="2147492319" r:id="rId8"/>
    <p:sldLayoutId id="2147492320" r:id="rId9"/>
    <p:sldLayoutId id="2147492321" r:id="rId10"/>
    <p:sldLayoutId id="2147492322" r:id="rId11"/>
    <p:sldLayoutId id="2147492350" r:id="rId12"/>
    <p:sldLayoutId id="2147492351" r:id="rId13"/>
  </p:sldLayoutIdLst>
  <p:txStyles>
    <p:titleStyle>
      <a:lvl1pPr algn="ctr" defTabSz="512763" rtl="0" eaLnBrk="0" fontAlgn="base" hangingPunct="0">
        <a:spcBef>
          <a:spcPct val="0"/>
        </a:spcBef>
        <a:spcAft>
          <a:spcPct val="0"/>
        </a:spcAft>
        <a:defRPr sz="2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512763" rtl="0" eaLnBrk="0" fontAlgn="base" hangingPunct="0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anose="020F0502020204030204" pitchFamily="34" charset="0"/>
        </a:defRPr>
      </a:lvl2pPr>
      <a:lvl3pPr algn="ctr" defTabSz="512763" rtl="0" eaLnBrk="0" fontAlgn="base" hangingPunct="0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anose="020F0502020204030204" pitchFamily="34" charset="0"/>
        </a:defRPr>
      </a:lvl3pPr>
      <a:lvl4pPr algn="ctr" defTabSz="512763" rtl="0" eaLnBrk="0" fontAlgn="base" hangingPunct="0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anose="020F0502020204030204" pitchFamily="34" charset="0"/>
        </a:defRPr>
      </a:lvl4pPr>
      <a:lvl5pPr algn="ctr" defTabSz="512763" rtl="0" eaLnBrk="0" fontAlgn="base" hangingPunct="0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anose="020F0502020204030204" pitchFamily="34" charset="0"/>
        </a:defRPr>
      </a:lvl5pPr>
      <a:lvl6pPr marL="457200" algn="ctr" defTabSz="512763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anose="020F0502020204030204" pitchFamily="34" charset="0"/>
        </a:defRPr>
      </a:lvl6pPr>
      <a:lvl7pPr marL="914400" algn="ctr" defTabSz="512763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anose="020F0502020204030204" pitchFamily="34" charset="0"/>
        </a:defRPr>
      </a:lvl7pPr>
      <a:lvl8pPr marL="1371600" algn="ctr" defTabSz="512763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anose="020F0502020204030204" pitchFamily="34" charset="0"/>
        </a:defRPr>
      </a:lvl8pPr>
      <a:lvl9pPr marL="1828800" algn="ctr" defTabSz="512763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192088" indent="-192088" algn="l" defTabSz="51276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417513" indent="-160338" algn="l" defTabSz="51276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41350" indent="-127000" algn="l" defTabSz="51276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898525" indent="-127000" algn="l" defTabSz="51276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5700" indent="-127000" algn="l" defTabSz="51276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14061" indent="-128551" algn="l" defTabSz="514205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671164" indent="-128551" algn="l" defTabSz="514205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1928266" indent="-128551" algn="l" defTabSz="514205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185369" indent="-128551" algn="l" defTabSz="514205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51420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1pPr>
      <a:lvl2pPr marL="257101" algn="l" defTabSz="51420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2pPr>
      <a:lvl3pPr marL="514205" algn="l" defTabSz="51420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771306" algn="l" defTabSz="51420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409" algn="l" defTabSz="51420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85510" algn="l" defTabSz="51420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542614" algn="l" defTabSz="51420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99715" algn="l" defTabSz="51420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2056817" algn="l" defTabSz="51420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0" y="131763"/>
            <a:ext cx="4895850" cy="3873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576263"/>
            <a:ext cx="4895850" cy="2185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/>
        </p:nvSpPr>
        <p:spPr>
          <a:xfrm>
            <a:off x="3984625" y="2928938"/>
            <a:ext cx="1020763" cy="242887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3194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 smtClean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CA213665-B436-4198-BE79-74B12AC042F9}" type="slidenum">
              <a:rPr lang="en-US" altLang="ru-RU" sz="600" smtClean="0">
                <a:solidFill>
                  <a:srgbClr val="9A999B"/>
                </a:solidFill>
                <a:latin typeface="Open Sans Light"/>
              </a:rPr>
              <a:pPr algn="ctr" eaLnBrk="1" hangingPunct="1">
                <a:defRPr/>
              </a:pPr>
              <a:t>‹#›</a:t>
            </a:fld>
            <a:endParaRPr lang="en-US" altLang="ru-RU" sz="600" smtClean="0">
              <a:solidFill>
                <a:srgbClr val="9A999B"/>
              </a:solidFill>
              <a:latin typeface="Open Sans Light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2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35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612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4513" y="2971800"/>
            <a:ext cx="158750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2137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2059" name="Freeform 6"/>
          <p:cNvSpPr>
            <a:spLocks/>
          </p:cNvSpPr>
          <p:nvPr/>
        </p:nvSpPr>
        <p:spPr bwMode="auto">
          <a:xfrm>
            <a:off x="5118100" y="3019425"/>
            <a:ext cx="30163" cy="65088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060" name="Freeform 7"/>
          <p:cNvSpPr>
            <a:spLocks noEditPoints="1"/>
          </p:cNvSpPr>
          <p:nvPr/>
        </p:nvSpPr>
        <p:spPr bwMode="auto">
          <a:xfrm>
            <a:off x="5305425" y="3017838"/>
            <a:ext cx="66675" cy="65087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061" name="Freeform 8"/>
          <p:cNvSpPr>
            <a:spLocks/>
          </p:cNvSpPr>
          <p:nvPr/>
        </p:nvSpPr>
        <p:spPr bwMode="auto">
          <a:xfrm>
            <a:off x="5508625" y="3024188"/>
            <a:ext cx="73025" cy="58737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2" name="Oval 21"/>
          <p:cNvSpPr/>
          <p:nvPr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872" r:id="rId1"/>
    <p:sldLayoutId id="2147491873" r:id="rId2"/>
    <p:sldLayoutId id="2147491874" r:id="rId3"/>
    <p:sldLayoutId id="2147491875" r:id="rId4"/>
    <p:sldLayoutId id="2147491876" r:id="rId5"/>
    <p:sldLayoutId id="2147491877" r:id="rId6"/>
    <p:sldLayoutId id="2147491878" r:id="rId7"/>
    <p:sldLayoutId id="2147491879" r:id="rId8"/>
    <p:sldLayoutId id="2147491880" r:id="rId9"/>
    <p:sldLayoutId id="2147491881" r:id="rId10"/>
    <p:sldLayoutId id="2147491882" r:id="rId11"/>
    <p:sldLayoutId id="2147491883" r:id="rId12"/>
    <p:sldLayoutId id="2147492326" r:id="rId13"/>
    <p:sldLayoutId id="2147492327" r:id="rId14"/>
    <p:sldLayoutId id="2147492328" r:id="rId15"/>
    <p:sldLayoutId id="2147491884" r:id="rId16"/>
    <p:sldLayoutId id="2147491885" r:id="rId17"/>
    <p:sldLayoutId id="2147491886" r:id="rId18"/>
    <p:sldLayoutId id="2147491887" r:id="rId19"/>
    <p:sldLayoutId id="2147491888" r:id="rId20"/>
    <p:sldLayoutId id="2147491889" r:id="rId21"/>
    <p:sldLayoutId id="2147491890" r:id="rId22"/>
    <p:sldLayoutId id="2147491891" r:id="rId23"/>
    <p:sldLayoutId id="2147491892" r:id="rId24"/>
    <p:sldLayoutId id="2147491893" r:id="rId25"/>
    <p:sldLayoutId id="2147491894" r:id="rId26"/>
    <p:sldLayoutId id="2147491895" r:id="rId27"/>
    <p:sldLayoutId id="2147491896" r:id="rId28"/>
    <p:sldLayoutId id="2147491897" r:id="rId29"/>
    <p:sldLayoutId id="2147491898" r:id="rId30"/>
    <p:sldLayoutId id="2147491899" r:id="rId31"/>
    <p:sldLayoutId id="2147491900" r:id="rId32"/>
    <p:sldLayoutId id="2147491901" r:id="rId33"/>
    <p:sldLayoutId id="2147491902" r:id="rId34"/>
    <p:sldLayoutId id="2147491903" r:id="rId35"/>
    <p:sldLayoutId id="2147491904" r:id="rId36"/>
    <p:sldLayoutId id="2147491905" r:id="rId37"/>
    <p:sldLayoutId id="2147491906" r:id="rId38"/>
    <p:sldLayoutId id="2147491907" r:id="rId39"/>
    <p:sldLayoutId id="2147491908" r:id="rId40"/>
    <p:sldLayoutId id="2147491909" r:id="rId41"/>
    <p:sldLayoutId id="2147491910" r:id="rId42"/>
    <p:sldLayoutId id="2147491911" r:id="rId43"/>
    <p:sldLayoutId id="2147491912" r:id="rId44"/>
    <p:sldLayoutId id="2147491913" r:id="rId45"/>
    <p:sldLayoutId id="2147491914" r:id="rId46"/>
    <p:sldLayoutId id="2147491915" r:id="rId47"/>
    <p:sldLayoutId id="2147491916" r:id="rId48"/>
    <p:sldLayoutId id="2147491917" r:id="rId49"/>
    <p:sldLayoutId id="2147491918" r:id="rId50"/>
    <p:sldLayoutId id="2147491919" r:id="rId51"/>
    <p:sldLayoutId id="2147491920" r:id="rId52"/>
    <p:sldLayoutId id="2147491921" r:id="rId53"/>
    <p:sldLayoutId id="2147491922" r:id="rId54"/>
    <p:sldLayoutId id="2147491923" r:id="rId55"/>
    <p:sldLayoutId id="2147491924" r:id="rId56"/>
    <p:sldLayoutId id="2147491925" r:id="rId57"/>
    <p:sldLayoutId id="2147491926" r:id="rId58"/>
  </p:sldLayoutIdLst>
  <p:timing>
    <p:tnLst>
      <p:par>
        <p:cTn id="1" dur="indefinite" restart="never" nodeType="tmRoot"/>
      </p:par>
    </p:tnLst>
  </p:timing>
  <p:txStyles>
    <p:titleStyle>
      <a:lvl1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  <a:lvl2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2pPr>
      <a:lvl3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3pPr>
      <a:lvl4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4pPr>
      <a:lvl5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5pPr>
      <a:lvl6pPr marL="4572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6pPr>
      <a:lvl7pPr marL="9144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7pPr>
      <a:lvl8pPr marL="13716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8pPr>
      <a:lvl9pPr marL="18288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9pPr>
    </p:titleStyle>
    <p:bodyStyle>
      <a:lvl1pPr marL="1079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59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38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18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3739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692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645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597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5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905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858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81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76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716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669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621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0" y="131763"/>
            <a:ext cx="4895850" cy="3873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576263"/>
            <a:ext cx="4895850" cy="2185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/>
        </p:nvSpPr>
        <p:spPr>
          <a:xfrm>
            <a:off x="3984625" y="2928938"/>
            <a:ext cx="1020763" cy="242887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3194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 smtClean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DC802E7E-9133-4079-A717-D750A3A79EBF}" type="slidenum">
              <a:rPr lang="en-US" altLang="ru-RU" sz="600" smtClean="0">
                <a:solidFill>
                  <a:srgbClr val="9A999B"/>
                </a:solidFill>
                <a:latin typeface="Open Sans Light"/>
              </a:rPr>
              <a:pPr algn="ctr" eaLnBrk="1" hangingPunct="1">
                <a:defRPr/>
              </a:pPr>
              <a:t>‹#›</a:t>
            </a:fld>
            <a:endParaRPr lang="en-US" altLang="ru-RU" sz="600" smtClean="0">
              <a:solidFill>
                <a:srgbClr val="9A999B"/>
              </a:solidFill>
              <a:latin typeface="Open Sans Light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2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35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612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4513" y="2971800"/>
            <a:ext cx="158750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2137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3083" name="Freeform 6"/>
          <p:cNvSpPr>
            <a:spLocks/>
          </p:cNvSpPr>
          <p:nvPr/>
        </p:nvSpPr>
        <p:spPr bwMode="auto">
          <a:xfrm>
            <a:off x="5118100" y="3019425"/>
            <a:ext cx="30163" cy="65088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3084" name="Freeform 7"/>
          <p:cNvSpPr>
            <a:spLocks noEditPoints="1"/>
          </p:cNvSpPr>
          <p:nvPr/>
        </p:nvSpPr>
        <p:spPr bwMode="auto">
          <a:xfrm>
            <a:off x="5305425" y="3017838"/>
            <a:ext cx="66675" cy="65087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3085" name="Freeform 8"/>
          <p:cNvSpPr>
            <a:spLocks/>
          </p:cNvSpPr>
          <p:nvPr/>
        </p:nvSpPr>
        <p:spPr bwMode="auto">
          <a:xfrm>
            <a:off x="5508625" y="3024188"/>
            <a:ext cx="73025" cy="58737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2" name="Oval 21"/>
          <p:cNvSpPr/>
          <p:nvPr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927" r:id="rId1"/>
    <p:sldLayoutId id="2147491928" r:id="rId2"/>
    <p:sldLayoutId id="2147491929" r:id="rId3"/>
    <p:sldLayoutId id="2147491930" r:id="rId4"/>
    <p:sldLayoutId id="2147491931" r:id="rId5"/>
    <p:sldLayoutId id="2147491932" r:id="rId6"/>
    <p:sldLayoutId id="2147491933" r:id="rId7"/>
    <p:sldLayoutId id="2147491934" r:id="rId8"/>
    <p:sldLayoutId id="2147491935" r:id="rId9"/>
    <p:sldLayoutId id="2147491936" r:id="rId10"/>
    <p:sldLayoutId id="2147491937" r:id="rId11"/>
    <p:sldLayoutId id="2147491938" r:id="rId12"/>
    <p:sldLayoutId id="2147492329" r:id="rId13"/>
    <p:sldLayoutId id="2147492330" r:id="rId14"/>
    <p:sldLayoutId id="2147492331" r:id="rId15"/>
    <p:sldLayoutId id="2147491939" r:id="rId16"/>
    <p:sldLayoutId id="2147491940" r:id="rId17"/>
    <p:sldLayoutId id="2147491941" r:id="rId18"/>
    <p:sldLayoutId id="2147491942" r:id="rId19"/>
    <p:sldLayoutId id="2147491943" r:id="rId20"/>
    <p:sldLayoutId id="2147491944" r:id="rId21"/>
    <p:sldLayoutId id="2147491945" r:id="rId22"/>
    <p:sldLayoutId id="2147491946" r:id="rId23"/>
    <p:sldLayoutId id="2147491947" r:id="rId24"/>
    <p:sldLayoutId id="2147491948" r:id="rId25"/>
    <p:sldLayoutId id="2147491949" r:id="rId26"/>
    <p:sldLayoutId id="2147491950" r:id="rId27"/>
    <p:sldLayoutId id="2147491951" r:id="rId28"/>
    <p:sldLayoutId id="2147491952" r:id="rId29"/>
    <p:sldLayoutId id="2147491953" r:id="rId30"/>
    <p:sldLayoutId id="2147491954" r:id="rId31"/>
    <p:sldLayoutId id="2147491955" r:id="rId32"/>
    <p:sldLayoutId id="2147491956" r:id="rId33"/>
    <p:sldLayoutId id="2147491957" r:id="rId34"/>
    <p:sldLayoutId id="2147491958" r:id="rId35"/>
    <p:sldLayoutId id="2147491959" r:id="rId36"/>
    <p:sldLayoutId id="2147491960" r:id="rId37"/>
    <p:sldLayoutId id="2147491961" r:id="rId38"/>
    <p:sldLayoutId id="2147491962" r:id="rId39"/>
    <p:sldLayoutId id="2147491963" r:id="rId40"/>
    <p:sldLayoutId id="2147491964" r:id="rId41"/>
    <p:sldLayoutId id="2147491965" r:id="rId42"/>
    <p:sldLayoutId id="2147491966" r:id="rId43"/>
    <p:sldLayoutId id="2147491967" r:id="rId44"/>
    <p:sldLayoutId id="2147491968" r:id="rId45"/>
    <p:sldLayoutId id="2147491969" r:id="rId46"/>
    <p:sldLayoutId id="2147491970" r:id="rId47"/>
    <p:sldLayoutId id="2147491971" r:id="rId48"/>
    <p:sldLayoutId id="2147491972" r:id="rId49"/>
    <p:sldLayoutId id="2147491973" r:id="rId50"/>
    <p:sldLayoutId id="2147491974" r:id="rId51"/>
    <p:sldLayoutId id="2147491975" r:id="rId52"/>
    <p:sldLayoutId id="2147491976" r:id="rId53"/>
    <p:sldLayoutId id="2147491977" r:id="rId54"/>
    <p:sldLayoutId id="2147491978" r:id="rId55"/>
    <p:sldLayoutId id="2147491979" r:id="rId56"/>
    <p:sldLayoutId id="2147491980" r:id="rId57"/>
    <p:sldLayoutId id="2147491981" r:id="rId58"/>
  </p:sldLayoutIdLst>
  <p:timing>
    <p:tnLst>
      <p:par>
        <p:cTn id="1" dur="indefinite" restart="never" nodeType="tmRoot"/>
      </p:par>
    </p:tnLst>
  </p:timing>
  <p:txStyles>
    <p:titleStyle>
      <a:lvl1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  <a:lvl2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2pPr>
      <a:lvl3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3pPr>
      <a:lvl4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4pPr>
      <a:lvl5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5pPr>
      <a:lvl6pPr marL="4572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6pPr>
      <a:lvl7pPr marL="9144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7pPr>
      <a:lvl8pPr marL="13716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8pPr>
      <a:lvl9pPr marL="18288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9pPr>
    </p:titleStyle>
    <p:bodyStyle>
      <a:lvl1pPr marL="1079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59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38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18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3739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692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645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597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5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905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858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81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76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716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669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621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0" y="131763"/>
            <a:ext cx="4895850" cy="3873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576263"/>
            <a:ext cx="4895850" cy="2185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/>
        </p:nvSpPr>
        <p:spPr>
          <a:xfrm>
            <a:off x="3984625" y="2928938"/>
            <a:ext cx="1020763" cy="242887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3194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 smtClean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20BFECE7-C4B8-438F-8461-64F1E11998CE}" type="slidenum">
              <a:rPr lang="en-US" altLang="ru-RU" sz="600" smtClean="0">
                <a:solidFill>
                  <a:srgbClr val="9A999B"/>
                </a:solidFill>
                <a:latin typeface="Open Sans Light"/>
              </a:rPr>
              <a:pPr algn="ctr" eaLnBrk="1" hangingPunct="1">
                <a:defRPr/>
              </a:pPr>
              <a:t>‹#›</a:t>
            </a:fld>
            <a:endParaRPr lang="en-US" altLang="ru-RU" sz="600" smtClean="0">
              <a:solidFill>
                <a:srgbClr val="9A999B"/>
              </a:solidFill>
              <a:latin typeface="Open Sans Light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2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35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612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4513" y="2971800"/>
            <a:ext cx="158750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2137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4107" name="Freeform 6"/>
          <p:cNvSpPr>
            <a:spLocks/>
          </p:cNvSpPr>
          <p:nvPr/>
        </p:nvSpPr>
        <p:spPr bwMode="auto">
          <a:xfrm>
            <a:off x="5118100" y="3019425"/>
            <a:ext cx="30163" cy="65088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4108" name="Freeform 7"/>
          <p:cNvSpPr>
            <a:spLocks noEditPoints="1"/>
          </p:cNvSpPr>
          <p:nvPr/>
        </p:nvSpPr>
        <p:spPr bwMode="auto">
          <a:xfrm>
            <a:off x="5305425" y="3017838"/>
            <a:ext cx="66675" cy="65087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4109" name="Freeform 8"/>
          <p:cNvSpPr>
            <a:spLocks/>
          </p:cNvSpPr>
          <p:nvPr/>
        </p:nvSpPr>
        <p:spPr bwMode="auto">
          <a:xfrm>
            <a:off x="5508625" y="3024188"/>
            <a:ext cx="73025" cy="58737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2" name="Oval 21"/>
          <p:cNvSpPr/>
          <p:nvPr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982" r:id="rId1"/>
    <p:sldLayoutId id="2147491983" r:id="rId2"/>
    <p:sldLayoutId id="2147491984" r:id="rId3"/>
    <p:sldLayoutId id="2147491985" r:id="rId4"/>
    <p:sldLayoutId id="2147491986" r:id="rId5"/>
    <p:sldLayoutId id="2147491987" r:id="rId6"/>
    <p:sldLayoutId id="2147491988" r:id="rId7"/>
    <p:sldLayoutId id="2147491989" r:id="rId8"/>
    <p:sldLayoutId id="2147491990" r:id="rId9"/>
    <p:sldLayoutId id="2147491991" r:id="rId10"/>
    <p:sldLayoutId id="2147491992" r:id="rId11"/>
    <p:sldLayoutId id="2147491993" r:id="rId12"/>
    <p:sldLayoutId id="2147492332" r:id="rId13"/>
    <p:sldLayoutId id="2147492333" r:id="rId14"/>
    <p:sldLayoutId id="2147492334" r:id="rId15"/>
    <p:sldLayoutId id="2147491994" r:id="rId16"/>
    <p:sldLayoutId id="2147491995" r:id="rId17"/>
    <p:sldLayoutId id="2147491996" r:id="rId18"/>
    <p:sldLayoutId id="2147491997" r:id="rId19"/>
    <p:sldLayoutId id="2147491998" r:id="rId20"/>
    <p:sldLayoutId id="2147491999" r:id="rId21"/>
    <p:sldLayoutId id="2147492000" r:id="rId22"/>
    <p:sldLayoutId id="2147492001" r:id="rId23"/>
    <p:sldLayoutId id="2147492002" r:id="rId24"/>
    <p:sldLayoutId id="2147492003" r:id="rId25"/>
    <p:sldLayoutId id="2147492004" r:id="rId26"/>
    <p:sldLayoutId id="2147492005" r:id="rId27"/>
    <p:sldLayoutId id="2147492006" r:id="rId28"/>
    <p:sldLayoutId id="2147492007" r:id="rId29"/>
    <p:sldLayoutId id="2147492008" r:id="rId30"/>
    <p:sldLayoutId id="2147492009" r:id="rId31"/>
    <p:sldLayoutId id="2147492010" r:id="rId32"/>
    <p:sldLayoutId id="2147492011" r:id="rId33"/>
    <p:sldLayoutId id="2147492012" r:id="rId34"/>
    <p:sldLayoutId id="2147492013" r:id="rId35"/>
    <p:sldLayoutId id="2147492014" r:id="rId36"/>
    <p:sldLayoutId id="2147492015" r:id="rId37"/>
    <p:sldLayoutId id="2147492016" r:id="rId38"/>
    <p:sldLayoutId id="2147492017" r:id="rId39"/>
    <p:sldLayoutId id="2147492018" r:id="rId40"/>
    <p:sldLayoutId id="2147492019" r:id="rId41"/>
    <p:sldLayoutId id="2147492020" r:id="rId42"/>
    <p:sldLayoutId id="2147492021" r:id="rId43"/>
    <p:sldLayoutId id="2147492022" r:id="rId44"/>
    <p:sldLayoutId id="2147492023" r:id="rId45"/>
    <p:sldLayoutId id="2147492024" r:id="rId46"/>
    <p:sldLayoutId id="2147492025" r:id="rId47"/>
    <p:sldLayoutId id="2147492026" r:id="rId48"/>
    <p:sldLayoutId id="2147492027" r:id="rId49"/>
    <p:sldLayoutId id="2147492028" r:id="rId50"/>
    <p:sldLayoutId id="2147492029" r:id="rId51"/>
    <p:sldLayoutId id="2147492030" r:id="rId52"/>
    <p:sldLayoutId id="2147492031" r:id="rId53"/>
    <p:sldLayoutId id="2147492032" r:id="rId54"/>
    <p:sldLayoutId id="2147492033" r:id="rId55"/>
    <p:sldLayoutId id="2147492034" r:id="rId56"/>
    <p:sldLayoutId id="2147492035" r:id="rId57"/>
    <p:sldLayoutId id="2147492036" r:id="rId58"/>
  </p:sldLayoutIdLst>
  <p:timing>
    <p:tnLst>
      <p:par>
        <p:cTn id="1" dur="indefinite" restart="never" nodeType="tmRoot"/>
      </p:par>
    </p:tnLst>
  </p:timing>
  <p:txStyles>
    <p:titleStyle>
      <a:lvl1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  <a:lvl2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2pPr>
      <a:lvl3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3pPr>
      <a:lvl4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4pPr>
      <a:lvl5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5pPr>
      <a:lvl6pPr marL="4572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6pPr>
      <a:lvl7pPr marL="9144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7pPr>
      <a:lvl8pPr marL="13716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8pPr>
      <a:lvl9pPr marL="18288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9pPr>
    </p:titleStyle>
    <p:bodyStyle>
      <a:lvl1pPr marL="1079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59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38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18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3739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692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645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597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5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905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858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81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76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716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669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621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0" y="131763"/>
            <a:ext cx="4895850" cy="3873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576263"/>
            <a:ext cx="4895850" cy="2185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/>
        </p:nvSpPr>
        <p:spPr>
          <a:xfrm>
            <a:off x="3984625" y="2928938"/>
            <a:ext cx="1020763" cy="242887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3194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 smtClean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4A4AC278-8F9A-47EF-BBF2-7239E55F8FDE}" type="slidenum">
              <a:rPr lang="en-US" altLang="ru-RU" sz="600" smtClean="0">
                <a:solidFill>
                  <a:srgbClr val="9A999B"/>
                </a:solidFill>
                <a:latin typeface="Open Sans Light"/>
              </a:rPr>
              <a:pPr algn="ctr" eaLnBrk="1" hangingPunct="1">
                <a:defRPr/>
              </a:pPr>
              <a:t>‹#›</a:t>
            </a:fld>
            <a:endParaRPr lang="en-US" altLang="ru-RU" sz="600" smtClean="0">
              <a:solidFill>
                <a:srgbClr val="9A999B"/>
              </a:solidFill>
              <a:latin typeface="Open Sans Light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2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35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612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4513" y="2971800"/>
            <a:ext cx="158750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2137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5131" name="Freeform 6"/>
          <p:cNvSpPr>
            <a:spLocks/>
          </p:cNvSpPr>
          <p:nvPr/>
        </p:nvSpPr>
        <p:spPr bwMode="auto">
          <a:xfrm>
            <a:off x="5118100" y="3019425"/>
            <a:ext cx="30163" cy="65088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5132" name="Freeform 7"/>
          <p:cNvSpPr>
            <a:spLocks noEditPoints="1"/>
          </p:cNvSpPr>
          <p:nvPr/>
        </p:nvSpPr>
        <p:spPr bwMode="auto">
          <a:xfrm>
            <a:off x="5305425" y="3017838"/>
            <a:ext cx="66675" cy="65087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5133" name="Freeform 8"/>
          <p:cNvSpPr>
            <a:spLocks/>
          </p:cNvSpPr>
          <p:nvPr/>
        </p:nvSpPr>
        <p:spPr bwMode="auto">
          <a:xfrm>
            <a:off x="5508625" y="3024188"/>
            <a:ext cx="73025" cy="58737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2" name="Oval 21"/>
          <p:cNvSpPr/>
          <p:nvPr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037" r:id="rId1"/>
    <p:sldLayoutId id="2147492038" r:id="rId2"/>
    <p:sldLayoutId id="2147492039" r:id="rId3"/>
    <p:sldLayoutId id="2147492040" r:id="rId4"/>
    <p:sldLayoutId id="2147492041" r:id="rId5"/>
    <p:sldLayoutId id="2147492042" r:id="rId6"/>
    <p:sldLayoutId id="2147492043" r:id="rId7"/>
    <p:sldLayoutId id="2147492044" r:id="rId8"/>
    <p:sldLayoutId id="2147492045" r:id="rId9"/>
    <p:sldLayoutId id="2147492046" r:id="rId10"/>
    <p:sldLayoutId id="2147492047" r:id="rId11"/>
    <p:sldLayoutId id="2147492048" r:id="rId12"/>
    <p:sldLayoutId id="2147492335" r:id="rId13"/>
    <p:sldLayoutId id="2147492336" r:id="rId14"/>
    <p:sldLayoutId id="2147492337" r:id="rId15"/>
    <p:sldLayoutId id="2147492049" r:id="rId16"/>
    <p:sldLayoutId id="2147492050" r:id="rId17"/>
    <p:sldLayoutId id="2147492051" r:id="rId18"/>
    <p:sldLayoutId id="2147492052" r:id="rId19"/>
    <p:sldLayoutId id="2147492053" r:id="rId20"/>
    <p:sldLayoutId id="2147492054" r:id="rId21"/>
    <p:sldLayoutId id="2147492055" r:id="rId22"/>
    <p:sldLayoutId id="2147492056" r:id="rId23"/>
    <p:sldLayoutId id="2147492057" r:id="rId24"/>
    <p:sldLayoutId id="2147492058" r:id="rId25"/>
    <p:sldLayoutId id="2147492059" r:id="rId26"/>
    <p:sldLayoutId id="2147492060" r:id="rId27"/>
    <p:sldLayoutId id="2147492061" r:id="rId28"/>
    <p:sldLayoutId id="2147492062" r:id="rId29"/>
    <p:sldLayoutId id="2147492063" r:id="rId30"/>
    <p:sldLayoutId id="2147492064" r:id="rId31"/>
    <p:sldLayoutId id="2147492065" r:id="rId32"/>
    <p:sldLayoutId id="2147492066" r:id="rId33"/>
    <p:sldLayoutId id="2147492067" r:id="rId34"/>
    <p:sldLayoutId id="2147492068" r:id="rId35"/>
    <p:sldLayoutId id="2147492069" r:id="rId36"/>
    <p:sldLayoutId id="2147492070" r:id="rId37"/>
    <p:sldLayoutId id="2147492071" r:id="rId38"/>
    <p:sldLayoutId id="2147492072" r:id="rId39"/>
    <p:sldLayoutId id="2147492073" r:id="rId40"/>
    <p:sldLayoutId id="2147492074" r:id="rId41"/>
    <p:sldLayoutId id="2147492075" r:id="rId42"/>
    <p:sldLayoutId id="2147492076" r:id="rId43"/>
    <p:sldLayoutId id="2147492077" r:id="rId44"/>
    <p:sldLayoutId id="2147492078" r:id="rId45"/>
    <p:sldLayoutId id="2147492079" r:id="rId46"/>
    <p:sldLayoutId id="2147492080" r:id="rId47"/>
    <p:sldLayoutId id="2147492081" r:id="rId48"/>
    <p:sldLayoutId id="2147492082" r:id="rId49"/>
    <p:sldLayoutId id="2147492083" r:id="rId50"/>
    <p:sldLayoutId id="2147492084" r:id="rId51"/>
    <p:sldLayoutId id="2147492085" r:id="rId52"/>
    <p:sldLayoutId id="2147492086" r:id="rId53"/>
    <p:sldLayoutId id="2147492087" r:id="rId54"/>
    <p:sldLayoutId id="2147492088" r:id="rId55"/>
    <p:sldLayoutId id="2147492089" r:id="rId56"/>
    <p:sldLayoutId id="2147492090" r:id="rId57"/>
    <p:sldLayoutId id="2147492091" r:id="rId58"/>
  </p:sldLayoutIdLst>
  <p:timing>
    <p:tnLst>
      <p:par>
        <p:cTn id="1" dur="indefinite" restart="never" nodeType="tmRoot"/>
      </p:par>
    </p:tnLst>
  </p:timing>
  <p:txStyles>
    <p:titleStyle>
      <a:lvl1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  <a:lvl2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2pPr>
      <a:lvl3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3pPr>
      <a:lvl4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4pPr>
      <a:lvl5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5pPr>
      <a:lvl6pPr marL="4572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6pPr>
      <a:lvl7pPr marL="9144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7pPr>
      <a:lvl8pPr marL="13716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8pPr>
      <a:lvl9pPr marL="18288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9pPr>
    </p:titleStyle>
    <p:bodyStyle>
      <a:lvl1pPr marL="1079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59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38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18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3739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692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645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597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5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905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858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81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76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716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669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621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0" y="131763"/>
            <a:ext cx="4895850" cy="3873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576263"/>
            <a:ext cx="4895850" cy="2185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/>
        </p:nvSpPr>
        <p:spPr>
          <a:xfrm>
            <a:off x="3984625" y="2928938"/>
            <a:ext cx="1020763" cy="242887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3194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 smtClean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2F82D3EB-8BCE-4EAC-A603-547B493A2176}" type="slidenum">
              <a:rPr lang="en-US" altLang="ru-RU" sz="600" smtClean="0">
                <a:solidFill>
                  <a:srgbClr val="9A999B"/>
                </a:solidFill>
                <a:latin typeface="Open Sans Light"/>
              </a:rPr>
              <a:pPr algn="ctr" eaLnBrk="1" hangingPunct="1">
                <a:defRPr/>
              </a:pPr>
              <a:t>‹#›</a:t>
            </a:fld>
            <a:endParaRPr lang="en-US" altLang="ru-RU" sz="600" smtClean="0">
              <a:solidFill>
                <a:srgbClr val="9A999B"/>
              </a:solidFill>
              <a:latin typeface="Open Sans Light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2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35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612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4513" y="2971800"/>
            <a:ext cx="158750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2137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6155" name="Freeform 6"/>
          <p:cNvSpPr>
            <a:spLocks/>
          </p:cNvSpPr>
          <p:nvPr/>
        </p:nvSpPr>
        <p:spPr bwMode="auto">
          <a:xfrm>
            <a:off x="5118100" y="3019425"/>
            <a:ext cx="30163" cy="65088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6156" name="Freeform 7"/>
          <p:cNvSpPr>
            <a:spLocks noEditPoints="1"/>
          </p:cNvSpPr>
          <p:nvPr/>
        </p:nvSpPr>
        <p:spPr bwMode="auto">
          <a:xfrm>
            <a:off x="5305425" y="3017838"/>
            <a:ext cx="66675" cy="65087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6157" name="Freeform 8"/>
          <p:cNvSpPr>
            <a:spLocks/>
          </p:cNvSpPr>
          <p:nvPr/>
        </p:nvSpPr>
        <p:spPr bwMode="auto">
          <a:xfrm>
            <a:off x="5508625" y="3024188"/>
            <a:ext cx="73025" cy="58737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2" name="Oval 21"/>
          <p:cNvSpPr/>
          <p:nvPr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092" r:id="rId1"/>
    <p:sldLayoutId id="2147492093" r:id="rId2"/>
    <p:sldLayoutId id="2147492094" r:id="rId3"/>
    <p:sldLayoutId id="2147492095" r:id="rId4"/>
    <p:sldLayoutId id="2147492096" r:id="rId5"/>
    <p:sldLayoutId id="2147492097" r:id="rId6"/>
    <p:sldLayoutId id="2147492098" r:id="rId7"/>
    <p:sldLayoutId id="2147492099" r:id="rId8"/>
    <p:sldLayoutId id="2147492100" r:id="rId9"/>
    <p:sldLayoutId id="2147492101" r:id="rId10"/>
    <p:sldLayoutId id="2147492102" r:id="rId11"/>
    <p:sldLayoutId id="2147492103" r:id="rId12"/>
    <p:sldLayoutId id="2147492338" r:id="rId13"/>
    <p:sldLayoutId id="2147492339" r:id="rId14"/>
    <p:sldLayoutId id="2147492340" r:id="rId15"/>
    <p:sldLayoutId id="2147492104" r:id="rId16"/>
    <p:sldLayoutId id="2147492105" r:id="rId17"/>
    <p:sldLayoutId id="2147492106" r:id="rId18"/>
    <p:sldLayoutId id="2147492107" r:id="rId19"/>
    <p:sldLayoutId id="2147492108" r:id="rId20"/>
    <p:sldLayoutId id="2147492109" r:id="rId21"/>
    <p:sldLayoutId id="2147492110" r:id="rId22"/>
    <p:sldLayoutId id="2147492111" r:id="rId23"/>
    <p:sldLayoutId id="2147492112" r:id="rId24"/>
    <p:sldLayoutId id="2147492113" r:id="rId25"/>
    <p:sldLayoutId id="2147492114" r:id="rId26"/>
    <p:sldLayoutId id="2147492115" r:id="rId27"/>
    <p:sldLayoutId id="2147492116" r:id="rId28"/>
    <p:sldLayoutId id="2147492117" r:id="rId29"/>
    <p:sldLayoutId id="2147492118" r:id="rId30"/>
    <p:sldLayoutId id="2147492119" r:id="rId31"/>
    <p:sldLayoutId id="2147492120" r:id="rId32"/>
    <p:sldLayoutId id="2147492121" r:id="rId33"/>
    <p:sldLayoutId id="2147492122" r:id="rId34"/>
    <p:sldLayoutId id="2147492123" r:id="rId35"/>
    <p:sldLayoutId id="2147492124" r:id="rId36"/>
    <p:sldLayoutId id="2147492125" r:id="rId37"/>
    <p:sldLayoutId id="2147492126" r:id="rId38"/>
    <p:sldLayoutId id="2147492127" r:id="rId39"/>
    <p:sldLayoutId id="2147492128" r:id="rId40"/>
    <p:sldLayoutId id="2147492129" r:id="rId41"/>
    <p:sldLayoutId id="2147492130" r:id="rId42"/>
    <p:sldLayoutId id="2147492131" r:id="rId43"/>
    <p:sldLayoutId id="2147492132" r:id="rId44"/>
    <p:sldLayoutId id="2147492133" r:id="rId45"/>
    <p:sldLayoutId id="2147492134" r:id="rId46"/>
    <p:sldLayoutId id="2147492135" r:id="rId47"/>
    <p:sldLayoutId id="2147492136" r:id="rId48"/>
    <p:sldLayoutId id="2147492137" r:id="rId49"/>
    <p:sldLayoutId id="2147492138" r:id="rId50"/>
    <p:sldLayoutId id="2147492139" r:id="rId51"/>
    <p:sldLayoutId id="2147492140" r:id="rId52"/>
    <p:sldLayoutId id="2147492141" r:id="rId53"/>
    <p:sldLayoutId id="2147492142" r:id="rId54"/>
    <p:sldLayoutId id="2147492143" r:id="rId55"/>
    <p:sldLayoutId id="2147492144" r:id="rId56"/>
    <p:sldLayoutId id="2147492145" r:id="rId57"/>
    <p:sldLayoutId id="2147492146" r:id="rId58"/>
  </p:sldLayoutIdLst>
  <p:timing>
    <p:tnLst>
      <p:par>
        <p:cTn id="1" dur="indefinite" restart="never" nodeType="tmRoot"/>
      </p:par>
    </p:tnLst>
  </p:timing>
  <p:txStyles>
    <p:titleStyle>
      <a:lvl1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  <a:lvl2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2pPr>
      <a:lvl3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3pPr>
      <a:lvl4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4pPr>
      <a:lvl5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5pPr>
      <a:lvl6pPr marL="4572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6pPr>
      <a:lvl7pPr marL="9144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7pPr>
      <a:lvl8pPr marL="13716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8pPr>
      <a:lvl9pPr marL="18288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9pPr>
    </p:titleStyle>
    <p:bodyStyle>
      <a:lvl1pPr marL="1079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59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38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18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3739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692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645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597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5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905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858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81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76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716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669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621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0" y="131763"/>
            <a:ext cx="4895850" cy="3873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576263"/>
            <a:ext cx="4895850" cy="2185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/>
        </p:nvSpPr>
        <p:spPr>
          <a:xfrm>
            <a:off x="3984625" y="2928938"/>
            <a:ext cx="1020763" cy="242887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3194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 smtClean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4A083E24-69AB-43DE-BED4-C7B92EE0CBC2}" type="slidenum">
              <a:rPr lang="en-US" altLang="ru-RU" sz="600" smtClean="0">
                <a:solidFill>
                  <a:srgbClr val="9A999B"/>
                </a:solidFill>
                <a:latin typeface="Open Sans Light"/>
              </a:rPr>
              <a:pPr algn="ctr" eaLnBrk="1" hangingPunct="1">
                <a:defRPr/>
              </a:pPr>
              <a:t>‹#›</a:t>
            </a:fld>
            <a:endParaRPr lang="en-US" altLang="ru-RU" sz="600" smtClean="0">
              <a:solidFill>
                <a:srgbClr val="9A999B"/>
              </a:solidFill>
              <a:latin typeface="Open Sans Light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2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35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612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4513" y="2971800"/>
            <a:ext cx="158750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2137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7179" name="Freeform 6"/>
          <p:cNvSpPr>
            <a:spLocks/>
          </p:cNvSpPr>
          <p:nvPr/>
        </p:nvSpPr>
        <p:spPr bwMode="auto">
          <a:xfrm>
            <a:off x="5118100" y="3019425"/>
            <a:ext cx="30163" cy="65088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7180" name="Freeform 7"/>
          <p:cNvSpPr>
            <a:spLocks noEditPoints="1"/>
          </p:cNvSpPr>
          <p:nvPr/>
        </p:nvSpPr>
        <p:spPr bwMode="auto">
          <a:xfrm>
            <a:off x="5305425" y="3017838"/>
            <a:ext cx="66675" cy="65087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7181" name="Freeform 8"/>
          <p:cNvSpPr>
            <a:spLocks/>
          </p:cNvSpPr>
          <p:nvPr/>
        </p:nvSpPr>
        <p:spPr bwMode="auto">
          <a:xfrm>
            <a:off x="5508625" y="3024188"/>
            <a:ext cx="73025" cy="58737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2" name="Oval 21"/>
          <p:cNvSpPr/>
          <p:nvPr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147" r:id="rId1"/>
    <p:sldLayoutId id="2147492148" r:id="rId2"/>
    <p:sldLayoutId id="2147492149" r:id="rId3"/>
    <p:sldLayoutId id="2147492150" r:id="rId4"/>
    <p:sldLayoutId id="2147492151" r:id="rId5"/>
    <p:sldLayoutId id="2147492152" r:id="rId6"/>
    <p:sldLayoutId id="2147492153" r:id="rId7"/>
    <p:sldLayoutId id="2147492154" r:id="rId8"/>
    <p:sldLayoutId id="2147492155" r:id="rId9"/>
    <p:sldLayoutId id="2147492156" r:id="rId10"/>
    <p:sldLayoutId id="2147492157" r:id="rId11"/>
    <p:sldLayoutId id="2147492158" r:id="rId12"/>
    <p:sldLayoutId id="2147492341" r:id="rId13"/>
    <p:sldLayoutId id="2147492342" r:id="rId14"/>
    <p:sldLayoutId id="2147492343" r:id="rId15"/>
    <p:sldLayoutId id="2147492159" r:id="rId16"/>
    <p:sldLayoutId id="2147492160" r:id="rId17"/>
    <p:sldLayoutId id="2147492161" r:id="rId18"/>
    <p:sldLayoutId id="2147492162" r:id="rId19"/>
    <p:sldLayoutId id="2147492163" r:id="rId20"/>
    <p:sldLayoutId id="2147492164" r:id="rId21"/>
    <p:sldLayoutId id="2147492165" r:id="rId22"/>
    <p:sldLayoutId id="2147492166" r:id="rId23"/>
    <p:sldLayoutId id="2147492167" r:id="rId24"/>
    <p:sldLayoutId id="2147492168" r:id="rId25"/>
    <p:sldLayoutId id="2147492169" r:id="rId26"/>
    <p:sldLayoutId id="2147492170" r:id="rId27"/>
    <p:sldLayoutId id="2147492171" r:id="rId28"/>
    <p:sldLayoutId id="2147492172" r:id="rId29"/>
    <p:sldLayoutId id="2147492173" r:id="rId30"/>
    <p:sldLayoutId id="2147492174" r:id="rId31"/>
    <p:sldLayoutId id="2147492175" r:id="rId32"/>
    <p:sldLayoutId id="2147492176" r:id="rId33"/>
    <p:sldLayoutId id="2147492177" r:id="rId34"/>
    <p:sldLayoutId id="2147492178" r:id="rId35"/>
    <p:sldLayoutId id="2147492179" r:id="rId36"/>
    <p:sldLayoutId id="2147492180" r:id="rId37"/>
    <p:sldLayoutId id="2147492181" r:id="rId38"/>
    <p:sldLayoutId id="2147492182" r:id="rId39"/>
    <p:sldLayoutId id="2147492183" r:id="rId40"/>
    <p:sldLayoutId id="2147492184" r:id="rId41"/>
    <p:sldLayoutId id="2147492185" r:id="rId42"/>
    <p:sldLayoutId id="2147492186" r:id="rId43"/>
    <p:sldLayoutId id="2147492187" r:id="rId44"/>
    <p:sldLayoutId id="2147492188" r:id="rId45"/>
    <p:sldLayoutId id="2147492189" r:id="rId46"/>
    <p:sldLayoutId id="2147492190" r:id="rId47"/>
    <p:sldLayoutId id="2147492191" r:id="rId48"/>
    <p:sldLayoutId id="2147492192" r:id="rId49"/>
    <p:sldLayoutId id="2147492193" r:id="rId50"/>
    <p:sldLayoutId id="2147492194" r:id="rId51"/>
    <p:sldLayoutId id="2147492195" r:id="rId52"/>
    <p:sldLayoutId id="2147492196" r:id="rId53"/>
    <p:sldLayoutId id="2147492197" r:id="rId54"/>
    <p:sldLayoutId id="2147492198" r:id="rId55"/>
    <p:sldLayoutId id="2147492199" r:id="rId56"/>
    <p:sldLayoutId id="2147492200" r:id="rId57"/>
    <p:sldLayoutId id="2147492201" r:id="rId58"/>
  </p:sldLayoutIdLst>
  <p:timing>
    <p:tnLst>
      <p:par>
        <p:cTn id="1" dur="indefinite" restart="never" nodeType="tmRoot"/>
      </p:par>
    </p:tnLst>
  </p:timing>
  <p:txStyles>
    <p:titleStyle>
      <a:lvl1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  <a:lvl2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2pPr>
      <a:lvl3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3pPr>
      <a:lvl4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4pPr>
      <a:lvl5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5pPr>
      <a:lvl6pPr marL="4572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6pPr>
      <a:lvl7pPr marL="9144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7pPr>
      <a:lvl8pPr marL="13716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8pPr>
      <a:lvl9pPr marL="18288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9pPr>
    </p:titleStyle>
    <p:bodyStyle>
      <a:lvl1pPr marL="1079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59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38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18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3739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692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645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597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5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905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858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81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76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716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669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621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0" y="131763"/>
            <a:ext cx="4895850" cy="3873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576263"/>
            <a:ext cx="4895850" cy="2185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/>
        </p:nvSpPr>
        <p:spPr>
          <a:xfrm>
            <a:off x="3984625" y="2928938"/>
            <a:ext cx="1020763" cy="242887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3194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 smtClean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C69F2795-979A-4F55-BAE9-B824F50BA6D4}" type="slidenum">
              <a:rPr lang="en-US" altLang="ru-RU" sz="600" smtClean="0">
                <a:solidFill>
                  <a:srgbClr val="9A999B"/>
                </a:solidFill>
                <a:latin typeface="Open Sans Light"/>
              </a:rPr>
              <a:pPr algn="ctr" eaLnBrk="1" hangingPunct="1">
                <a:defRPr/>
              </a:pPr>
              <a:t>‹#›</a:t>
            </a:fld>
            <a:endParaRPr lang="en-US" altLang="ru-RU" sz="600" smtClean="0">
              <a:solidFill>
                <a:srgbClr val="9A999B"/>
              </a:solidFill>
              <a:latin typeface="Open Sans Light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2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35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612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4513" y="2971800"/>
            <a:ext cx="158750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2137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8203" name="Freeform 6"/>
          <p:cNvSpPr>
            <a:spLocks/>
          </p:cNvSpPr>
          <p:nvPr/>
        </p:nvSpPr>
        <p:spPr bwMode="auto">
          <a:xfrm>
            <a:off x="5118100" y="3019425"/>
            <a:ext cx="30163" cy="65088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8204" name="Freeform 7"/>
          <p:cNvSpPr>
            <a:spLocks noEditPoints="1"/>
          </p:cNvSpPr>
          <p:nvPr/>
        </p:nvSpPr>
        <p:spPr bwMode="auto">
          <a:xfrm>
            <a:off x="5305425" y="3017838"/>
            <a:ext cx="66675" cy="65087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8205" name="Freeform 8"/>
          <p:cNvSpPr>
            <a:spLocks/>
          </p:cNvSpPr>
          <p:nvPr/>
        </p:nvSpPr>
        <p:spPr bwMode="auto">
          <a:xfrm>
            <a:off x="5508625" y="3024188"/>
            <a:ext cx="73025" cy="58737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2" name="Oval 21"/>
          <p:cNvSpPr/>
          <p:nvPr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202" r:id="rId1"/>
    <p:sldLayoutId id="2147492203" r:id="rId2"/>
    <p:sldLayoutId id="2147492204" r:id="rId3"/>
    <p:sldLayoutId id="2147492205" r:id="rId4"/>
    <p:sldLayoutId id="2147492206" r:id="rId5"/>
    <p:sldLayoutId id="2147492207" r:id="rId6"/>
    <p:sldLayoutId id="2147492208" r:id="rId7"/>
    <p:sldLayoutId id="2147492209" r:id="rId8"/>
    <p:sldLayoutId id="2147492210" r:id="rId9"/>
    <p:sldLayoutId id="2147492211" r:id="rId10"/>
    <p:sldLayoutId id="2147492212" r:id="rId11"/>
    <p:sldLayoutId id="2147492213" r:id="rId12"/>
    <p:sldLayoutId id="2147492344" r:id="rId13"/>
    <p:sldLayoutId id="2147492345" r:id="rId14"/>
    <p:sldLayoutId id="2147492346" r:id="rId15"/>
    <p:sldLayoutId id="2147492214" r:id="rId16"/>
    <p:sldLayoutId id="2147492215" r:id="rId17"/>
    <p:sldLayoutId id="2147492216" r:id="rId18"/>
    <p:sldLayoutId id="2147492217" r:id="rId19"/>
    <p:sldLayoutId id="2147492218" r:id="rId20"/>
    <p:sldLayoutId id="2147492219" r:id="rId21"/>
    <p:sldLayoutId id="2147492220" r:id="rId22"/>
    <p:sldLayoutId id="2147492221" r:id="rId23"/>
    <p:sldLayoutId id="2147492222" r:id="rId24"/>
    <p:sldLayoutId id="2147492223" r:id="rId25"/>
    <p:sldLayoutId id="2147492224" r:id="rId26"/>
    <p:sldLayoutId id="2147492225" r:id="rId27"/>
    <p:sldLayoutId id="2147492226" r:id="rId28"/>
    <p:sldLayoutId id="2147492227" r:id="rId29"/>
    <p:sldLayoutId id="2147492228" r:id="rId30"/>
    <p:sldLayoutId id="2147492229" r:id="rId31"/>
    <p:sldLayoutId id="2147492230" r:id="rId32"/>
    <p:sldLayoutId id="2147492231" r:id="rId33"/>
    <p:sldLayoutId id="2147492232" r:id="rId34"/>
    <p:sldLayoutId id="2147492233" r:id="rId35"/>
    <p:sldLayoutId id="2147492234" r:id="rId36"/>
    <p:sldLayoutId id="2147492235" r:id="rId37"/>
    <p:sldLayoutId id="2147492236" r:id="rId38"/>
    <p:sldLayoutId id="2147492237" r:id="rId39"/>
    <p:sldLayoutId id="2147492238" r:id="rId40"/>
    <p:sldLayoutId id="2147492239" r:id="rId41"/>
    <p:sldLayoutId id="2147492240" r:id="rId42"/>
    <p:sldLayoutId id="2147492241" r:id="rId43"/>
    <p:sldLayoutId id="2147492242" r:id="rId44"/>
    <p:sldLayoutId id="2147492243" r:id="rId45"/>
    <p:sldLayoutId id="2147492244" r:id="rId46"/>
    <p:sldLayoutId id="2147492245" r:id="rId47"/>
    <p:sldLayoutId id="2147492246" r:id="rId48"/>
    <p:sldLayoutId id="2147492247" r:id="rId49"/>
    <p:sldLayoutId id="2147492248" r:id="rId50"/>
    <p:sldLayoutId id="2147492249" r:id="rId51"/>
    <p:sldLayoutId id="2147492250" r:id="rId52"/>
    <p:sldLayoutId id="2147492251" r:id="rId53"/>
    <p:sldLayoutId id="2147492252" r:id="rId54"/>
    <p:sldLayoutId id="2147492253" r:id="rId55"/>
    <p:sldLayoutId id="2147492254" r:id="rId56"/>
    <p:sldLayoutId id="2147492255" r:id="rId57"/>
    <p:sldLayoutId id="2147492256" r:id="rId58"/>
  </p:sldLayoutIdLst>
  <p:timing>
    <p:tnLst>
      <p:par>
        <p:cTn id="1" dur="indefinite" restart="never" nodeType="tmRoot"/>
      </p:par>
    </p:tnLst>
  </p:timing>
  <p:txStyles>
    <p:titleStyle>
      <a:lvl1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  <a:lvl2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2pPr>
      <a:lvl3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3pPr>
      <a:lvl4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4pPr>
      <a:lvl5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5pPr>
      <a:lvl6pPr marL="4572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6pPr>
      <a:lvl7pPr marL="9144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7pPr>
      <a:lvl8pPr marL="13716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8pPr>
      <a:lvl9pPr marL="18288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9pPr>
    </p:titleStyle>
    <p:bodyStyle>
      <a:lvl1pPr marL="1079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59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38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18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3739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692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645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597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5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905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858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81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76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716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669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621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0" y="131763"/>
            <a:ext cx="4895850" cy="3873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576263"/>
            <a:ext cx="4895850" cy="2185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/>
        </p:nvSpPr>
        <p:spPr>
          <a:xfrm>
            <a:off x="3984625" y="2928938"/>
            <a:ext cx="1020763" cy="242887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3194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 smtClean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994D1755-F766-4971-B709-3CACD297B1E5}" type="slidenum">
              <a:rPr lang="en-US" altLang="ru-RU" sz="600" smtClean="0">
                <a:solidFill>
                  <a:srgbClr val="9A999B"/>
                </a:solidFill>
                <a:latin typeface="Open Sans Light"/>
              </a:rPr>
              <a:pPr algn="ctr" eaLnBrk="1" hangingPunct="1">
                <a:defRPr/>
              </a:pPr>
              <a:t>‹#›</a:t>
            </a:fld>
            <a:endParaRPr lang="en-US" altLang="ru-RU" sz="600" smtClean="0">
              <a:solidFill>
                <a:srgbClr val="9A999B"/>
              </a:solidFill>
              <a:latin typeface="Open Sans Light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2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35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612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4513" y="2971800"/>
            <a:ext cx="158750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2137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9227" name="Freeform 6"/>
          <p:cNvSpPr>
            <a:spLocks/>
          </p:cNvSpPr>
          <p:nvPr/>
        </p:nvSpPr>
        <p:spPr bwMode="auto">
          <a:xfrm>
            <a:off x="5118100" y="3019425"/>
            <a:ext cx="30163" cy="65088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9228" name="Freeform 7"/>
          <p:cNvSpPr>
            <a:spLocks noEditPoints="1"/>
          </p:cNvSpPr>
          <p:nvPr/>
        </p:nvSpPr>
        <p:spPr bwMode="auto">
          <a:xfrm>
            <a:off x="5305425" y="3017838"/>
            <a:ext cx="66675" cy="65087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9229" name="Freeform 8"/>
          <p:cNvSpPr>
            <a:spLocks/>
          </p:cNvSpPr>
          <p:nvPr/>
        </p:nvSpPr>
        <p:spPr bwMode="auto">
          <a:xfrm>
            <a:off x="5508625" y="3024188"/>
            <a:ext cx="73025" cy="58737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2" name="Oval 21"/>
          <p:cNvSpPr/>
          <p:nvPr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257" r:id="rId1"/>
    <p:sldLayoutId id="2147492258" r:id="rId2"/>
    <p:sldLayoutId id="2147492259" r:id="rId3"/>
    <p:sldLayoutId id="2147492260" r:id="rId4"/>
    <p:sldLayoutId id="2147492261" r:id="rId5"/>
    <p:sldLayoutId id="2147492262" r:id="rId6"/>
    <p:sldLayoutId id="2147492263" r:id="rId7"/>
    <p:sldLayoutId id="2147492264" r:id="rId8"/>
    <p:sldLayoutId id="2147492265" r:id="rId9"/>
    <p:sldLayoutId id="2147492266" r:id="rId10"/>
    <p:sldLayoutId id="2147492267" r:id="rId11"/>
    <p:sldLayoutId id="2147492268" r:id="rId12"/>
    <p:sldLayoutId id="2147492347" r:id="rId13"/>
    <p:sldLayoutId id="2147492348" r:id="rId14"/>
    <p:sldLayoutId id="2147492349" r:id="rId15"/>
    <p:sldLayoutId id="2147492269" r:id="rId16"/>
    <p:sldLayoutId id="2147492270" r:id="rId17"/>
    <p:sldLayoutId id="2147492271" r:id="rId18"/>
    <p:sldLayoutId id="2147492272" r:id="rId19"/>
    <p:sldLayoutId id="2147492273" r:id="rId20"/>
    <p:sldLayoutId id="2147492274" r:id="rId21"/>
    <p:sldLayoutId id="2147492275" r:id="rId22"/>
    <p:sldLayoutId id="2147492276" r:id="rId23"/>
    <p:sldLayoutId id="2147492277" r:id="rId24"/>
    <p:sldLayoutId id="2147492278" r:id="rId25"/>
    <p:sldLayoutId id="2147492279" r:id="rId26"/>
    <p:sldLayoutId id="2147492280" r:id="rId27"/>
    <p:sldLayoutId id="2147492281" r:id="rId28"/>
    <p:sldLayoutId id="2147492282" r:id="rId29"/>
    <p:sldLayoutId id="2147492283" r:id="rId30"/>
    <p:sldLayoutId id="2147492284" r:id="rId31"/>
    <p:sldLayoutId id="2147492285" r:id="rId32"/>
    <p:sldLayoutId id="2147492286" r:id="rId33"/>
    <p:sldLayoutId id="2147492287" r:id="rId34"/>
    <p:sldLayoutId id="2147492288" r:id="rId35"/>
    <p:sldLayoutId id="2147492289" r:id="rId36"/>
    <p:sldLayoutId id="2147492290" r:id="rId37"/>
    <p:sldLayoutId id="2147492291" r:id="rId38"/>
    <p:sldLayoutId id="2147492292" r:id="rId39"/>
    <p:sldLayoutId id="2147492293" r:id="rId40"/>
    <p:sldLayoutId id="2147492294" r:id="rId41"/>
    <p:sldLayoutId id="2147492295" r:id="rId42"/>
    <p:sldLayoutId id="2147492296" r:id="rId43"/>
    <p:sldLayoutId id="2147492297" r:id="rId44"/>
    <p:sldLayoutId id="2147492298" r:id="rId45"/>
    <p:sldLayoutId id="2147492299" r:id="rId46"/>
    <p:sldLayoutId id="2147492300" r:id="rId47"/>
    <p:sldLayoutId id="2147492301" r:id="rId48"/>
    <p:sldLayoutId id="2147492302" r:id="rId49"/>
    <p:sldLayoutId id="2147492303" r:id="rId50"/>
    <p:sldLayoutId id="2147492304" r:id="rId51"/>
    <p:sldLayoutId id="2147492305" r:id="rId52"/>
    <p:sldLayoutId id="2147492306" r:id="rId53"/>
    <p:sldLayoutId id="2147492307" r:id="rId54"/>
    <p:sldLayoutId id="2147492308" r:id="rId55"/>
    <p:sldLayoutId id="2147492309" r:id="rId56"/>
    <p:sldLayoutId id="2147492310" r:id="rId57"/>
    <p:sldLayoutId id="2147492311" r:id="rId58"/>
  </p:sldLayoutIdLst>
  <p:timing>
    <p:tnLst>
      <p:par>
        <p:cTn id="1" dur="indefinite" restart="never" nodeType="tmRoot"/>
      </p:par>
    </p:tnLst>
  </p:timing>
  <p:txStyles>
    <p:titleStyle>
      <a:lvl1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  <a:lvl2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2pPr>
      <a:lvl3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3pPr>
      <a:lvl4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4pPr>
      <a:lvl5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5pPr>
      <a:lvl6pPr marL="4572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6pPr>
      <a:lvl7pPr marL="9144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7pPr>
      <a:lvl8pPr marL="13716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8pPr>
      <a:lvl9pPr marL="18288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9pPr>
    </p:titleStyle>
    <p:bodyStyle>
      <a:lvl1pPr marL="1079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59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38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18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3739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692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645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597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5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905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858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81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76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716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669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621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3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34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3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34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34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34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microsoft.com/office/2007/relationships/diagramDrawing" Target="../diagrams/drawing5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openxmlformats.org/officeDocument/2006/relationships/diagramColors" Target="../diagrams/colors5.xm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34.xml"/><Relationship Id="rId6" Type="http://schemas.openxmlformats.org/officeDocument/2006/relationships/diagramColors" Target="../diagrams/colors4.xml"/><Relationship Id="rId11" Type="http://schemas.openxmlformats.org/officeDocument/2006/relationships/diagramQuickStyle" Target="../diagrams/quickStyle5.xml"/><Relationship Id="rId5" Type="http://schemas.openxmlformats.org/officeDocument/2006/relationships/diagramQuickStyle" Target="../diagrams/quickStyle4.xml"/><Relationship Id="rId10" Type="http://schemas.openxmlformats.org/officeDocument/2006/relationships/diagramLayout" Target="../diagrams/layout5.xml"/><Relationship Id="rId4" Type="http://schemas.openxmlformats.org/officeDocument/2006/relationships/diagramLayout" Target="../diagrams/layout4.xml"/><Relationship Id="rId9" Type="http://schemas.openxmlformats.org/officeDocument/2006/relationships/diagramData" Target="../diagrams/data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3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3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3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534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3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3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534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3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3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3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3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3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3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3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34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3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3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34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34.xml"/><Relationship Id="rId6" Type="http://schemas.microsoft.com/office/2007/relationships/diagramDrawing" Target="../diagrams/drawing1.xml"/><Relationship Id="rId11" Type="http://schemas.openxmlformats.org/officeDocument/2006/relationships/image" Target="../media/image15.png"/><Relationship Id="rId5" Type="http://schemas.openxmlformats.org/officeDocument/2006/relationships/diagramColors" Target="../diagrams/colors1.xml"/><Relationship Id="rId10" Type="http://schemas.openxmlformats.org/officeDocument/2006/relationships/image" Target="../media/image14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3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object 2"/>
          <p:cNvSpPr>
            <a:spLocks/>
          </p:cNvSpPr>
          <p:nvPr/>
        </p:nvSpPr>
        <p:spPr bwMode="auto">
          <a:xfrm>
            <a:off x="0" y="0"/>
            <a:ext cx="5751513" cy="1019175"/>
          </a:xfrm>
          <a:custGeom>
            <a:avLst/>
            <a:gdLst>
              <a:gd name="T0" fmla="*/ 5649202 w 5760085"/>
              <a:gd name="T1" fmla="*/ 0 h 1021080"/>
              <a:gd name="T2" fmla="*/ 0 w 5760085"/>
              <a:gd name="T3" fmla="*/ 0 h 1021080"/>
              <a:gd name="T4" fmla="*/ 0 w 5760085"/>
              <a:gd name="T5" fmla="*/ 996464 h 1021080"/>
              <a:gd name="T6" fmla="*/ 5649202 w 5760085"/>
              <a:gd name="T7" fmla="*/ 996464 h 1021080"/>
              <a:gd name="T8" fmla="*/ 5649202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4" name="object 3">
            <a:extLst>
              <a:ext uri="{FF2B5EF4-FFF2-40B4-BE49-F238E27FC236}"/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5838" y="31750"/>
            <a:ext cx="3536950" cy="1000125"/>
          </a:xfrm>
        </p:spPr>
        <p:txBody>
          <a:bodyPr lIns="0" tIns="14582" rIns="0" bIns="0" rtlCol="0">
            <a:spAutoFit/>
          </a:bodyPr>
          <a:lstStyle/>
          <a:p>
            <a:pPr marL="12680" defTabSz="514205" eaLnBrk="1" fontAlgn="auto" hangingPunct="1">
              <a:spcBef>
                <a:spcPts val="114"/>
              </a:spcBef>
              <a:spcAft>
                <a:spcPts val="0"/>
              </a:spcAft>
              <a:defRPr/>
            </a:pPr>
            <a:r>
              <a:rPr lang="ru-RU" sz="32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История Узбекистана</a:t>
            </a:r>
            <a:endParaRPr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964" name="object 4"/>
          <p:cNvSpPr txBox="1">
            <a:spLocks noChangeArrowheads="1"/>
          </p:cNvSpPr>
          <p:nvPr/>
        </p:nvSpPr>
        <p:spPr bwMode="auto">
          <a:xfrm>
            <a:off x="791493" y="1019175"/>
            <a:ext cx="4549786" cy="1873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13948" rIns="0" bIns="0">
            <a:spAutoFit/>
          </a:bodyPr>
          <a:lstStyle>
            <a:lvl1pPr marL="17463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ts val="113"/>
              </a:spcBef>
            </a:pPr>
            <a:endParaRPr lang="ru-RU" sz="2400" b="1" dirty="0" smtClean="0">
              <a:solidFill>
                <a:srgbClr val="002060"/>
              </a:solidFill>
            </a:endParaRPr>
          </a:p>
          <a:p>
            <a:pPr algn="ctr" eaLnBrk="1" hangingPunct="1">
              <a:spcBef>
                <a:spcPts val="113"/>
              </a:spcBef>
            </a:pPr>
            <a:r>
              <a:rPr lang="ru-RU" sz="2400" b="1" dirty="0" smtClean="0">
                <a:solidFill>
                  <a:srgbClr val="002060"/>
                </a:solidFill>
              </a:rPr>
              <a:t>ТЕМА:</a:t>
            </a:r>
          </a:p>
          <a:p>
            <a:pPr algn="ctr" eaLnBrk="1" hangingPunct="1">
              <a:spcBef>
                <a:spcPts val="113"/>
              </a:spcBef>
            </a:pPr>
            <a:r>
              <a:rPr lang="ru-RU" sz="2400" b="1" dirty="0" smtClean="0">
                <a:solidFill>
                  <a:srgbClr val="002060"/>
                </a:solidFill>
              </a:rPr>
              <a:t>Социально-экономическая жизнь в эпоху </a:t>
            </a:r>
            <a:r>
              <a:rPr lang="ru-RU" sz="2400" b="1" dirty="0" err="1" smtClean="0">
                <a:solidFill>
                  <a:srgbClr val="002060"/>
                </a:solidFill>
              </a:rPr>
              <a:t>Саманидов</a:t>
            </a:r>
            <a:r>
              <a:rPr lang="ru-RU" sz="2400" b="1" dirty="0" smtClean="0">
                <a:solidFill>
                  <a:srgbClr val="002060"/>
                </a:solidFill>
              </a:rPr>
              <a:t>. </a:t>
            </a:r>
            <a:r>
              <a:rPr lang="ru-RU" sz="2400" b="1" dirty="0" err="1" smtClean="0">
                <a:solidFill>
                  <a:srgbClr val="002060"/>
                </a:solidFill>
              </a:rPr>
              <a:t>Газневиды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40965" name="object 5"/>
          <p:cNvSpPr>
            <a:spLocks/>
          </p:cNvSpPr>
          <p:nvPr/>
        </p:nvSpPr>
        <p:spPr bwMode="auto">
          <a:xfrm>
            <a:off x="575469" y="1516187"/>
            <a:ext cx="342900" cy="1039961"/>
          </a:xfrm>
          <a:custGeom>
            <a:avLst/>
            <a:gdLst>
              <a:gd name="T0" fmla="*/ 327694 w 344170"/>
              <a:gd name="T1" fmla="*/ 0 h 680719"/>
              <a:gd name="T2" fmla="*/ 0 w 344170"/>
              <a:gd name="T3" fmla="*/ 0 h 680719"/>
              <a:gd name="T4" fmla="*/ 0 w 344170"/>
              <a:gd name="T5" fmla="*/ 2147483647 h 680719"/>
              <a:gd name="T6" fmla="*/ 327694 w 344170"/>
              <a:gd name="T7" fmla="*/ 2147483647 h 680719"/>
              <a:gd name="T8" fmla="*/ 327694 w 344170"/>
              <a:gd name="T9" fmla="*/ 0 h 68071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0966" name="object 9"/>
          <p:cNvSpPr>
            <a:spLocks/>
          </p:cNvSpPr>
          <p:nvPr/>
        </p:nvSpPr>
        <p:spPr bwMode="auto">
          <a:xfrm>
            <a:off x="4695825" y="227013"/>
            <a:ext cx="603250" cy="603250"/>
          </a:xfrm>
          <a:custGeom>
            <a:avLst/>
            <a:gdLst>
              <a:gd name="T0" fmla="*/ 595406 w 603885"/>
              <a:gd name="T1" fmla="*/ 0 h 603885"/>
              <a:gd name="T2" fmla="*/ 0 w 603885"/>
              <a:gd name="T3" fmla="*/ 0 h 603885"/>
              <a:gd name="T4" fmla="*/ 0 w 603885"/>
              <a:gd name="T5" fmla="*/ 595419 h 603885"/>
              <a:gd name="T6" fmla="*/ 595406 w 603885"/>
              <a:gd name="T7" fmla="*/ 595419 h 603885"/>
              <a:gd name="T8" fmla="*/ 59540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0967" name="object 10"/>
          <p:cNvSpPr>
            <a:spLocks/>
          </p:cNvSpPr>
          <p:nvPr/>
        </p:nvSpPr>
        <p:spPr bwMode="auto">
          <a:xfrm>
            <a:off x="4695825" y="227013"/>
            <a:ext cx="603250" cy="603250"/>
          </a:xfrm>
          <a:custGeom>
            <a:avLst/>
            <a:gdLst>
              <a:gd name="T0" fmla="*/ 0 w 603885"/>
              <a:gd name="T1" fmla="*/ 0 h 603885"/>
              <a:gd name="T2" fmla="*/ 595406 w 603885"/>
              <a:gd name="T3" fmla="*/ 0 h 603885"/>
              <a:gd name="T4" fmla="*/ 595406 w 603885"/>
              <a:gd name="T5" fmla="*/ 595419 h 603885"/>
              <a:gd name="T6" fmla="*/ 0 w 603885"/>
              <a:gd name="T7" fmla="*/ 595419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>
              <a:ext uri="{FF2B5EF4-FFF2-40B4-BE49-F238E27FC236}"/>
            </a:extLst>
          </p:cNvPr>
          <p:cNvSpPr txBox="1"/>
          <p:nvPr/>
        </p:nvSpPr>
        <p:spPr>
          <a:xfrm>
            <a:off x="4918075" y="249238"/>
            <a:ext cx="173038" cy="354012"/>
          </a:xfrm>
          <a:prstGeom prst="rect">
            <a:avLst/>
          </a:prstGeom>
        </p:spPr>
        <p:txBody>
          <a:bodyPr lIns="0" tIns="15851" rIns="0" bIns="0">
            <a:spAutoFit/>
          </a:bodyPr>
          <a:lstStyle/>
          <a:p>
            <a:pPr algn="ctr" defTabSz="575864" eaLnBrk="1" fontAlgn="auto" hangingPunct="1">
              <a:spcBef>
                <a:spcPts val="125"/>
              </a:spcBef>
              <a:spcAft>
                <a:spcPts val="0"/>
              </a:spcAft>
              <a:defRPr/>
            </a:pPr>
            <a:r>
              <a:rPr lang="ru-RU" sz="2200" b="1" spc="10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22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/>
            </a:extLst>
          </p:cNvPr>
          <p:cNvSpPr txBox="1"/>
          <p:nvPr/>
        </p:nvSpPr>
        <p:spPr>
          <a:xfrm>
            <a:off x="4751934" y="539924"/>
            <a:ext cx="547142" cy="227608"/>
          </a:xfrm>
          <a:prstGeom prst="rect">
            <a:avLst/>
          </a:prstGeom>
        </p:spPr>
        <p:txBody>
          <a:bodyPr wrap="square" lIns="0" tIns="12047" rIns="0" bIns="0">
            <a:spAutoFit/>
          </a:bodyPr>
          <a:lstStyle/>
          <a:p>
            <a:pPr defTabSz="575864" eaLnBrk="1" fontAlgn="auto" hangingPunct="1">
              <a:spcBef>
                <a:spcPts val="95"/>
              </a:spcBef>
              <a:spcAft>
                <a:spcPts val="0"/>
              </a:spcAft>
              <a:defRPr/>
            </a:pPr>
            <a:r>
              <a:rPr lang="ru-RU" sz="1400" b="1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400" b="1" dirty="0">
              <a:latin typeface="Arial"/>
              <a:cs typeface="Arial"/>
            </a:endParaRPr>
          </a:p>
        </p:txBody>
      </p:sp>
      <p:sp>
        <p:nvSpPr>
          <p:cNvPr id="40970" name="object 11"/>
          <p:cNvSpPr>
            <a:spLocks/>
          </p:cNvSpPr>
          <p:nvPr/>
        </p:nvSpPr>
        <p:spPr bwMode="auto">
          <a:xfrm>
            <a:off x="330200" y="311150"/>
            <a:ext cx="406400" cy="365125"/>
          </a:xfrm>
          <a:custGeom>
            <a:avLst/>
            <a:gdLst>
              <a:gd name="T0" fmla="*/ 398710 w 407034"/>
              <a:gd name="T1" fmla="*/ 350026 h 366395"/>
              <a:gd name="T2" fmla="*/ 0 w 407034"/>
              <a:gd name="T3" fmla="*/ 20743 h 366395"/>
              <a:gd name="T4" fmla="*/ 19935 w 407034"/>
              <a:gd name="T5" fmla="*/ 38889 h 366395"/>
              <a:gd name="T6" fmla="*/ 17281 w 407034"/>
              <a:gd name="T7" fmla="*/ 25926 h 366395"/>
              <a:gd name="T8" fmla="*/ 53161 w 407034"/>
              <a:gd name="T9" fmla="*/ 0 h 366395"/>
              <a:gd name="T10" fmla="*/ 46515 w 407034"/>
              <a:gd name="T11" fmla="*/ 337061 h 366395"/>
              <a:gd name="T12" fmla="*/ 46515 w 407034"/>
              <a:gd name="T13" fmla="*/ 175011 h 366395"/>
              <a:gd name="T14" fmla="*/ 99678 w 407034"/>
              <a:gd name="T15" fmla="*/ 337061 h 366395"/>
              <a:gd name="T16" fmla="*/ 154829 w 407034"/>
              <a:gd name="T17" fmla="*/ 119917 h 366395"/>
              <a:gd name="T18" fmla="*/ 139549 w 407034"/>
              <a:gd name="T19" fmla="*/ 337061 h 366395"/>
              <a:gd name="T20" fmla="*/ 139549 w 407034"/>
              <a:gd name="T21" fmla="*/ 194458 h 366395"/>
              <a:gd name="T22" fmla="*/ 222096 w 407034"/>
              <a:gd name="T23" fmla="*/ 105008 h 366395"/>
              <a:gd name="T24" fmla="*/ 166130 w 407034"/>
              <a:gd name="T25" fmla="*/ 258625 h 366395"/>
              <a:gd name="T26" fmla="*/ 182079 w 407034"/>
              <a:gd name="T27" fmla="*/ 248906 h 366395"/>
              <a:gd name="T28" fmla="*/ 223891 w 407034"/>
              <a:gd name="T29" fmla="*/ 239397 h 366395"/>
              <a:gd name="T30" fmla="*/ 199357 w 407034"/>
              <a:gd name="T31" fmla="*/ 241130 h 366395"/>
              <a:gd name="T32" fmla="*/ 219293 w 407034"/>
              <a:gd name="T33" fmla="*/ 337061 h 366395"/>
              <a:gd name="T34" fmla="*/ 228512 w 407034"/>
              <a:gd name="T35" fmla="*/ 244776 h 366395"/>
              <a:gd name="T36" fmla="*/ 259164 w 407034"/>
              <a:gd name="T37" fmla="*/ 337061 h 366395"/>
              <a:gd name="T38" fmla="*/ 285743 w 407034"/>
              <a:gd name="T39" fmla="*/ 77784 h 366395"/>
              <a:gd name="T40" fmla="*/ 365489 w 407034"/>
              <a:gd name="T41" fmla="*/ 187976 h 366395"/>
              <a:gd name="T42" fmla="*/ 312323 w 407034"/>
              <a:gd name="T43" fmla="*/ 156862 h 366395"/>
              <a:gd name="T44" fmla="*/ 299034 w 407034"/>
              <a:gd name="T45" fmla="*/ 149733 h 366395"/>
              <a:gd name="T46" fmla="*/ 352197 w 407034"/>
              <a:gd name="T47" fmla="*/ 337061 h 366395"/>
              <a:gd name="T48" fmla="*/ 378778 w 407034"/>
              <a:gd name="T49" fmla="*/ 38889 h 366395"/>
              <a:gd name="T50" fmla="*/ 222096 w 407034"/>
              <a:gd name="T51" fmla="*/ 105008 h 366395"/>
              <a:gd name="T52" fmla="*/ 253100 w 407034"/>
              <a:gd name="T53" fmla="*/ 148762 h 366395"/>
              <a:gd name="T54" fmla="*/ 272453 w 407034"/>
              <a:gd name="T55" fmla="*/ 194458 h 366395"/>
              <a:gd name="T56" fmla="*/ 255914 w 407034"/>
              <a:gd name="T57" fmla="*/ 130408 h 366395"/>
              <a:gd name="T58" fmla="*/ 68442 w 407034"/>
              <a:gd name="T59" fmla="*/ 152973 h 366395"/>
              <a:gd name="T60" fmla="*/ 73098 w 407034"/>
              <a:gd name="T61" fmla="*/ 175011 h 366395"/>
              <a:gd name="T62" fmla="*/ 86389 w 407034"/>
              <a:gd name="T63" fmla="*/ 157510 h 366395"/>
              <a:gd name="T64" fmla="*/ 86389 w 407034"/>
              <a:gd name="T65" fmla="*/ 141306 h 366395"/>
              <a:gd name="T66" fmla="*/ 99678 w 407034"/>
              <a:gd name="T67" fmla="*/ 175011 h 366395"/>
              <a:gd name="T68" fmla="*/ 312323 w 407034"/>
              <a:gd name="T69" fmla="*/ 156862 h 366395"/>
              <a:gd name="T70" fmla="*/ 325613 w 407034"/>
              <a:gd name="T71" fmla="*/ 175011 h 366395"/>
              <a:gd name="T72" fmla="*/ 398710 w 407034"/>
              <a:gd name="T73" fmla="*/ 0 h 366395"/>
              <a:gd name="T74" fmla="*/ 352197 w 407034"/>
              <a:gd name="T75" fmla="*/ 175011 h 366395"/>
              <a:gd name="T76" fmla="*/ 392068 w 407034"/>
              <a:gd name="T77" fmla="*/ 33705 h 366395"/>
              <a:gd name="T78" fmla="*/ 358841 w 407034"/>
              <a:gd name="T79" fmla="*/ 12962 h 366395"/>
              <a:gd name="T80" fmla="*/ 99678 w 407034"/>
              <a:gd name="T81" fmla="*/ 38889 h 366395"/>
              <a:gd name="T82" fmla="*/ 299034 w 407034"/>
              <a:gd name="T83" fmla="*/ 77784 h 366395"/>
              <a:gd name="T84" fmla="*/ 299034 w 407034"/>
              <a:gd name="T85" fmla="*/ 51854 h 366395"/>
              <a:gd name="T86" fmla="*/ 325286 w 407034"/>
              <a:gd name="T87" fmla="*/ 149733 h 366395"/>
              <a:gd name="T88" fmla="*/ 285743 w 407034"/>
              <a:gd name="T89" fmla="*/ 64820 h 366395"/>
              <a:gd name="T90" fmla="*/ 39871 w 407034"/>
              <a:gd name="T91" fmla="*/ 12962 h 366395"/>
              <a:gd name="T92" fmla="*/ 53161 w 407034"/>
              <a:gd name="T93" fmla="*/ 20743 h 366395"/>
              <a:gd name="T94" fmla="*/ 385422 w 407034"/>
              <a:gd name="T95" fmla="*/ 18148 h 366395"/>
              <a:gd name="T96" fmla="*/ 398710 w 407034"/>
              <a:gd name="T97" fmla="*/ 12962 h 36639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407034" h="366395">
                <a:moveTo>
                  <a:pt x="406874" y="352624"/>
                </a:moveTo>
                <a:lnTo>
                  <a:pt x="0" y="352624"/>
                </a:lnTo>
                <a:lnTo>
                  <a:pt x="0" y="366187"/>
                </a:lnTo>
                <a:lnTo>
                  <a:pt x="406874" y="366187"/>
                </a:lnTo>
                <a:lnTo>
                  <a:pt x="406874" y="352624"/>
                </a:lnTo>
                <a:close/>
              </a:path>
              <a:path w="407034" h="366395">
                <a:moveTo>
                  <a:pt x="54248" y="0"/>
                </a:moveTo>
                <a:lnTo>
                  <a:pt x="0" y="0"/>
                </a:lnTo>
                <a:lnTo>
                  <a:pt x="0" y="21700"/>
                </a:lnTo>
                <a:lnTo>
                  <a:pt x="6781" y="35261"/>
                </a:lnTo>
                <a:lnTo>
                  <a:pt x="6781" y="352624"/>
                </a:lnTo>
                <a:lnTo>
                  <a:pt x="20342" y="352624"/>
                </a:lnTo>
                <a:lnTo>
                  <a:pt x="20342" y="40686"/>
                </a:lnTo>
                <a:lnTo>
                  <a:pt x="47468" y="40686"/>
                </a:lnTo>
                <a:lnTo>
                  <a:pt x="47468" y="35261"/>
                </a:lnTo>
                <a:lnTo>
                  <a:pt x="51537" y="27122"/>
                </a:lnTo>
                <a:lnTo>
                  <a:pt x="17632" y="27122"/>
                </a:lnTo>
                <a:lnTo>
                  <a:pt x="13561" y="18986"/>
                </a:lnTo>
                <a:lnTo>
                  <a:pt x="13561" y="13561"/>
                </a:lnTo>
                <a:lnTo>
                  <a:pt x="54248" y="13561"/>
                </a:lnTo>
                <a:lnTo>
                  <a:pt x="54248" y="0"/>
                </a:lnTo>
                <a:close/>
              </a:path>
              <a:path w="407034" h="366395">
                <a:moveTo>
                  <a:pt x="47468" y="40686"/>
                </a:moveTo>
                <a:lnTo>
                  <a:pt x="33903" y="40686"/>
                </a:lnTo>
                <a:lnTo>
                  <a:pt x="33903" y="352624"/>
                </a:lnTo>
                <a:lnTo>
                  <a:pt x="47468" y="352624"/>
                </a:lnTo>
                <a:lnTo>
                  <a:pt x="47468" y="196656"/>
                </a:lnTo>
                <a:lnTo>
                  <a:pt x="115282" y="196656"/>
                </a:lnTo>
                <a:lnTo>
                  <a:pt x="115282" y="183092"/>
                </a:lnTo>
                <a:lnTo>
                  <a:pt x="47468" y="183092"/>
                </a:lnTo>
                <a:lnTo>
                  <a:pt x="47468" y="40686"/>
                </a:lnTo>
                <a:close/>
              </a:path>
              <a:path w="407034" h="366395">
                <a:moveTo>
                  <a:pt x="115282" y="196656"/>
                </a:moveTo>
                <a:lnTo>
                  <a:pt x="101718" y="196656"/>
                </a:lnTo>
                <a:lnTo>
                  <a:pt x="101718" y="352624"/>
                </a:lnTo>
                <a:lnTo>
                  <a:pt x="115282" y="352624"/>
                </a:lnTo>
                <a:lnTo>
                  <a:pt x="115282" y="196656"/>
                </a:lnTo>
                <a:close/>
              </a:path>
              <a:path w="407034" h="366395">
                <a:moveTo>
                  <a:pt x="203436" y="93578"/>
                </a:moveTo>
                <a:lnTo>
                  <a:pt x="157999" y="125453"/>
                </a:lnTo>
                <a:lnTo>
                  <a:pt x="130820" y="164782"/>
                </a:lnTo>
                <a:lnTo>
                  <a:pt x="128844" y="181062"/>
                </a:lnTo>
                <a:lnTo>
                  <a:pt x="128844" y="352624"/>
                </a:lnTo>
                <a:lnTo>
                  <a:pt x="142405" y="352624"/>
                </a:lnTo>
                <a:lnTo>
                  <a:pt x="142405" y="217001"/>
                </a:lnTo>
                <a:lnTo>
                  <a:pt x="278030" y="217001"/>
                </a:lnTo>
                <a:lnTo>
                  <a:pt x="278030" y="203436"/>
                </a:lnTo>
                <a:lnTo>
                  <a:pt x="142405" y="203436"/>
                </a:lnTo>
                <a:lnTo>
                  <a:pt x="142405" y="181062"/>
                </a:lnTo>
                <a:lnTo>
                  <a:pt x="155852" y="145109"/>
                </a:lnTo>
                <a:lnTo>
                  <a:pt x="203436" y="109857"/>
                </a:lnTo>
                <a:lnTo>
                  <a:pt x="226642" y="109857"/>
                </a:lnTo>
                <a:lnTo>
                  <a:pt x="203436" y="93578"/>
                </a:lnTo>
                <a:close/>
              </a:path>
              <a:path w="407034" h="366395">
                <a:moveTo>
                  <a:pt x="203436" y="236664"/>
                </a:moveTo>
                <a:lnTo>
                  <a:pt x="170622" y="262844"/>
                </a:lnTo>
                <a:lnTo>
                  <a:pt x="169531" y="270568"/>
                </a:lnTo>
                <a:lnTo>
                  <a:pt x="169531" y="352624"/>
                </a:lnTo>
                <a:lnTo>
                  <a:pt x="183092" y="352624"/>
                </a:lnTo>
                <a:lnTo>
                  <a:pt x="183092" y="265146"/>
                </a:lnTo>
                <a:lnTo>
                  <a:pt x="185806" y="260399"/>
                </a:lnTo>
                <a:lnTo>
                  <a:pt x="190554" y="258364"/>
                </a:lnTo>
                <a:lnTo>
                  <a:pt x="203436" y="252262"/>
                </a:lnTo>
                <a:lnTo>
                  <a:pt x="229994" y="252262"/>
                </a:lnTo>
                <a:lnTo>
                  <a:pt x="228474" y="250449"/>
                </a:lnTo>
                <a:lnTo>
                  <a:pt x="222421" y="246157"/>
                </a:lnTo>
                <a:lnTo>
                  <a:pt x="203436" y="236664"/>
                </a:lnTo>
                <a:close/>
              </a:path>
              <a:path w="407034" h="366395">
                <a:moveTo>
                  <a:pt x="229994" y="252262"/>
                </a:moveTo>
                <a:lnTo>
                  <a:pt x="203436" y="252262"/>
                </a:lnTo>
                <a:lnTo>
                  <a:pt x="216320" y="258364"/>
                </a:lnTo>
                <a:lnTo>
                  <a:pt x="221068" y="260399"/>
                </a:lnTo>
                <a:lnTo>
                  <a:pt x="223782" y="265146"/>
                </a:lnTo>
                <a:lnTo>
                  <a:pt x="223782" y="352624"/>
                </a:lnTo>
                <a:lnTo>
                  <a:pt x="237343" y="352624"/>
                </a:lnTo>
                <a:lnTo>
                  <a:pt x="237343" y="270568"/>
                </a:lnTo>
                <a:lnTo>
                  <a:pt x="236252" y="262844"/>
                </a:lnTo>
                <a:lnTo>
                  <a:pt x="233190" y="256075"/>
                </a:lnTo>
                <a:lnTo>
                  <a:pt x="229994" y="252262"/>
                </a:lnTo>
                <a:close/>
              </a:path>
              <a:path w="407034" h="366395">
                <a:moveTo>
                  <a:pt x="278030" y="217001"/>
                </a:moveTo>
                <a:lnTo>
                  <a:pt x="264469" y="217001"/>
                </a:lnTo>
                <a:lnTo>
                  <a:pt x="264469" y="352624"/>
                </a:lnTo>
                <a:lnTo>
                  <a:pt x="278030" y="352624"/>
                </a:lnTo>
                <a:lnTo>
                  <a:pt x="278030" y="217001"/>
                </a:lnTo>
                <a:close/>
              </a:path>
              <a:path w="407034" h="366395">
                <a:moveTo>
                  <a:pt x="305156" y="81373"/>
                </a:moveTo>
                <a:lnTo>
                  <a:pt x="291592" y="81373"/>
                </a:lnTo>
                <a:lnTo>
                  <a:pt x="291592" y="352624"/>
                </a:lnTo>
                <a:lnTo>
                  <a:pt x="305156" y="352624"/>
                </a:lnTo>
                <a:lnTo>
                  <a:pt x="305156" y="196656"/>
                </a:lnTo>
                <a:lnTo>
                  <a:pt x="372971" y="196656"/>
                </a:lnTo>
                <a:lnTo>
                  <a:pt x="372971" y="183092"/>
                </a:lnTo>
                <a:lnTo>
                  <a:pt x="305156" y="183092"/>
                </a:lnTo>
                <a:lnTo>
                  <a:pt x="305156" y="172923"/>
                </a:lnTo>
                <a:lnTo>
                  <a:pt x="318717" y="164105"/>
                </a:lnTo>
                <a:lnTo>
                  <a:pt x="342452" y="164105"/>
                </a:lnTo>
                <a:lnTo>
                  <a:pt x="337031" y="160037"/>
                </a:lnTo>
                <a:lnTo>
                  <a:pt x="331944" y="156646"/>
                </a:lnTo>
                <a:lnTo>
                  <a:pt x="305156" y="156646"/>
                </a:lnTo>
                <a:lnTo>
                  <a:pt x="305156" y="81373"/>
                </a:lnTo>
                <a:close/>
              </a:path>
              <a:path w="407034" h="366395">
                <a:moveTo>
                  <a:pt x="372971" y="196656"/>
                </a:moveTo>
                <a:lnTo>
                  <a:pt x="359406" y="196656"/>
                </a:lnTo>
                <a:lnTo>
                  <a:pt x="359406" y="352624"/>
                </a:lnTo>
                <a:lnTo>
                  <a:pt x="372971" y="352624"/>
                </a:lnTo>
                <a:lnTo>
                  <a:pt x="372971" y="196656"/>
                </a:lnTo>
                <a:close/>
              </a:path>
              <a:path w="407034" h="366395">
                <a:moveTo>
                  <a:pt x="400093" y="40686"/>
                </a:moveTo>
                <a:lnTo>
                  <a:pt x="386532" y="40686"/>
                </a:lnTo>
                <a:lnTo>
                  <a:pt x="386532" y="352624"/>
                </a:lnTo>
                <a:lnTo>
                  <a:pt x="400093" y="352624"/>
                </a:lnTo>
                <a:lnTo>
                  <a:pt x="400093" y="40686"/>
                </a:lnTo>
                <a:close/>
              </a:path>
              <a:path w="407034" h="366395">
                <a:moveTo>
                  <a:pt x="226642" y="109857"/>
                </a:moveTo>
                <a:lnTo>
                  <a:pt x="203436" y="109857"/>
                </a:lnTo>
                <a:lnTo>
                  <a:pt x="241411" y="136302"/>
                </a:lnTo>
                <a:lnTo>
                  <a:pt x="251022" y="145013"/>
                </a:lnTo>
                <a:lnTo>
                  <a:pt x="258281" y="155630"/>
                </a:lnTo>
                <a:lnTo>
                  <a:pt x="262869" y="167773"/>
                </a:lnTo>
                <a:lnTo>
                  <a:pt x="264469" y="181062"/>
                </a:lnTo>
                <a:lnTo>
                  <a:pt x="264469" y="203436"/>
                </a:lnTo>
                <a:lnTo>
                  <a:pt x="278030" y="203436"/>
                </a:lnTo>
                <a:lnTo>
                  <a:pt x="278030" y="181062"/>
                </a:lnTo>
                <a:lnTo>
                  <a:pt x="276049" y="164743"/>
                </a:lnTo>
                <a:lnTo>
                  <a:pt x="270317" y="149696"/>
                </a:lnTo>
                <a:lnTo>
                  <a:pt x="261153" y="136430"/>
                </a:lnTo>
                <a:lnTo>
                  <a:pt x="248874" y="125453"/>
                </a:lnTo>
                <a:lnTo>
                  <a:pt x="226642" y="109857"/>
                </a:lnTo>
                <a:close/>
              </a:path>
              <a:path w="407034" h="366395">
                <a:moveTo>
                  <a:pt x="88157" y="147830"/>
                </a:moveTo>
                <a:lnTo>
                  <a:pt x="69843" y="160037"/>
                </a:lnTo>
                <a:lnTo>
                  <a:pt x="64422" y="164105"/>
                </a:lnTo>
                <a:lnTo>
                  <a:pt x="61029" y="170207"/>
                </a:lnTo>
                <a:lnTo>
                  <a:pt x="61029" y="183092"/>
                </a:lnTo>
                <a:lnTo>
                  <a:pt x="74594" y="183092"/>
                </a:lnTo>
                <a:lnTo>
                  <a:pt x="74594" y="174952"/>
                </a:lnTo>
                <a:lnTo>
                  <a:pt x="75952" y="172923"/>
                </a:lnTo>
                <a:lnTo>
                  <a:pt x="77306" y="171561"/>
                </a:lnTo>
                <a:lnTo>
                  <a:pt x="88157" y="164782"/>
                </a:lnTo>
                <a:lnTo>
                  <a:pt x="115282" y="164782"/>
                </a:lnTo>
                <a:lnTo>
                  <a:pt x="115282" y="156646"/>
                </a:lnTo>
                <a:lnTo>
                  <a:pt x="101718" y="156646"/>
                </a:lnTo>
                <a:lnTo>
                  <a:pt x="88157" y="147830"/>
                </a:lnTo>
                <a:close/>
              </a:path>
              <a:path w="407034" h="366395">
                <a:moveTo>
                  <a:pt x="115282" y="164782"/>
                </a:moveTo>
                <a:lnTo>
                  <a:pt x="88157" y="164782"/>
                </a:lnTo>
                <a:lnTo>
                  <a:pt x="101718" y="173598"/>
                </a:lnTo>
                <a:lnTo>
                  <a:pt x="101718" y="183092"/>
                </a:lnTo>
                <a:lnTo>
                  <a:pt x="115282" y="183092"/>
                </a:lnTo>
                <a:lnTo>
                  <a:pt x="115282" y="164782"/>
                </a:lnTo>
                <a:close/>
              </a:path>
              <a:path w="407034" h="366395">
                <a:moveTo>
                  <a:pt x="342452" y="164105"/>
                </a:moveTo>
                <a:lnTo>
                  <a:pt x="318717" y="164105"/>
                </a:lnTo>
                <a:lnTo>
                  <a:pt x="329568" y="170888"/>
                </a:lnTo>
                <a:lnTo>
                  <a:pt x="331603" y="172242"/>
                </a:lnTo>
                <a:lnTo>
                  <a:pt x="332280" y="174279"/>
                </a:lnTo>
                <a:lnTo>
                  <a:pt x="332280" y="183092"/>
                </a:lnTo>
                <a:lnTo>
                  <a:pt x="345843" y="183092"/>
                </a:lnTo>
                <a:lnTo>
                  <a:pt x="345843" y="170207"/>
                </a:lnTo>
                <a:lnTo>
                  <a:pt x="342452" y="164105"/>
                </a:lnTo>
                <a:close/>
              </a:path>
              <a:path w="407034" h="366395">
                <a:moveTo>
                  <a:pt x="406874" y="0"/>
                </a:moveTo>
                <a:lnTo>
                  <a:pt x="352626" y="0"/>
                </a:lnTo>
                <a:lnTo>
                  <a:pt x="352626" y="21700"/>
                </a:lnTo>
                <a:lnTo>
                  <a:pt x="359406" y="35261"/>
                </a:lnTo>
                <a:lnTo>
                  <a:pt x="359406" y="183092"/>
                </a:lnTo>
                <a:lnTo>
                  <a:pt x="372971" y="183092"/>
                </a:lnTo>
                <a:lnTo>
                  <a:pt x="372971" y="40686"/>
                </a:lnTo>
                <a:lnTo>
                  <a:pt x="400093" y="40686"/>
                </a:lnTo>
                <a:lnTo>
                  <a:pt x="400093" y="35261"/>
                </a:lnTo>
                <a:lnTo>
                  <a:pt x="404163" y="27122"/>
                </a:lnTo>
                <a:lnTo>
                  <a:pt x="370255" y="27122"/>
                </a:lnTo>
                <a:lnTo>
                  <a:pt x="366187" y="18986"/>
                </a:lnTo>
                <a:lnTo>
                  <a:pt x="366187" y="13561"/>
                </a:lnTo>
                <a:lnTo>
                  <a:pt x="406874" y="13561"/>
                </a:lnTo>
                <a:lnTo>
                  <a:pt x="406874" y="0"/>
                </a:lnTo>
                <a:close/>
              </a:path>
              <a:path w="407034" h="366395">
                <a:moveTo>
                  <a:pt x="305156" y="40686"/>
                </a:moveTo>
                <a:lnTo>
                  <a:pt x="101718" y="40686"/>
                </a:lnTo>
                <a:lnTo>
                  <a:pt x="101718" y="156646"/>
                </a:lnTo>
                <a:lnTo>
                  <a:pt x="115282" y="156646"/>
                </a:lnTo>
                <a:lnTo>
                  <a:pt x="115282" y="81373"/>
                </a:lnTo>
                <a:lnTo>
                  <a:pt x="305156" y="81373"/>
                </a:lnTo>
                <a:lnTo>
                  <a:pt x="305156" y="67812"/>
                </a:lnTo>
                <a:lnTo>
                  <a:pt x="115282" y="67812"/>
                </a:lnTo>
                <a:lnTo>
                  <a:pt x="115282" y="54248"/>
                </a:lnTo>
                <a:lnTo>
                  <a:pt x="305156" y="54248"/>
                </a:lnTo>
                <a:lnTo>
                  <a:pt x="305156" y="40686"/>
                </a:lnTo>
                <a:close/>
              </a:path>
              <a:path w="407034" h="366395">
                <a:moveTo>
                  <a:pt x="318717" y="147830"/>
                </a:moveTo>
                <a:lnTo>
                  <a:pt x="305156" y="156646"/>
                </a:lnTo>
                <a:lnTo>
                  <a:pt x="331944" y="156646"/>
                </a:lnTo>
                <a:lnTo>
                  <a:pt x="318717" y="147830"/>
                </a:lnTo>
                <a:close/>
              </a:path>
              <a:path w="407034" h="366395">
                <a:moveTo>
                  <a:pt x="305156" y="54248"/>
                </a:moveTo>
                <a:lnTo>
                  <a:pt x="291592" y="54248"/>
                </a:lnTo>
                <a:lnTo>
                  <a:pt x="291592" y="67812"/>
                </a:lnTo>
                <a:lnTo>
                  <a:pt x="305156" y="67812"/>
                </a:lnTo>
                <a:lnTo>
                  <a:pt x="305156" y="54248"/>
                </a:lnTo>
                <a:close/>
              </a:path>
              <a:path w="407034" h="366395">
                <a:moveTo>
                  <a:pt x="54248" y="13561"/>
                </a:moveTo>
                <a:lnTo>
                  <a:pt x="40686" y="13561"/>
                </a:lnTo>
                <a:lnTo>
                  <a:pt x="40686" y="18986"/>
                </a:lnTo>
                <a:lnTo>
                  <a:pt x="36619" y="27122"/>
                </a:lnTo>
                <a:lnTo>
                  <a:pt x="51537" y="27122"/>
                </a:lnTo>
                <a:lnTo>
                  <a:pt x="54248" y="21700"/>
                </a:lnTo>
                <a:lnTo>
                  <a:pt x="54248" y="13561"/>
                </a:lnTo>
                <a:close/>
              </a:path>
              <a:path w="407034" h="366395">
                <a:moveTo>
                  <a:pt x="406874" y="13561"/>
                </a:moveTo>
                <a:lnTo>
                  <a:pt x="393313" y="13561"/>
                </a:lnTo>
                <a:lnTo>
                  <a:pt x="393313" y="18986"/>
                </a:lnTo>
                <a:lnTo>
                  <a:pt x="389242" y="27122"/>
                </a:lnTo>
                <a:lnTo>
                  <a:pt x="404163" y="27122"/>
                </a:lnTo>
                <a:lnTo>
                  <a:pt x="406874" y="21700"/>
                </a:lnTo>
                <a:lnTo>
                  <a:pt x="406874" y="13561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3856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РАЗВИТИЕ РЕМЕСЛА В СЕЛЬСКОЙ МЕСТНОСТИ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142875" y="611932"/>
            <a:ext cx="3456930" cy="2304306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</a:t>
            </a:r>
            <a:endParaRPr lang="ru-RU" altLang="ru-RU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5429" y="611932"/>
            <a:ext cx="3456384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</a:t>
            </a:r>
            <a:r>
              <a:rPr lang="ru-RU" sz="1400" dirty="0" smtClean="0"/>
              <a:t>В крупных селениях также развивались ремесла . Так на Востоке были известны желтая бязь, под названием «</a:t>
            </a:r>
            <a:r>
              <a:rPr lang="ru-RU" sz="1400" dirty="0" err="1" smtClean="0"/>
              <a:t>занданачи</a:t>
            </a:r>
            <a:r>
              <a:rPr lang="ru-RU" sz="1400" dirty="0" smtClean="0"/>
              <a:t>», вытканная в селении </a:t>
            </a:r>
            <a:r>
              <a:rPr lang="ru-RU" sz="1400" dirty="0" err="1" smtClean="0"/>
              <a:t>Зандана</a:t>
            </a:r>
            <a:r>
              <a:rPr lang="ru-RU" sz="1400" dirty="0" smtClean="0"/>
              <a:t> близ Бухары, и ткань «</a:t>
            </a:r>
            <a:r>
              <a:rPr lang="ru-RU" sz="1400" dirty="0" err="1" smtClean="0"/>
              <a:t>вадори</a:t>
            </a:r>
            <a:r>
              <a:rPr lang="ru-RU" sz="1400" dirty="0" smtClean="0"/>
              <a:t>», изготовленная в селении </a:t>
            </a:r>
            <a:r>
              <a:rPr lang="ru-RU" sz="1400" dirty="0" err="1" smtClean="0"/>
              <a:t>Вадор</a:t>
            </a:r>
            <a:r>
              <a:rPr lang="ru-RU" sz="1400" dirty="0" smtClean="0"/>
              <a:t> под Самаркандом. Крепкая, мягкая однотонная ткань  пользовалась большим успехом у знати. Одежду, сшитую из нее, носили наместники Хорасана, визири и </a:t>
            </a:r>
            <a:r>
              <a:rPr lang="ru-RU" sz="1400" dirty="0" err="1" smtClean="0"/>
              <a:t>казии</a:t>
            </a:r>
            <a:r>
              <a:rPr lang="ru-RU" sz="1400" dirty="0" smtClean="0"/>
              <a:t>.</a:t>
            </a:r>
            <a:endParaRPr lang="ru-RU" sz="1400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9805" y="899964"/>
            <a:ext cx="2089026" cy="1392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98643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ПРОИЗВОДСТВО БУМАГИ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142875" y="611932"/>
            <a:ext cx="3816970" cy="2304306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</a:t>
            </a:r>
            <a:endParaRPr lang="ru-RU" altLang="ru-RU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5429" y="519114"/>
            <a:ext cx="3528392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Самаркандская </a:t>
            </a:r>
            <a:r>
              <a:rPr lang="ru-RU" dirty="0"/>
              <a:t>бумага  господствовала на восточном и западном рынках. Различные сорта этой продукции </a:t>
            </a:r>
            <a:r>
              <a:rPr lang="ru-RU" dirty="0" smtClean="0"/>
              <a:t> </a:t>
            </a:r>
            <a:r>
              <a:rPr lang="ru-RU" dirty="0"/>
              <a:t>славились не только в Средней Азии, но и на Ближнем Востоке и в </a:t>
            </a:r>
            <a:r>
              <a:rPr lang="ru-RU" dirty="0" smtClean="0"/>
              <a:t>Европе. </a:t>
            </a:r>
            <a:r>
              <a:rPr lang="ru-RU" dirty="0"/>
              <a:t>Большинство персидских и арабских рукописей IX-X вв. выполнены именно на самаркандской бумаге</a:t>
            </a:r>
            <a:r>
              <a:rPr lang="ru-RU" dirty="0" smtClean="0"/>
              <a:t>.</a:t>
            </a:r>
          </a:p>
          <a:p>
            <a:r>
              <a:rPr lang="ru-RU" dirty="0" smtClean="0"/>
              <a:t>    Самаркандская </a:t>
            </a:r>
            <a:r>
              <a:rPr lang="ru-RU" dirty="0"/>
              <a:t>бумага пользовалась огромным спросом из-за своей гладкости и цвета, но её главной особенностью была долговечность. </a:t>
            </a:r>
            <a:r>
              <a:rPr lang="ru-RU" dirty="0" smtClean="0"/>
              <a:t>Самаркандская </a:t>
            </a:r>
            <a:r>
              <a:rPr lang="ru-RU" dirty="0"/>
              <a:t>бумага была очень дорогой и имела несколько сортов. Самой лучшей считалась «султанская» бумага, которая вытеснила в раннем средневековье папирус и кожу с рынков Европы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90" t="43551"/>
          <a:stretch/>
        </p:blipFill>
        <p:spPr bwMode="auto">
          <a:xfrm>
            <a:off x="4347116" y="584694"/>
            <a:ext cx="1243486" cy="515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7117" y="1138697"/>
            <a:ext cx="1248032" cy="9051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7116" y="2146171"/>
            <a:ext cx="1292807" cy="966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3720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ПРОИЗВОДСТВО СТЕКЛА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142875" y="611932"/>
            <a:ext cx="3816970" cy="2304306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</a:t>
            </a:r>
            <a:endParaRPr lang="ru-RU" altLang="ru-RU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90" r="18915" b="27654"/>
          <a:stretch/>
        </p:blipFill>
        <p:spPr bwMode="auto">
          <a:xfrm>
            <a:off x="3887837" y="611932"/>
            <a:ext cx="1627879" cy="17456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15430" y="755947"/>
            <a:ext cx="252028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В </a:t>
            </a:r>
            <a:r>
              <a:rPr lang="ru-RU" dirty="0"/>
              <a:t>Х – XI вв. производство стекла </a:t>
            </a:r>
            <a:r>
              <a:rPr lang="ru-RU" dirty="0" smtClean="0"/>
              <a:t>в  </a:t>
            </a:r>
            <a:r>
              <a:rPr lang="ru-RU" dirty="0"/>
              <a:t>городах </a:t>
            </a:r>
            <a:r>
              <a:rPr lang="ru-RU" dirty="0" err="1"/>
              <a:t>Мавераннахра</a:t>
            </a:r>
            <a:r>
              <a:rPr lang="ru-RU" dirty="0"/>
              <a:t>, </a:t>
            </a:r>
            <a:r>
              <a:rPr lang="ru-RU" dirty="0" smtClean="0"/>
              <a:t>достигает </a:t>
            </a:r>
            <a:r>
              <a:rPr lang="ru-RU" dirty="0"/>
              <a:t>наивысшего расцвета. Мастерские стеклодувов были открыты в </a:t>
            </a:r>
            <a:r>
              <a:rPr lang="ru-RU" dirty="0" err="1"/>
              <a:t>Ахсикете</a:t>
            </a:r>
            <a:r>
              <a:rPr lang="ru-RU" dirty="0"/>
              <a:t> (Ферганская долина) и </a:t>
            </a:r>
            <a:r>
              <a:rPr lang="ru-RU" dirty="0" err="1"/>
              <a:t>Пайкенде</a:t>
            </a:r>
            <a:r>
              <a:rPr lang="ru-RU" dirty="0"/>
              <a:t> (Бухарский оазис). Собственное стекольное дело существовало также в </a:t>
            </a:r>
            <a:r>
              <a:rPr lang="ru-RU" dirty="0" err="1" smtClean="0"/>
              <a:t>Бинкете</a:t>
            </a:r>
            <a:r>
              <a:rPr lang="ru-RU" dirty="0" smtClean="0"/>
              <a:t>(Ташкент) и в </a:t>
            </a:r>
            <a:r>
              <a:rPr lang="ru-RU" dirty="0"/>
              <a:t>других </a:t>
            </a:r>
            <a:r>
              <a:rPr lang="ru-RU" dirty="0" smtClean="0"/>
              <a:t>городах области  Чач.</a:t>
            </a:r>
            <a:endParaRPr lang="ru-RU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21" b="3039"/>
          <a:stretch/>
        </p:blipFill>
        <p:spPr bwMode="auto">
          <a:xfrm>
            <a:off x="3030653" y="1260004"/>
            <a:ext cx="936103" cy="1801231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5847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ГОНЧАРНОЕ ПРОИЗВОДСТВО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142875" y="611932"/>
            <a:ext cx="3456930" cy="2304306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</a:t>
            </a:r>
            <a:endParaRPr lang="ru-RU" altLang="ru-RU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59445" y="683940"/>
            <a:ext cx="3037409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      В </a:t>
            </a:r>
            <a:r>
              <a:rPr lang="en-US" dirty="0">
                <a:solidFill>
                  <a:prstClr val="black"/>
                </a:solidFill>
              </a:rPr>
              <a:t>IX-X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smtClean="0">
                <a:solidFill>
                  <a:prstClr val="black"/>
                </a:solidFill>
              </a:rPr>
              <a:t>веках</a:t>
            </a:r>
            <a:r>
              <a:rPr lang="en-US" dirty="0" smtClean="0">
                <a:solidFill>
                  <a:prstClr val="black"/>
                </a:solidFill>
              </a:rPr>
              <a:t> </a:t>
            </a:r>
            <a:r>
              <a:rPr lang="ru-RU" dirty="0" smtClean="0">
                <a:solidFill>
                  <a:prstClr val="black"/>
                </a:solidFill>
              </a:rPr>
              <a:t> в </a:t>
            </a:r>
            <a:r>
              <a:rPr lang="ru-RU" dirty="0" err="1" smtClean="0">
                <a:solidFill>
                  <a:prstClr val="black"/>
                </a:solidFill>
              </a:rPr>
              <a:t>Мавераннахре</a:t>
            </a:r>
            <a:r>
              <a:rPr lang="ru-RU" dirty="0" smtClean="0">
                <a:solidFill>
                  <a:prstClr val="black"/>
                </a:solidFill>
              </a:rPr>
              <a:t> и Хорезме развивалось гончарное ремесло. Изделия производились из обожжённой глины и покрывались глазурью. Керамика  отличалась высоким качеством.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6150" y="524770"/>
            <a:ext cx="2273300" cy="2255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486150" y="2639058"/>
            <a:ext cx="2201887" cy="5543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Чаша. </a:t>
            </a:r>
            <a:r>
              <a:rPr lang="ru-RU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Мавераннахр</a:t>
            </a:r>
            <a:r>
              <a:rPr lang="ru-RU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Бинкат</a:t>
            </a:r>
            <a:r>
              <a:rPr lang="ru-RU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 algn="ctr"/>
            <a:r>
              <a:rPr lang="ru-RU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X в. Глина, ангоб, роспись, глазурь</a:t>
            </a:r>
            <a:endParaRPr lang="ru-RU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437" y="1656107"/>
            <a:ext cx="1020836" cy="1362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8565" y="1684803"/>
            <a:ext cx="1354138" cy="974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155"/>
          <a:stretch/>
        </p:blipFill>
        <p:spPr bwMode="auto">
          <a:xfrm>
            <a:off x="2591693" y="1684803"/>
            <a:ext cx="894457" cy="1090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0800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ГОРНОЕ ДЕЛО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142875" y="611932"/>
            <a:ext cx="3744962" cy="2509750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В горах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Шаша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в долинах Ферганы и Зарафшана добывали железо, медь, свинец, золото, серебро, бирюзу и другие полезные ископаемые. Область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Илак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была одним из крупных центров добычи свинца и серебра. 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Фергане были обнаружены и нашли применение каменный уголь и нефть.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7879" y="1687312"/>
            <a:ext cx="858150" cy="612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5829" y="1638146"/>
            <a:ext cx="1092078" cy="726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6565" y="2335149"/>
            <a:ext cx="870389" cy="8214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869" y="712242"/>
            <a:ext cx="1241940" cy="918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4150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СЕВЕРНЫЙ  ПУТЬ ИЗ МАВЕРАННАХРА В ЮЖНУЮ СИБИРЬ И МОНГОЛИЮ</a:t>
            </a:r>
            <a:endParaRPr lang="ru-RU" altLang="ru-RU" sz="1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71413" y="611932"/>
            <a:ext cx="3888432" cy="2304306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</a:t>
            </a:r>
            <a:endParaRPr lang="ru-RU" altLang="ru-RU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606398312"/>
              </p:ext>
            </p:extLst>
          </p:nvPr>
        </p:nvGraphicFramePr>
        <p:xfrm>
          <a:off x="295249" y="627499"/>
          <a:ext cx="3312369" cy="2448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96250933"/>
              </p:ext>
            </p:extLst>
          </p:nvPr>
        </p:nvGraphicFramePr>
        <p:xfrm>
          <a:off x="3607618" y="627499"/>
          <a:ext cx="2080420" cy="2448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929060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ТОРГОВЛЯ С БУЛГАРАМИ И ХАЗАРАМИ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142875" y="611932"/>
            <a:ext cx="3816970" cy="2304306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</a:t>
            </a:r>
            <a:endParaRPr lang="ru-RU" altLang="ru-RU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518" y="683940"/>
            <a:ext cx="3035272" cy="24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502418888"/>
              </p:ext>
            </p:extLst>
          </p:nvPr>
        </p:nvGraphicFramePr>
        <p:xfrm>
          <a:off x="287437" y="1115988"/>
          <a:ext cx="3312368" cy="1800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2849" y="971972"/>
            <a:ext cx="2156089" cy="15960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67804243"/>
              </p:ext>
            </p:extLst>
          </p:nvPr>
        </p:nvGraphicFramePr>
        <p:xfrm>
          <a:off x="3527797" y="683940"/>
          <a:ext cx="2088232" cy="2376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2617670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ТОРГОВЛЯ С КИТАЕМ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142875" y="611932"/>
            <a:ext cx="3024882" cy="2304306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Из Ферганы через </a:t>
            </a:r>
            <a:r>
              <a:rPr lang="ru-RU" altLang="ru-RU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Узген</a:t>
            </a: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 Кашгар и Китай вывозили цветное стекло, керамику, лошадей, драгоценности и оружие.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Из Китая вывозили шелк, фарфоровую посуду. </a:t>
            </a:r>
          </a:p>
        </p:txBody>
      </p:sp>
      <p:pic>
        <p:nvPicPr>
          <p:cNvPr id="10245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862"/>
          <a:stretch/>
        </p:blipFill>
        <p:spPr bwMode="auto">
          <a:xfrm>
            <a:off x="3192500" y="1038958"/>
            <a:ext cx="2351522" cy="1517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653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endParaRPr lang="ru-RU" altLang="ru-RU" sz="1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142875" y="611932"/>
            <a:ext cx="3816970" cy="2304306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en-US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веке во внешней торговле широко использовали обменные чеки. Чтобы не возить с собой большое количество денег ,купцы сдавали их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саррафу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(меняле) и получали взамен соответствующий документ – чек. Прибыв в назначенный город ,купец обменивал чек на указанную в нем сумму денег</a:t>
            </a: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altLang="ru-RU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9953" y="1332012"/>
            <a:ext cx="1832977" cy="12592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2450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ДЕНЕЖНОЕ ОБРАЩЕНИЕ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142875" y="611932"/>
            <a:ext cx="3816970" cy="2304306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</a:t>
            </a:r>
            <a:endParaRPr lang="ru-RU" altLang="ru-RU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87438" y="611931"/>
            <a:ext cx="338437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В </a:t>
            </a:r>
            <a:r>
              <a:rPr lang="ru-RU" dirty="0" err="1"/>
              <a:t>Мавераннахре</a:t>
            </a:r>
            <a:r>
              <a:rPr lang="ru-RU" dirty="0"/>
              <a:t> в IX-X вв. в обороте находилось огромное количество монет из драгоценных металлов. На внутреннем рынке была в обращении мелкая медная разменная монета </a:t>
            </a:r>
            <a:r>
              <a:rPr lang="ru-RU" dirty="0" err="1"/>
              <a:t>фельс</a:t>
            </a:r>
            <a:r>
              <a:rPr lang="ru-RU" dirty="0"/>
              <a:t>, а в международной торговле — серебряные дирхемы "</a:t>
            </a:r>
            <a:r>
              <a:rPr lang="ru-RU" dirty="0" err="1"/>
              <a:t>исмаили</a:t>
            </a:r>
            <a:r>
              <a:rPr lang="ru-RU" dirty="0"/>
              <a:t>" и золотые динары. Медные монеты имели право чеканить и центральные, и местные </a:t>
            </a:r>
            <a:r>
              <a:rPr lang="ru-RU" dirty="0" smtClean="0"/>
              <a:t>правители. </a:t>
            </a:r>
            <a:r>
              <a:rPr lang="ru-RU" dirty="0"/>
              <a:t>Золотые динары </a:t>
            </a:r>
            <a:r>
              <a:rPr lang="ru-RU" dirty="0" smtClean="0"/>
              <a:t> </a:t>
            </a:r>
            <a:r>
              <a:rPr lang="ru-RU" dirty="0"/>
              <a:t>и серебряные дирхемы чеканились только от имени верховного государя </a:t>
            </a:r>
            <a:r>
              <a:rPr lang="ru-RU" dirty="0" err="1"/>
              <a:t>Саманидов</a:t>
            </a:r>
            <a:r>
              <a:rPr lang="ru-RU" dirty="0"/>
              <a:t> на монетных дворах </a:t>
            </a:r>
            <a:r>
              <a:rPr lang="ru-RU" dirty="0" err="1"/>
              <a:t>Шаша</a:t>
            </a:r>
            <a:r>
              <a:rPr lang="ru-RU" dirty="0"/>
              <a:t>, Самарканда, Бухары и </a:t>
            </a:r>
            <a:r>
              <a:rPr lang="ru-RU" dirty="0" err="1"/>
              <a:t>Мерва</a:t>
            </a:r>
            <a:r>
              <a:rPr lang="ru-RU" dirty="0"/>
              <a:t>. 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1813" y="474506"/>
            <a:ext cx="2008333" cy="1534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8123" y="1991015"/>
            <a:ext cx="2122023" cy="1086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 rot="10800000" flipH="1" flipV="1">
            <a:off x="3239765" y="2786202"/>
            <a:ext cx="21602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00" dirty="0" smtClean="0"/>
              <a:t>дирхем</a:t>
            </a:r>
          </a:p>
          <a:p>
            <a:pPr algn="ctr"/>
            <a:r>
              <a:rPr lang="ru-RU" sz="800" dirty="0" err="1" smtClean="0"/>
              <a:t>Саманиды</a:t>
            </a:r>
            <a:r>
              <a:rPr lang="ru-RU" sz="800" dirty="0"/>
              <a:t>, Исмаил ибн Ахмад</a:t>
            </a:r>
          </a:p>
          <a:p>
            <a:pPr algn="ctr"/>
            <a:r>
              <a:rPr lang="ru-RU" sz="800" dirty="0" smtClean="0"/>
              <a:t>. </a:t>
            </a:r>
            <a:r>
              <a:rPr lang="ru-RU" sz="800" dirty="0"/>
              <a:t>(905-906 </a:t>
            </a:r>
            <a:r>
              <a:rPr lang="ru-RU" sz="800" dirty="0" smtClean="0"/>
              <a:t>г.) </a:t>
            </a:r>
            <a:endParaRPr lang="ru-RU" sz="800" dirty="0"/>
          </a:p>
        </p:txBody>
      </p:sp>
    </p:spTree>
    <p:extLst>
      <p:ext uri="{BB962C8B-B14F-4D97-AF65-F5344CB8AC3E}">
        <p14:creationId xmlns:p14="http://schemas.microsoft.com/office/powerpoint/2010/main" val="2691974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 УРОКА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215429" y="611932"/>
            <a:ext cx="5472608" cy="2448272"/>
          </a:xfrm>
        </p:spPr>
        <p:txBody>
          <a:bodyPr/>
          <a:lstStyle/>
          <a:p>
            <a:pPr marL="457200" indent="-457200" eaLnBrk="1" hangingPunct="1">
              <a:spcBef>
                <a:spcPts val="563"/>
              </a:spcBef>
              <a:buAutoNum type="arabicPeriod"/>
            </a:pP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Сельское хозяйство и ремесло.</a:t>
            </a:r>
          </a:p>
          <a:p>
            <a:pPr marL="457200" indent="-457200" eaLnBrk="1" hangingPunct="1">
              <a:spcBef>
                <a:spcPts val="563"/>
              </a:spcBef>
              <a:buAutoNum type="arabicPeriod"/>
            </a:pP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Внутренняя и внешняя торговля. Денежное обращение.</a:t>
            </a:r>
          </a:p>
          <a:p>
            <a:pPr marL="457200" indent="-457200" eaLnBrk="1" hangingPunct="1">
              <a:spcBef>
                <a:spcPts val="563"/>
              </a:spcBef>
              <a:buAutoNum type="arabicPeriod"/>
            </a:pP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Виды землевладения.</a:t>
            </a:r>
          </a:p>
          <a:p>
            <a:pPr marL="457200" indent="-457200" eaLnBrk="1" hangingPunct="1">
              <a:spcBef>
                <a:spcPts val="563"/>
              </a:spcBef>
              <a:buAutoNum type="arabicPeriod"/>
            </a:pP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Земельная собственность – икта.</a:t>
            </a:r>
          </a:p>
          <a:p>
            <a:pPr marL="228600" indent="-228600" eaLnBrk="1" hangingPunct="1">
              <a:spcBef>
                <a:spcPts val="563"/>
              </a:spcBef>
              <a:buAutoNum type="arabicPeriod" startAt="5"/>
            </a:pP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Кризис власти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Саманидов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228600" indent="-228600" eaLnBrk="1" hangingPunct="1">
              <a:spcBef>
                <a:spcPts val="563"/>
              </a:spcBef>
              <a:buAutoNum type="arabicPeriod" startAt="5"/>
            </a:pP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Система управления.</a:t>
            </a:r>
          </a:p>
          <a:p>
            <a:pPr marL="228600" indent="-228600" eaLnBrk="1" hangingPunct="1">
              <a:spcBef>
                <a:spcPts val="563"/>
              </a:spcBef>
              <a:buAutoNum type="arabicPeriod" startAt="5"/>
            </a:pP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Наука и культура  в государстве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Газневидов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228600" indent="-228600" eaLnBrk="1" hangingPunct="1">
              <a:spcBef>
                <a:spcPts val="563"/>
              </a:spcBef>
              <a:buAutoNum type="arabicPeriod" startAt="5"/>
            </a:pPr>
            <a:endParaRPr lang="ru-RU" alt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 eaLnBrk="1" hangingPunct="1">
              <a:spcBef>
                <a:spcPts val="563"/>
              </a:spcBef>
              <a:buAutoNum type="arabicPeriod"/>
            </a:pPr>
            <a:endParaRPr lang="ru-RU" alt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ВИДЫ ЗЕМЛЕВЛАДЕНИЯ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142875" y="611932"/>
            <a:ext cx="3816970" cy="2304306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</a:t>
            </a:r>
            <a:endParaRPr lang="ru-RU" altLang="ru-RU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270161134"/>
              </p:ext>
            </p:extLst>
          </p:nvPr>
        </p:nvGraphicFramePr>
        <p:xfrm>
          <a:off x="64917" y="467916"/>
          <a:ext cx="5544616" cy="26851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24095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ФОРМА ЗЕМЛЕВЛАДЕНИЯ - ИКТА 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142875" y="611932"/>
            <a:ext cx="3816970" cy="2304306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</a:t>
            </a:r>
            <a:endParaRPr lang="ru-RU" altLang="ru-RU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5430" y="683940"/>
            <a:ext cx="3528391" cy="2292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В </a:t>
            </a:r>
            <a:r>
              <a:rPr lang="ru-RU" dirty="0"/>
              <a:t>эпоху </a:t>
            </a:r>
            <a:r>
              <a:rPr lang="ru-RU" dirty="0" err="1"/>
              <a:t>Саманидов</a:t>
            </a:r>
            <a:r>
              <a:rPr lang="ru-RU" dirty="0"/>
              <a:t> также распространилась форма землевладения икта. Эти земли дарились представителям правящей династии и высших слоев общества за особые заслуги перед государством. </a:t>
            </a:r>
            <a:endParaRPr lang="ru-RU" dirty="0" smtClean="0"/>
          </a:p>
          <a:p>
            <a:r>
              <a:rPr lang="ru-RU" dirty="0"/>
              <a:t> </a:t>
            </a:r>
            <a:r>
              <a:rPr lang="ru-RU" dirty="0" smtClean="0"/>
              <a:t>    Владельцы </a:t>
            </a:r>
            <a:r>
              <a:rPr lang="ru-RU" dirty="0" err="1"/>
              <a:t>иктовых</a:t>
            </a:r>
            <a:r>
              <a:rPr lang="ru-RU" dirty="0"/>
              <a:t> земель назывались </a:t>
            </a:r>
            <a:r>
              <a:rPr lang="ru-RU" dirty="0" smtClean="0"/>
              <a:t> </a:t>
            </a:r>
            <a:r>
              <a:rPr lang="ru-RU" dirty="0" err="1"/>
              <a:t>иктадары</a:t>
            </a:r>
            <a:r>
              <a:rPr lang="ru-RU" dirty="0"/>
              <a:t>. В качестве икты им передавалась целая область, земледельческий район или </a:t>
            </a:r>
            <a:r>
              <a:rPr lang="ru-RU" dirty="0" smtClean="0"/>
              <a:t>город. </a:t>
            </a:r>
            <a:r>
              <a:rPr lang="ru-RU" dirty="0"/>
              <a:t>Первоначально икта давалась высшей аристократии: </a:t>
            </a:r>
            <a:r>
              <a:rPr lang="ru-RU" dirty="0" err="1"/>
              <a:t>амирам</a:t>
            </a:r>
            <a:r>
              <a:rPr lang="ru-RU" dirty="0"/>
              <a:t> и крупным чиновникам </a:t>
            </a:r>
            <a:r>
              <a:rPr lang="ru-RU" dirty="0" smtClean="0"/>
              <a:t>— </a:t>
            </a:r>
            <a:r>
              <a:rPr lang="ru-RU" dirty="0"/>
              <a:t>членам </a:t>
            </a:r>
            <a:r>
              <a:rPr lang="ru-RU" dirty="0" smtClean="0"/>
              <a:t>династии- </a:t>
            </a:r>
            <a:r>
              <a:rPr lang="ru-RU" dirty="0"/>
              <a:t>на определенное </a:t>
            </a:r>
            <a:r>
              <a:rPr lang="ru-RU" dirty="0" smtClean="0"/>
              <a:t>время. </a:t>
            </a:r>
            <a:r>
              <a:rPr lang="ru-RU" dirty="0" err="1"/>
              <a:t>Иктадары</a:t>
            </a:r>
            <a:r>
              <a:rPr lang="ru-RU" dirty="0"/>
              <a:t> получали право лишь на часть налогов с населения, жившего на этой территории.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869554" y="630215"/>
            <a:ext cx="1548733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9645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БАРЗИКОРЫ- ИЗДОЛЬЩИКИ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142875" y="611932"/>
            <a:ext cx="3312914" cy="2304306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alt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IX—X вв. крупным землевладельцам было 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выгодно </a:t>
            </a:r>
            <a:r>
              <a:rPr lang="ru-RU" alt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сдавать землю в аренду малоземельным или безземельным 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сельским труженикам. 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В </a:t>
            </a:r>
            <a:r>
              <a:rPr lang="ru-RU" alt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то время арендаторы назывались </a:t>
            </a:r>
            <a:r>
              <a:rPr lang="ru-RU" altLang="ru-RU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барзикорами</a:t>
            </a:r>
            <a:r>
              <a:rPr lang="ru-RU" alt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или 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издольщиками. Поземельным </a:t>
            </a:r>
            <a:r>
              <a:rPr lang="ru-RU" alt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налогом облагали и 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арендатора, и землевладельца</a:t>
            </a:r>
            <a:r>
              <a:rPr lang="ru-RU" alt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altLang="ru-RU" sz="1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7797" y="899964"/>
            <a:ext cx="1947758" cy="129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8547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КРИЗИС ВЛАСТИ САМАНИДОВ 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142875" y="611932"/>
            <a:ext cx="3816970" cy="2304306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</a:t>
            </a:r>
            <a:endParaRPr lang="ru-RU" altLang="ru-RU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925618162"/>
              </p:ext>
            </p:extLst>
          </p:nvPr>
        </p:nvGraphicFramePr>
        <p:xfrm>
          <a:off x="647477" y="755948"/>
          <a:ext cx="4752527" cy="21439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50887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РАСПАД ГОСУДАРСТВА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71413" y="519113"/>
            <a:ext cx="3888432" cy="2397125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961 году поднимается бунт военной гвардии  Бухары. Восставшие подожгли  и разграбили дворец эмира. Усиление дворцовой борьбы и мятежи дехкан и местных правителей ослабляют центральную власть. Наносят большой ущерб экономической и политической мощи государства</a:t>
            </a: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altLang="ru-RU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7837" y="827956"/>
            <a:ext cx="1794596" cy="1224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745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ВОЗВЫШЕНИЕ ТЮРКСКИХ ВОЕНАЧАЛЬНИКОВ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142875" y="611932"/>
            <a:ext cx="3816970" cy="2304306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В сложный для государства период тюркские </a:t>
            </a:r>
            <a:r>
              <a:rPr lang="ru-RU" altLang="ru-RU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хаджибы</a:t>
            </a: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(военачальники) дворцовой гвардии государства </a:t>
            </a:r>
            <a:r>
              <a:rPr lang="ru-RU" altLang="ru-RU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Саманидов</a:t>
            </a: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играли важную роль в политической жизни. В их руках были военные и оборонные дела. Они получали право управления отдельными областями.</a:t>
            </a:r>
            <a:endParaRPr lang="ru-RU" altLang="ru-RU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5829" y="659320"/>
            <a:ext cx="1829933" cy="22569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0053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ОБРАЗОВАНИЕ ГОСУДАРСТВА ГАЗНЕВИДОВ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143420" y="519113"/>
            <a:ext cx="3815829" cy="2541091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Выходец из </a:t>
            </a:r>
            <a:r>
              <a:rPr lang="ru-RU" alt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гулямской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семьи, выступивший против </a:t>
            </a:r>
            <a:r>
              <a:rPr lang="ru-RU" alt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саманидов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во второй половине </a:t>
            </a:r>
            <a:r>
              <a:rPr lang="en-US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века, </a:t>
            </a:r>
            <a:r>
              <a:rPr lang="ru-RU" alt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тюркский полководец </a:t>
            </a:r>
            <a:endParaRPr lang="ru-RU" altLang="ru-RU" sz="1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Алптегин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(962-963 гг.),стремился самостоятельно управлять </a:t>
            </a:r>
            <a:r>
              <a:rPr lang="ru-RU" alt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Газной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и Кабулом. Ему удалось  заложить основы государства </a:t>
            </a:r>
            <a:r>
              <a:rPr lang="ru-RU" alt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Газневидов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Политический авторитет </a:t>
            </a:r>
            <a:r>
              <a:rPr lang="ru-RU" alt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Газневидов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возрос во время правления </a:t>
            </a:r>
            <a:r>
              <a:rPr lang="ru-RU" alt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Себуктегина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(977-997гг.). Новое государство с центром в </a:t>
            </a:r>
            <a:r>
              <a:rPr lang="ru-RU" alt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Газне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было  признано </a:t>
            </a:r>
            <a:r>
              <a:rPr lang="ru-RU" alt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Саманидами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grpSp>
        <p:nvGrpSpPr>
          <p:cNvPr id="2" name="Группа 1"/>
          <p:cNvGrpSpPr/>
          <p:nvPr/>
        </p:nvGrpSpPr>
        <p:grpSpPr>
          <a:xfrm>
            <a:off x="3815829" y="683940"/>
            <a:ext cx="1857334" cy="1512168"/>
            <a:chOff x="3579601" y="1115988"/>
            <a:chExt cx="2104551" cy="1503828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79601" y="1115988"/>
              <a:ext cx="1288417" cy="15038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68018" y="1115988"/>
              <a:ext cx="816134" cy="15038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776125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ПРАВЛЕНИЕ МАХМУДА ГАЗНЕВИ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71413" y="519113"/>
            <a:ext cx="4104456" cy="2397125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В 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правление Махмуда </a:t>
            </a:r>
            <a:r>
              <a:rPr lang="ru-RU" alt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Газневи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(997-1030 гг.) территория государства расширилась  и оно превратилось в одно из могущественных государств Востока. 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В </a:t>
            </a:r>
            <a:r>
              <a:rPr lang="ru-RU" alt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результате завоевательных войн Махмуда была создана огромная империя, в состав которой входили: территории современного Афганистана, Пенджаб, Хорасан, области по течению Амударьи вплоть до Хорезма 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включительно (1017 г.)</a:t>
            </a:r>
            <a:endParaRPr lang="ru-RU" altLang="ru-RU" sz="1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9885" y="611932"/>
            <a:ext cx="1289516" cy="1715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0525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УПРАВЛЕНИЕ ГОСУДАРСТВОМ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215429" y="611932"/>
            <a:ext cx="3744416" cy="2304306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altLang="ru-RU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государстве </a:t>
            </a:r>
            <a:r>
              <a:rPr lang="ru-RU" altLang="ru-RU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Газневидов</a:t>
            </a:r>
            <a:r>
              <a:rPr lang="ru-RU" alt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неограниченную власть имел 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правитель.</a:t>
            </a:r>
            <a:endParaRPr lang="ru-RU" altLang="ru-RU" sz="1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подчинении главного визиря находились военный ,посольский департаменты, диван официальных мероприятий, а также финансовый и почтовый диваны. 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Правитель </a:t>
            </a:r>
            <a:r>
              <a:rPr lang="ru-RU" alt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вилоята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назывался вали, градоначальник- </a:t>
            </a:r>
            <a:r>
              <a:rPr lang="ru-RU" alt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раис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Областью управлял </a:t>
            </a:r>
            <a:r>
              <a:rPr lang="ru-RU" alt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амид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городом- </a:t>
            </a:r>
            <a:r>
              <a:rPr lang="ru-RU" alt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кутвал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altLang="ru-RU" sz="1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73" t="9883" r="10628" b="24863"/>
          <a:stretch/>
        </p:blipFill>
        <p:spPr bwMode="auto">
          <a:xfrm>
            <a:off x="3887837" y="647376"/>
            <a:ext cx="1692283" cy="937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97437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НАУКА И КУЛЬТУРА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142875" y="611932"/>
            <a:ext cx="3816970" cy="2304306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</a:t>
            </a:r>
            <a:endParaRPr lang="ru-RU" altLang="ru-RU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87437" y="612506"/>
            <a:ext cx="3888135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</a:t>
            </a:r>
            <a:r>
              <a:rPr lang="ru-RU" dirty="0" err="1" smtClean="0"/>
              <a:t>Газна</a:t>
            </a:r>
            <a:r>
              <a:rPr lang="ru-RU" dirty="0" smtClean="0"/>
              <a:t> в правление Махмуда  </a:t>
            </a:r>
            <a:r>
              <a:rPr lang="ru-RU" dirty="0"/>
              <a:t>стала городом, уступавшим в области культуры только Багдаду. Махмуд приглашал поэтов, интеллектуалов, ученых и историков со всего мира в свой город </a:t>
            </a:r>
            <a:r>
              <a:rPr lang="ru-RU" dirty="0" smtClean="0"/>
              <a:t>. </a:t>
            </a:r>
            <a:r>
              <a:rPr lang="ru-RU" dirty="0"/>
              <a:t>У него была мечта сделать </a:t>
            </a:r>
            <a:r>
              <a:rPr lang="ru-RU" dirty="0" err="1" smtClean="0"/>
              <a:t>Газну</a:t>
            </a:r>
            <a:r>
              <a:rPr lang="ru-RU" dirty="0" smtClean="0"/>
              <a:t> </a:t>
            </a:r>
            <a:r>
              <a:rPr lang="ru-RU" dirty="0"/>
              <a:t>интеллектуальной столицей мусульманского </a:t>
            </a:r>
            <a:r>
              <a:rPr lang="ru-RU" dirty="0" smtClean="0"/>
              <a:t>мира. При его дворе работали более 400 ученых, поэтов и артистов. </a:t>
            </a:r>
          </a:p>
          <a:p>
            <a:r>
              <a:rPr lang="ru-RU" dirty="0" smtClean="0"/>
              <a:t>     Великие ученые  </a:t>
            </a:r>
            <a:r>
              <a:rPr lang="ru-RU" dirty="0"/>
              <a:t>Фирдоуси </a:t>
            </a:r>
            <a:r>
              <a:rPr lang="ru-RU" dirty="0" smtClean="0"/>
              <a:t>,Аль-</a:t>
            </a:r>
            <a:r>
              <a:rPr lang="ru-RU" dirty="0" err="1" smtClean="0"/>
              <a:t>Беруни,Наср</a:t>
            </a:r>
            <a:r>
              <a:rPr lang="ru-RU" dirty="0" smtClean="0"/>
              <a:t> </a:t>
            </a:r>
            <a:r>
              <a:rPr lang="ru-RU" dirty="0" err="1" smtClean="0"/>
              <a:t>Хусрав,Байхаки</a:t>
            </a:r>
            <a:r>
              <a:rPr lang="ru-RU" dirty="0" smtClean="0"/>
              <a:t>, </a:t>
            </a:r>
            <a:r>
              <a:rPr lang="ru-RU" dirty="0" err="1" smtClean="0"/>
              <a:t>Гардиузи</a:t>
            </a:r>
            <a:r>
              <a:rPr lang="ru-RU" dirty="0" smtClean="0"/>
              <a:t> </a:t>
            </a:r>
            <a:r>
              <a:rPr lang="ru-RU" dirty="0"/>
              <a:t>стали частью его двора</a:t>
            </a:r>
            <a:r>
              <a:rPr lang="ru-RU" dirty="0" smtClean="0"/>
              <a:t>. </a:t>
            </a:r>
          </a:p>
          <a:p>
            <a:r>
              <a:rPr lang="ru-RU" dirty="0" smtClean="0"/>
              <a:t>В </a:t>
            </a:r>
            <a:r>
              <a:rPr lang="ru-RU" dirty="0" err="1" smtClean="0"/>
              <a:t>Газне</a:t>
            </a:r>
            <a:r>
              <a:rPr lang="ru-RU" dirty="0" smtClean="0"/>
              <a:t> </a:t>
            </a:r>
            <a:r>
              <a:rPr lang="ru-RU" dirty="0"/>
              <a:t>были созданы учебные заведения для изучения поэзии, математики, религии и медицины. </a:t>
            </a:r>
            <a:r>
              <a:rPr lang="ru-RU" dirty="0" smtClean="0"/>
              <a:t>Было возведено множество мечетей, </a:t>
            </a:r>
            <a:r>
              <a:rPr lang="ru-RU" dirty="0" err="1" smtClean="0"/>
              <a:t>ханака</a:t>
            </a:r>
            <a:r>
              <a:rPr lang="ru-RU" dirty="0" smtClean="0"/>
              <a:t> и дворцов.</a:t>
            </a:r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5347" y="683940"/>
            <a:ext cx="1299846" cy="161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2193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КЛЮЧЕВЫЕ ПОНЯТИЯ: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71413" y="611932"/>
            <a:ext cx="5400700" cy="2304306"/>
          </a:xfrm>
        </p:spPr>
        <p:txBody>
          <a:bodyPr/>
          <a:lstStyle/>
          <a:p>
            <a:pPr eaLnBrk="1" hangingPunct="1">
              <a:spcBef>
                <a:spcPts val="563"/>
              </a:spcBef>
              <a:buFont typeface="Wingdings" pitchFamily="2" charset="2"/>
              <a:buChar char="v"/>
            </a:pPr>
            <a:r>
              <a:rPr lang="ru-RU" altLang="ru-RU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Экономическая жизнь. </a:t>
            </a:r>
          </a:p>
          <a:p>
            <a:pPr eaLnBrk="1" hangingPunct="1">
              <a:spcBef>
                <a:spcPts val="563"/>
              </a:spcBef>
              <a:buFont typeface="Wingdings" pitchFamily="2" charset="2"/>
              <a:buChar char="v"/>
            </a:pPr>
            <a:r>
              <a:rPr lang="ru-RU" altLang="ru-RU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Внутренняя и внешняя торговля. </a:t>
            </a:r>
          </a:p>
          <a:p>
            <a:pPr eaLnBrk="1" hangingPunct="1">
              <a:spcBef>
                <a:spcPts val="563"/>
              </a:spcBef>
              <a:buFont typeface="Wingdings" pitchFamily="2" charset="2"/>
              <a:buChar char="v"/>
            </a:pPr>
            <a:r>
              <a:rPr lang="ru-RU" altLang="ru-RU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Денежное обращение. </a:t>
            </a:r>
          </a:p>
          <a:p>
            <a:pPr eaLnBrk="1" hangingPunct="1">
              <a:spcBef>
                <a:spcPts val="563"/>
              </a:spcBef>
              <a:buFont typeface="Wingdings" pitchFamily="2" charset="2"/>
              <a:buChar char="v"/>
            </a:pPr>
            <a:r>
              <a:rPr lang="ru-RU" altLang="ru-RU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Формы землевладения.</a:t>
            </a:r>
          </a:p>
          <a:p>
            <a:pPr eaLnBrk="1" hangingPunct="1">
              <a:spcBef>
                <a:spcPts val="563"/>
              </a:spcBef>
              <a:buFont typeface="Wingdings" pitchFamily="2" charset="2"/>
              <a:buChar char="v"/>
            </a:pPr>
            <a:r>
              <a:rPr lang="ru-RU" altLang="ru-RU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Кризис власти </a:t>
            </a:r>
            <a:r>
              <a:rPr lang="ru-RU" altLang="ru-RU" sz="11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Саманидов</a:t>
            </a:r>
            <a:r>
              <a:rPr lang="ru-RU" altLang="ru-RU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eaLnBrk="1" hangingPunct="1">
              <a:spcBef>
                <a:spcPts val="563"/>
              </a:spcBef>
              <a:buFont typeface="Wingdings" pitchFamily="2" charset="2"/>
              <a:buChar char="v"/>
            </a:pPr>
            <a:r>
              <a:rPr lang="ru-RU" altLang="ru-RU" sz="11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Газневиды</a:t>
            </a:r>
            <a:r>
              <a:rPr lang="ru-RU" altLang="ru-RU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eaLnBrk="1" hangingPunct="1">
              <a:spcBef>
                <a:spcPts val="563"/>
              </a:spcBef>
              <a:buFont typeface="Wingdings" pitchFamily="2" charset="2"/>
              <a:buChar char="v"/>
            </a:pPr>
            <a:r>
              <a:rPr lang="ru-RU" altLang="ru-RU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Махмуд </a:t>
            </a:r>
            <a:r>
              <a:rPr lang="ru-RU" altLang="ru-RU" sz="11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Газневи</a:t>
            </a:r>
            <a:r>
              <a:rPr lang="ru-RU" altLang="ru-RU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eaLnBrk="1" hangingPunct="1">
              <a:spcBef>
                <a:spcPts val="563"/>
              </a:spcBef>
              <a:buFont typeface="Wingdings" pitchFamily="2" charset="2"/>
              <a:buChar char="v"/>
            </a:pPr>
            <a:r>
              <a:rPr lang="ru-RU" altLang="ru-RU" sz="11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Маъсуд</a:t>
            </a:r>
            <a:r>
              <a:rPr lang="ru-RU" altLang="ru-RU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1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Газневи</a:t>
            </a:r>
            <a:r>
              <a:rPr lang="ru-RU" altLang="ru-RU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eaLnBrk="1" hangingPunct="1">
              <a:spcBef>
                <a:spcPts val="563"/>
              </a:spcBef>
              <a:buFont typeface="Wingdings" pitchFamily="2" charset="2"/>
              <a:buChar char="v"/>
            </a:pPr>
            <a:r>
              <a:rPr lang="ru-RU" altLang="ru-RU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Система правления.</a:t>
            </a:r>
          </a:p>
          <a:p>
            <a:pPr eaLnBrk="1" hangingPunct="1">
              <a:spcBef>
                <a:spcPts val="563"/>
              </a:spcBef>
              <a:buFont typeface="Wingdings" pitchFamily="2" charset="2"/>
              <a:buChar char="v"/>
            </a:pPr>
            <a:r>
              <a:rPr lang="ru-RU" altLang="ru-RU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Наука и культура.</a:t>
            </a:r>
          </a:p>
        </p:txBody>
      </p:sp>
    </p:spTree>
    <p:extLst>
      <p:ext uri="{BB962C8B-B14F-4D97-AF65-F5344CB8AC3E}">
        <p14:creationId xmlns:p14="http://schemas.microsoft.com/office/powerpoint/2010/main" val="2925630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РАСПАД ГОСУДАРСТВА ГАЗНЕВИДОВ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142875" y="611932"/>
            <a:ext cx="3816970" cy="2304306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</a:t>
            </a:r>
            <a:endParaRPr lang="ru-RU" altLang="ru-RU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2875" y="539924"/>
            <a:ext cx="345693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Однако в период правления </a:t>
            </a:r>
            <a:r>
              <a:rPr lang="ru-RU" sz="1600" dirty="0" err="1" smtClean="0"/>
              <a:t>Маъсуда</a:t>
            </a:r>
            <a:r>
              <a:rPr lang="ru-RU" sz="1600" dirty="0" smtClean="0"/>
              <a:t> </a:t>
            </a:r>
            <a:r>
              <a:rPr lang="ru-RU" sz="1600" dirty="0" err="1"/>
              <a:t>Г</a:t>
            </a:r>
            <a:r>
              <a:rPr lang="ru-RU" sz="1600" dirty="0" err="1" smtClean="0"/>
              <a:t>азневи</a:t>
            </a:r>
            <a:r>
              <a:rPr lang="ru-RU" sz="1600" dirty="0" smtClean="0"/>
              <a:t> (1030-1040 гг.) многие области страны были постепенно утеряны, пришли в упадок. Государство </a:t>
            </a:r>
            <a:r>
              <a:rPr lang="ru-RU" sz="1600" dirty="0" err="1"/>
              <a:t>Газневидов</a:t>
            </a:r>
            <a:r>
              <a:rPr lang="ru-RU" sz="1600" dirty="0"/>
              <a:t> </a:t>
            </a:r>
            <a:r>
              <a:rPr lang="ru-RU" sz="1600" dirty="0" smtClean="0"/>
              <a:t>ослабло, </a:t>
            </a:r>
            <a:r>
              <a:rPr lang="ru-RU" sz="1600" dirty="0"/>
              <a:t>и Хорезм вышел из его состава. Резкий рост налогов, произвол </a:t>
            </a:r>
            <a:r>
              <a:rPr lang="ru-RU" sz="1600" dirty="0" smtClean="0"/>
              <a:t>властей, </a:t>
            </a:r>
            <a:r>
              <a:rPr lang="ru-RU" sz="1600" dirty="0"/>
              <a:t>внутренние распри</a:t>
            </a:r>
            <a:r>
              <a:rPr lang="ru-RU" sz="1600" dirty="0" smtClean="0"/>
              <a:t>, </a:t>
            </a:r>
            <a:r>
              <a:rPr lang="ru-RU" sz="1600" dirty="0"/>
              <a:t>ослабление военной мощи страны стали основными </a:t>
            </a:r>
            <a:r>
              <a:rPr lang="ru-RU" sz="1600" dirty="0" smtClean="0"/>
              <a:t>причинами </a:t>
            </a:r>
            <a:r>
              <a:rPr lang="ru-RU" sz="1600" dirty="0"/>
              <a:t>гибели государства.</a:t>
            </a:r>
          </a:p>
          <a:p>
            <a:endParaRPr lang="ru-RU" sz="16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9292" y="594396"/>
            <a:ext cx="1528825" cy="1019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1656" y="1692052"/>
            <a:ext cx="864096" cy="14119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4957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-595" y="1"/>
            <a:ext cx="5760045" cy="539924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САМОСТОЯТЕЛЬНАЯ РАБОТА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142875" y="611932"/>
            <a:ext cx="3816970" cy="2304306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altLang="ru-RU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Прочитать </a:t>
            </a: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§ 14 стр.48-52,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dirty="0" smtClean="0">
                <a:latin typeface="Arial Narrow"/>
                <a:ea typeface="Calibri"/>
                <a:cs typeface="Times New Roman"/>
              </a:rPr>
              <a:t>§15 стр.53- 54.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dirty="0" smtClean="0">
                <a:latin typeface="Arial Narrow"/>
                <a:ea typeface="Calibri"/>
                <a:cs typeface="Times New Roman"/>
              </a:rPr>
              <a:t>Устно ответить на вопросы.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dirty="0" smtClean="0">
                <a:solidFill>
                  <a:srgbClr val="000000"/>
                </a:solidFill>
                <a:latin typeface="Arial Narrow"/>
                <a:cs typeface="Times New Roman"/>
              </a:rPr>
              <a:t>Сделать кластер на тему: «Ремесло и торговля при </a:t>
            </a:r>
            <a:r>
              <a:rPr lang="ru-RU" altLang="ru-RU" dirty="0" err="1" smtClean="0">
                <a:solidFill>
                  <a:srgbClr val="000000"/>
                </a:solidFill>
                <a:latin typeface="Arial Narrow"/>
                <a:cs typeface="Times New Roman"/>
              </a:rPr>
              <a:t>Саманидах</a:t>
            </a:r>
            <a:r>
              <a:rPr lang="ru-RU" altLang="ru-RU" dirty="0" smtClean="0">
                <a:solidFill>
                  <a:srgbClr val="000000"/>
                </a:solidFill>
                <a:latin typeface="Arial Narrow"/>
                <a:cs typeface="Times New Roman"/>
              </a:rPr>
              <a:t>».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dirty="0" smtClean="0">
                <a:solidFill>
                  <a:srgbClr val="000000"/>
                </a:solidFill>
                <a:latin typeface="Arial Narrow"/>
                <a:cs typeface="Times New Roman"/>
              </a:rPr>
              <a:t>Заполнить таблицу стр.55</a:t>
            </a:r>
            <a:endParaRPr lang="ru-RU" altLang="ru-RU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3519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СЕЛЬСКОЕ ХОЗЯЙСТВО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142875" y="611932"/>
            <a:ext cx="3816970" cy="2304306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</a:t>
            </a:r>
            <a:endParaRPr lang="ru-RU" altLang="ru-RU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3421" y="755948"/>
            <a:ext cx="417616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     В </a:t>
            </a:r>
            <a:r>
              <a:rPr lang="en-US" sz="1400" dirty="0" smtClean="0"/>
              <a:t>IX-X</a:t>
            </a:r>
            <a:r>
              <a:rPr lang="ru-RU" sz="1400" dirty="0" smtClean="0"/>
              <a:t> веках основная часть населения </a:t>
            </a:r>
            <a:r>
              <a:rPr lang="ru-RU" sz="1400" dirty="0" err="1" smtClean="0"/>
              <a:t>Мавераннахра</a:t>
            </a:r>
            <a:r>
              <a:rPr lang="ru-RU" sz="1400" dirty="0" smtClean="0"/>
              <a:t> и Хорасана занималась поливным земледелием.</a:t>
            </a:r>
          </a:p>
          <a:p>
            <a:r>
              <a:rPr lang="ru-RU" sz="1400" dirty="0" smtClean="0"/>
              <a:t>     Создаваемые </a:t>
            </a:r>
            <a:r>
              <a:rPr lang="ru-RU" sz="1400" dirty="0"/>
              <a:t>веками оросительные системы, различные водные сооружения: плотины, водохранилища, водоподъемные чигири, подземные водные галереи — кяризы, </a:t>
            </a:r>
            <a:r>
              <a:rPr lang="ru-RU" sz="1400" dirty="0" err="1"/>
              <a:t>вододелители</a:t>
            </a:r>
            <a:r>
              <a:rPr lang="ru-RU" sz="1400" dirty="0"/>
              <a:t> </a:t>
            </a:r>
            <a:r>
              <a:rPr lang="ru-RU" sz="1400" dirty="0" smtClean="0"/>
              <a:t> </a:t>
            </a:r>
            <a:r>
              <a:rPr lang="ru-RU" sz="1400" dirty="0"/>
              <a:t>позволяли возделывать разнообразные виды сельскохозяйственных культур.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0912" y="539460"/>
            <a:ext cx="1167356" cy="785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0912" y="1357904"/>
            <a:ext cx="1261700" cy="766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735"/>
          <a:stretch/>
        </p:blipFill>
        <p:spPr bwMode="auto">
          <a:xfrm>
            <a:off x="4448746" y="2095165"/>
            <a:ext cx="951259" cy="1085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4347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СЕЛЬСКОЕ ХОЗЯЙСТВО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142875" y="611932"/>
            <a:ext cx="3456930" cy="2304306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Преобладающая часть поливных земель была занята зерновыми посевами и садами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В 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долинах Зарафшана,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Кашкадарье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Фергане, </a:t>
            </a:r>
            <a:r>
              <a:rPr lang="ru-RU" altLang="ru-RU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Илаке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Шаше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земледельцы возделывали пшеницу, ячмень, рис, просо,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хлопок.</a:t>
            </a:r>
            <a:endParaRPr lang="ru-RU" alt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indent="0" eaLnBrk="1" hangingPunct="1">
              <a:spcBef>
                <a:spcPts val="563"/>
              </a:spcBef>
              <a:buNone/>
            </a:pPr>
            <a:endParaRPr lang="ru-RU" altLang="ru-RU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altLang="ru-RU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5539" y="582595"/>
            <a:ext cx="1837976" cy="13784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25" y="2052092"/>
            <a:ext cx="1909984" cy="1107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010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СЕЛЬСКОЕ ХОЗЯЙСТВО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142875" y="611932"/>
            <a:ext cx="3456930" cy="2304306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altLang="ru-RU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Саманиды</a:t>
            </a: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особое значение придавали развитию сельского хозяйства, так </a:t>
            </a:r>
            <a:r>
              <a:rPr lang="ru-RU" altLang="ru-RU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как  </a:t>
            </a: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поземельный налог - харадж, </a:t>
            </a:r>
            <a:r>
              <a:rPr lang="ru-RU" altLang="ru-RU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поступающий в казну, составлял солидную часть бюджета </a:t>
            </a: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государства.</a:t>
            </a:r>
            <a:endParaRPr lang="ru-RU" altLang="ru-RU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1813" y="883429"/>
            <a:ext cx="1834260" cy="1455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0777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СКОТОВОДСТВО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142875" y="611932"/>
            <a:ext cx="3456930" cy="2304306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</a:t>
            </a:r>
            <a:endParaRPr lang="ru-RU" altLang="ru-RU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5429" y="683940"/>
            <a:ext cx="329863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prstClr val="black"/>
                </a:solidFill>
              </a:rPr>
              <a:t>     В </a:t>
            </a:r>
            <a:r>
              <a:rPr lang="en-US" sz="1200" dirty="0">
                <a:solidFill>
                  <a:prstClr val="black"/>
                </a:solidFill>
              </a:rPr>
              <a:t>IX-X</a:t>
            </a:r>
            <a:r>
              <a:rPr lang="ru-RU" sz="1200" dirty="0">
                <a:solidFill>
                  <a:prstClr val="black"/>
                </a:solidFill>
              </a:rPr>
              <a:t> </a:t>
            </a:r>
            <a:r>
              <a:rPr lang="ru-RU" sz="1200" dirty="0" smtClean="0">
                <a:solidFill>
                  <a:prstClr val="black"/>
                </a:solidFill>
              </a:rPr>
              <a:t>веках в </a:t>
            </a:r>
            <a:r>
              <a:rPr lang="ru-RU" sz="1200" dirty="0" err="1" smtClean="0">
                <a:solidFill>
                  <a:prstClr val="black"/>
                </a:solidFill>
              </a:rPr>
              <a:t>Мавераннахре</a:t>
            </a:r>
            <a:r>
              <a:rPr lang="ru-RU" sz="1200" dirty="0" smtClean="0">
                <a:solidFill>
                  <a:prstClr val="black"/>
                </a:solidFill>
              </a:rPr>
              <a:t>  и Хорасане было хорошо развито скотоводство. В степях и предгорьях разводили овец и коз, лошадей и верблюдов. </a:t>
            </a:r>
          </a:p>
          <a:p>
            <a:r>
              <a:rPr lang="ru-RU" sz="1200" dirty="0">
                <a:solidFill>
                  <a:prstClr val="black"/>
                </a:solidFill>
              </a:rPr>
              <a:t> </a:t>
            </a:r>
            <a:r>
              <a:rPr lang="ru-RU" sz="1200" dirty="0" smtClean="0">
                <a:solidFill>
                  <a:prstClr val="black"/>
                </a:solidFill>
              </a:rPr>
              <a:t>    Скотоводство обеспечивало население страны мясом и поставляло рабочий скот для всех видов хозяйства. Силу лошадей, верблюдов, волов, ослов использовали на маслобойнях и водоподъемниках.              Особенно важным было снабжение государственных войск лошадьми.</a:t>
            </a:r>
            <a:endParaRPr lang="ru-RU" sz="120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 r="37328"/>
          <a:stretch/>
        </p:blipFill>
        <p:spPr bwMode="auto">
          <a:xfrm>
            <a:off x="3772014" y="611932"/>
            <a:ext cx="1295657" cy="646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8726" y="2095892"/>
            <a:ext cx="1363564" cy="9073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9597" y="1285055"/>
            <a:ext cx="1152128" cy="764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26"/>
          <a:stretch/>
        </p:blipFill>
        <p:spPr bwMode="auto">
          <a:xfrm>
            <a:off x="4535909" y="1285055"/>
            <a:ext cx="1063524" cy="7686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6822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САДОВОДСТВО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142875" y="611932"/>
            <a:ext cx="3816970" cy="2304306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</a:t>
            </a:r>
            <a:endParaRPr lang="ru-RU" altLang="ru-RU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87437" y="683940"/>
            <a:ext cx="266429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Географы того времени  пишут о высоком уровне  </a:t>
            </a:r>
            <a:r>
              <a:rPr lang="ru-RU" dirty="0"/>
              <a:t>садоводства </a:t>
            </a:r>
            <a:r>
              <a:rPr lang="ru-RU" dirty="0" smtClean="0"/>
              <a:t>.</a:t>
            </a:r>
          </a:p>
          <a:p>
            <a:r>
              <a:rPr lang="ru-RU" dirty="0" smtClean="0"/>
              <a:t>В </a:t>
            </a:r>
            <a:r>
              <a:rPr lang="ru-RU" dirty="0"/>
              <a:t>X в. </a:t>
            </a:r>
            <a:r>
              <a:rPr lang="ru-RU" dirty="0" smtClean="0"/>
              <a:t>широко </a:t>
            </a:r>
            <a:r>
              <a:rPr lang="ru-RU" dirty="0"/>
              <a:t>распространены были персики, урюк, груши, яблоки, гранаты, инжир, айва, вишня и слива, а также виноград, </a:t>
            </a:r>
            <a:r>
              <a:rPr lang="ru-RU" dirty="0" smtClean="0"/>
              <a:t>разновидности которого </a:t>
            </a:r>
            <a:r>
              <a:rPr lang="ru-RU" dirty="0"/>
              <a:t>насчитывали несколько десятков сортов. </a:t>
            </a:r>
            <a:endParaRPr lang="ru-RU" dirty="0" smtClean="0"/>
          </a:p>
          <a:p>
            <a:r>
              <a:rPr lang="ru-RU" dirty="0" err="1" smtClean="0"/>
              <a:t>Мавераннахр</a:t>
            </a:r>
            <a:r>
              <a:rPr lang="ru-RU" dirty="0" smtClean="0"/>
              <a:t> </a:t>
            </a:r>
            <a:r>
              <a:rPr lang="ru-RU" dirty="0"/>
              <a:t>и Хорезм </a:t>
            </a:r>
            <a:r>
              <a:rPr lang="ru-RU" dirty="0" smtClean="0"/>
              <a:t>отличались также </a:t>
            </a:r>
            <a:r>
              <a:rPr lang="ru-RU" dirty="0"/>
              <a:t>обилием овощей и дынь, </a:t>
            </a:r>
            <a:r>
              <a:rPr lang="ru-RU" dirty="0" smtClean="0"/>
              <a:t>которые в то время </a:t>
            </a:r>
            <a:r>
              <a:rPr lang="ru-RU" dirty="0"/>
              <a:t>считались лучшими </a:t>
            </a:r>
            <a:r>
              <a:rPr lang="ru-RU" dirty="0" smtClean="0"/>
              <a:t>в мире. </a:t>
            </a:r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4292200900"/>
              </p:ext>
            </p:extLst>
          </p:nvPr>
        </p:nvGraphicFramePr>
        <p:xfrm>
          <a:off x="3527797" y="899965"/>
          <a:ext cx="1944216" cy="19999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1269" y="1980084"/>
            <a:ext cx="907425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460996" y="1044853"/>
            <a:ext cx="997698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0897" y="1980084"/>
            <a:ext cx="892131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9882" y="1000880"/>
            <a:ext cx="836061" cy="8360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3861" y="1757599"/>
            <a:ext cx="787597" cy="444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0219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РЕМЕСЛЕННОЕ ПРОИЗВОДСТВО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142875" y="611932"/>
            <a:ext cx="3456930" cy="2304306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</a:t>
            </a:r>
            <a:endParaRPr lang="ru-RU" altLang="ru-RU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2876" y="683940"/>
            <a:ext cx="309689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     </a:t>
            </a:r>
            <a:r>
              <a:rPr lang="ru-RU" sz="1200" dirty="0" smtClean="0">
                <a:solidFill>
                  <a:prstClr val="black"/>
                </a:solidFill>
              </a:rPr>
              <a:t>В </a:t>
            </a:r>
            <a:r>
              <a:rPr lang="en-US" sz="1200" dirty="0" smtClean="0">
                <a:solidFill>
                  <a:prstClr val="black"/>
                </a:solidFill>
              </a:rPr>
              <a:t>IX-X</a:t>
            </a:r>
            <a:r>
              <a:rPr lang="ru-RU" sz="1200" dirty="0" smtClean="0">
                <a:solidFill>
                  <a:prstClr val="black"/>
                </a:solidFill>
              </a:rPr>
              <a:t> веках ремесленное производство занимало одно из основных мест в хозяйственной жизни городского населения. В городах </a:t>
            </a:r>
            <a:r>
              <a:rPr lang="ru-RU" sz="1200" dirty="0" err="1" smtClean="0">
                <a:solidFill>
                  <a:prstClr val="black"/>
                </a:solidFill>
              </a:rPr>
              <a:t>Мавераннахра</a:t>
            </a:r>
            <a:r>
              <a:rPr lang="ru-RU" sz="1200" dirty="0" smtClean="0">
                <a:solidFill>
                  <a:prstClr val="black"/>
                </a:solidFill>
              </a:rPr>
              <a:t> были развиты ткачество, керамическое, ювелирное, столярное, литейное, кузнечное , стекольное ремесла и  медное дело. </a:t>
            </a:r>
          </a:p>
          <a:p>
            <a:r>
              <a:rPr lang="ru-RU" sz="1200" dirty="0">
                <a:solidFill>
                  <a:prstClr val="black"/>
                </a:solidFill>
              </a:rPr>
              <a:t> </a:t>
            </a:r>
            <a:r>
              <a:rPr lang="ru-RU" sz="1200" dirty="0" smtClean="0">
                <a:solidFill>
                  <a:prstClr val="black"/>
                </a:solidFill>
              </a:rPr>
              <a:t>   Города превратились в крупные центры ремесла. Здесь появляются большие здания, мастерские, соборные мечети, гостиные дворы (</a:t>
            </a:r>
            <a:r>
              <a:rPr lang="ru-RU" sz="1200" dirty="0" err="1" smtClean="0">
                <a:solidFill>
                  <a:prstClr val="black"/>
                </a:solidFill>
              </a:rPr>
              <a:t>каравансараи</a:t>
            </a:r>
            <a:r>
              <a:rPr lang="ru-RU" sz="1200" dirty="0" smtClean="0">
                <a:solidFill>
                  <a:prstClr val="black"/>
                </a:solidFill>
              </a:rPr>
              <a:t>). </a:t>
            </a:r>
            <a:endParaRPr lang="ru-RU" sz="12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74"/>
          <a:stretch/>
        </p:blipFill>
        <p:spPr bwMode="auto">
          <a:xfrm>
            <a:off x="3272582" y="899964"/>
            <a:ext cx="2304256" cy="1545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87910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156388</TotalTime>
  <Words>1627</Words>
  <Application>Microsoft Office PowerPoint</Application>
  <PresentationFormat>Произвольный</PresentationFormat>
  <Paragraphs>150</Paragraphs>
  <Slides>31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31</vt:i4>
      </vt:variant>
    </vt:vector>
  </HeadingPairs>
  <TitlesOfParts>
    <vt:vector size="48" baseType="lpstr">
      <vt:lpstr>Arial</vt:lpstr>
      <vt:lpstr>Arial Narrow</vt:lpstr>
      <vt:lpstr>Calibri</vt:lpstr>
      <vt:lpstr>Open Sans</vt:lpstr>
      <vt:lpstr>Open Sans Light</vt:lpstr>
      <vt:lpstr>Times New Roman</vt:lpstr>
      <vt:lpstr>Wingdings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Тема Office</vt:lpstr>
      <vt:lpstr>История Узбекистана</vt:lpstr>
      <vt:lpstr>ПЛАН УРОКА</vt:lpstr>
      <vt:lpstr>КЛЮЧЕВЫЕ ПОНЯТИЯ:</vt:lpstr>
      <vt:lpstr>СЕЛЬСКОЕ ХОЗЯЙСТВО</vt:lpstr>
      <vt:lpstr>СЕЛЬСКОЕ ХОЗЯЙСТВО</vt:lpstr>
      <vt:lpstr>СЕЛЬСКОЕ ХОЗЯЙСТВО</vt:lpstr>
      <vt:lpstr>СКОТОВОДСТВО</vt:lpstr>
      <vt:lpstr>САДОВОДСТВО</vt:lpstr>
      <vt:lpstr>РЕМЕСЛЕННОЕ ПРОИЗВОДСТВО</vt:lpstr>
      <vt:lpstr>РАЗВИТИЕ РЕМЕСЛА В СЕЛЬСКОЙ МЕСТНОСТИ</vt:lpstr>
      <vt:lpstr>ПРОИЗВОДСТВО БУМАГИ</vt:lpstr>
      <vt:lpstr>ПРОИЗВОДСТВО СТЕКЛА</vt:lpstr>
      <vt:lpstr>ГОНЧАРНОЕ ПРОИЗВОДСТВО</vt:lpstr>
      <vt:lpstr>ГОРНОЕ ДЕЛО</vt:lpstr>
      <vt:lpstr>СЕВЕРНЫЙ  ПУТЬ ИЗ МАВЕРАННАХРА В ЮЖНУЮ СИБИРЬ И МОНГОЛИЮ</vt:lpstr>
      <vt:lpstr>ТОРГОВЛЯ С БУЛГАРАМИ И ХАЗАРАМИ</vt:lpstr>
      <vt:lpstr>ТОРГОВЛЯ С КИТАЕМ</vt:lpstr>
      <vt:lpstr>Презентация PowerPoint</vt:lpstr>
      <vt:lpstr>ДЕНЕЖНОЕ ОБРАЩЕНИЕ</vt:lpstr>
      <vt:lpstr>ВИДЫ ЗЕМЛЕВЛАДЕНИЯ</vt:lpstr>
      <vt:lpstr>ФОРМА ЗЕМЛЕВЛАДЕНИЯ - ИКТА </vt:lpstr>
      <vt:lpstr>БАРЗИКОРЫ- ИЗДОЛЬЩИКИ</vt:lpstr>
      <vt:lpstr>КРИЗИС ВЛАСТИ САМАНИДОВ </vt:lpstr>
      <vt:lpstr>РАСПАД ГОСУДАРСТВА</vt:lpstr>
      <vt:lpstr>ВОЗВЫШЕНИЕ ТЮРКСКИХ ВОЕНАЧАЛЬНИКОВ</vt:lpstr>
      <vt:lpstr>ОБРАЗОВАНИЕ ГОСУДАРСТВА ГАЗНЕВИДОВ</vt:lpstr>
      <vt:lpstr>ПРАВЛЕНИЕ МАХМУДА ГАЗНЕВИ</vt:lpstr>
      <vt:lpstr>УПРАВЛЕНИЕ ГОСУДАРСТВОМ</vt:lpstr>
      <vt:lpstr>НАУКА И КУЛЬТУРА</vt:lpstr>
      <vt:lpstr>РАСПАД ГОСУДАРСТВА ГАЗНЕВИДОВ</vt:lpstr>
      <vt:lpstr>САМОСТОЯТЕЛЬНАЯ РАБОТА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Sergey</dc:creator>
  <cp:lastModifiedBy>Berdiali</cp:lastModifiedBy>
  <cp:revision>1929</cp:revision>
  <dcterms:created xsi:type="dcterms:W3CDTF">2014-10-08T23:03:32Z</dcterms:created>
  <dcterms:modified xsi:type="dcterms:W3CDTF">2020-11-10T12:22:22Z</dcterms:modified>
</cp:coreProperties>
</file>