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485" r:id="rId2"/>
    <p:sldId id="724" r:id="rId3"/>
    <p:sldId id="676" r:id="rId4"/>
    <p:sldId id="677" r:id="rId5"/>
    <p:sldId id="678" r:id="rId6"/>
    <p:sldId id="680" r:id="rId7"/>
    <p:sldId id="679" r:id="rId8"/>
    <p:sldId id="681" r:id="rId9"/>
    <p:sldId id="683" r:id="rId10"/>
    <p:sldId id="682" r:id="rId11"/>
    <p:sldId id="685" r:id="rId12"/>
    <p:sldId id="686" r:id="rId13"/>
    <p:sldId id="687" r:id="rId14"/>
    <p:sldId id="688" r:id="rId15"/>
    <p:sldId id="689" r:id="rId16"/>
    <p:sldId id="690" r:id="rId17"/>
    <p:sldId id="691" r:id="rId18"/>
    <p:sldId id="693" r:id="rId19"/>
    <p:sldId id="694" r:id="rId20"/>
    <p:sldId id="709" r:id="rId21"/>
    <p:sldId id="718" r:id="rId22"/>
    <p:sldId id="696" r:id="rId23"/>
    <p:sldId id="697" r:id="rId24"/>
    <p:sldId id="703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364" autoAdjust="0"/>
  </p:normalViewPr>
  <p:slideViewPr>
    <p:cSldViewPr>
      <p:cViewPr varScale="1">
        <p:scale>
          <a:sx n="73" d="100"/>
          <a:sy n="73" d="100"/>
        </p:scale>
        <p:origin x="59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643747-BF6E-4921-AE5D-EBE0DA8FB1C1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2C4B818-8FFA-4220-8118-AC5EA7D5A719}">
      <dgm:prSet phldrT="[Текст]" custT="1"/>
      <dgm:spPr/>
      <dgm:t>
        <a:bodyPr/>
        <a:lstStyle/>
        <a:p>
          <a:r>
            <a:rPr lang="ru-RU" sz="1800" b="1" dirty="0" smtClean="0">
              <a:latin typeface="Arial" pitchFamily="34" charset="0"/>
              <a:cs typeface="Arial" pitchFamily="34" charset="0"/>
            </a:rPr>
            <a:t>ГЛАВНЫЕ АРХИТЕКТУРНЫЕ СООРУЖЕНИЯ В РОМАНСКОМ СТИЛЕ</a:t>
          </a:r>
          <a:endParaRPr lang="ru-RU" sz="1800" b="1" dirty="0">
            <a:latin typeface="Arial" pitchFamily="34" charset="0"/>
            <a:cs typeface="Arial" pitchFamily="34" charset="0"/>
          </a:endParaRPr>
        </a:p>
      </dgm:t>
    </dgm:pt>
    <dgm:pt modelId="{8AEA276F-D736-43DE-A7F0-4340796F12BF}" type="parTrans" cxnId="{1EE175EE-DFDD-49DC-9128-03F38FB45F3A}">
      <dgm:prSet/>
      <dgm:spPr/>
      <dgm:t>
        <a:bodyPr/>
        <a:lstStyle/>
        <a:p>
          <a:endParaRPr lang="ru-RU"/>
        </a:p>
      </dgm:t>
    </dgm:pt>
    <dgm:pt modelId="{A186B76A-7EC5-48F2-BB4F-1D997CDFFC3C}" type="sibTrans" cxnId="{1EE175EE-DFDD-49DC-9128-03F38FB45F3A}">
      <dgm:prSet/>
      <dgm:spPr/>
      <dgm:t>
        <a:bodyPr/>
        <a:lstStyle/>
        <a:p>
          <a:endParaRPr lang="ru-RU"/>
        </a:p>
      </dgm:t>
    </dgm:pt>
    <dgm:pt modelId="{8CC5CD39-3674-4F8A-8FAD-9743E3AD0C89}">
      <dgm:prSet phldrT="[Текст]"/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МОНАСТЫРЬ-КРЕПОСТЬ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660D8CA7-7C6C-43C3-9FEC-1186DB526242}" type="parTrans" cxnId="{08E77AB1-696B-491D-80CD-7F843CFBC6FF}">
      <dgm:prSet/>
      <dgm:spPr/>
      <dgm:t>
        <a:bodyPr/>
        <a:lstStyle/>
        <a:p>
          <a:endParaRPr lang="ru-RU"/>
        </a:p>
      </dgm:t>
    </dgm:pt>
    <dgm:pt modelId="{56334591-5CD1-46D3-9CC6-D64BC6157E00}" type="sibTrans" cxnId="{08E77AB1-696B-491D-80CD-7F843CFBC6FF}">
      <dgm:prSet/>
      <dgm:spPr/>
      <dgm:t>
        <a:bodyPr/>
        <a:lstStyle/>
        <a:p>
          <a:endParaRPr lang="ru-RU"/>
        </a:p>
      </dgm:t>
    </dgm:pt>
    <dgm:pt modelId="{D9237432-4BB5-4CFB-8131-ECC53419BF30}">
      <dgm:prSet phldrT="[Текст]" custT="1"/>
      <dgm:spPr/>
      <dgm:t>
        <a:bodyPr/>
        <a:lstStyle/>
        <a:p>
          <a:r>
            <a:rPr lang="ru-RU" sz="2000" b="1" dirty="0" smtClean="0">
              <a:latin typeface="Arial" pitchFamily="34" charset="0"/>
              <a:cs typeface="Arial" pitchFamily="34" charset="0"/>
            </a:rPr>
            <a:t>ХРАМ-КРЕПОСТЬ</a:t>
          </a:r>
          <a:endParaRPr lang="ru-RU" sz="2000" b="1" dirty="0">
            <a:latin typeface="Arial" pitchFamily="34" charset="0"/>
            <a:cs typeface="Arial" pitchFamily="34" charset="0"/>
          </a:endParaRPr>
        </a:p>
      </dgm:t>
    </dgm:pt>
    <dgm:pt modelId="{5F6415E0-6F28-439C-805C-3F91890B1648}" type="parTrans" cxnId="{AD1EF4BF-1ED1-4B66-869C-78B54C92E7DC}">
      <dgm:prSet/>
      <dgm:spPr/>
      <dgm:t>
        <a:bodyPr/>
        <a:lstStyle/>
        <a:p>
          <a:endParaRPr lang="ru-RU"/>
        </a:p>
      </dgm:t>
    </dgm:pt>
    <dgm:pt modelId="{E583F828-9DB9-4080-9645-3EB12024C6D5}" type="sibTrans" cxnId="{AD1EF4BF-1ED1-4B66-869C-78B54C92E7DC}">
      <dgm:prSet/>
      <dgm:spPr/>
      <dgm:t>
        <a:bodyPr/>
        <a:lstStyle/>
        <a:p>
          <a:endParaRPr lang="ru-RU"/>
        </a:p>
      </dgm:t>
    </dgm:pt>
    <dgm:pt modelId="{83BAA9C1-8C1A-41C7-9E04-6279B55E78FC}">
      <dgm:prSet phldrT="[Текст]"/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ЗАМОК-КРЕПОСТЬ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BC01F848-8ABA-452F-9B30-C4F053769DD5}" type="parTrans" cxnId="{83A4F428-9EB4-442C-96D9-B47A8C8B3404}">
      <dgm:prSet/>
      <dgm:spPr/>
      <dgm:t>
        <a:bodyPr/>
        <a:lstStyle/>
        <a:p>
          <a:endParaRPr lang="ru-RU"/>
        </a:p>
      </dgm:t>
    </dgm:pt>
    <dgm:pt modelId="{00582F0F-6AC6-4D1D-B9B4-15B9B1D6ABED}" type="sibTrans" cxnId="{83A4F428-9EB4-442C-96D9-B47A8C8B3404}">
      <dgm:prSet/>
      <dgm:spPr/>
      <dgm:t>
        <a:bodyPr/>
        <a:lstStyle/>
        <a:p>
          <a:endParaRPr lang="ru-RU"/>
        </a:p>
      </dgm:t>
    </dgm:pt>
    <dgm:pt modelId="{C8A86B9F-DC0C-46B4-B3F6-62E36319F9F1}" type="pres">
      <dgm:prSet presAssocID="{8C643747-BF6E-4921-AE5D-EBE0DA8FB1C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2A88DA-23AC-44ED-85EF-27713CA9D3CB}" type="pres">
      <dgm:prSet presAssocID="{32C4B818-8FFA-4220-8118-AC5EA7D5A719}" presName="hierRoot1" presStyleCnt="0">
        <dgm:presLayoutVars>
          <dgm:hierBranch val="init"/>
        </dgm:presLayoutVars>
      </dgm:prSet>
      <dgm:spPr/>
    </dgm:pt>
    <dgm:pt modelId="{2E7EC498-C90F-407D-A584-6B4D1D7B7E29}" type="pres">
      <dgm:prSet presAssocID="{32C4B818-8FFA-4220-8118-AC5EA7D5A719}" presName="rootComposite1" presStyleCnt="0"/>
      <dgm:spPr/>
    </dgm:pt>
    <dgm:pt modelId="{05ED1A20-5FAC-4894-A77A-AF6ADA0E61E0}" type="pres">
      <dgm:prSet presAssocID="{32C4B818-8FFA-4220-8118-AC5EA7D5A719}" presName="rootText1" presStyleLbl="node0" presStyleIdx="0" presStyleCnt="1" custScaleX="182737" custScaleY="201221">
        <dgm:presLayoutVars>
          <dgm:chPref val="3"/>
        </dgm:presLayoutVars>
      </dgm:prSet>
      <dgm:spPr>
        <a:prstGeom prst="horizontalScroll">
          <a:avLst/>
        </a:prstGeom>
      </dgm:spPr>
      <dgm:t>
        <a:bodyPr/>
        <a:lstStyle/>
        <a:p>
          <a:endParaRPr lang="ru-RU"/>
        </a:p>
      </dgm:t>
    </dgm:pt>
    <dgm:pt modelId="{4859531F-ABA8-4103-AA06-06FDBA787A37}" type="pres">
      <dgm:prSet presAssocID="{32C4B818-8FFA-4220-8118-AC5EA7D5A719}" presName="rootConnector1" presStyleLbl="node1" presStyleIdx="0" presStyleCnt="0"/>
      <dgm:spPr/>
      <dgm:t>
        <a:bodyPr/>
        <a:lstStyle/>
        <a:p>
          <a:endParaRPr lang="ru-RU"/>
        </a:p>
      </dgm:t>
    </dgm:pt>
    <dgm:pt modelId="{342B7942-321A-47CE-AB37-4205A6C99471}" type="pres">
      <dgm:prSet presAssocID="{32C4B818-8FFA-4220-8118-AC5EA7D5A719}" presName="hierChild2" presStyleCnt="0"/>
      <dgm:spPr/>
    </dgm:pt>
    <dgm:pt modelId="{43AC34E9-15AF-440C-AB74-F11598A42D35}" type="pres">
      <dgm:prSet presAssocID="{660D8CA7-7C6C-43C3-9FEC-1186DB526242}" presName="Name37" presStyleLbl="parChTrans1D2" presStyleIdx="0" presStyleCnt="3"/>
      <dgm:spPr/>
      <dgm:t>
        <a:bodyPr/>
        <a:lstStyle/>
        <a:p>
          <a:endParaRPr lang="ru-RU"/>
        </a:p>
      </dgm:t>
    </dgm:pt>
    <dgm:pt modelId="{DADD29E2-DD54-47C1-BB1C-4DD4C7FFB4FD}" type="pres">
      <dgm:prSet presAssocID="{8CC5CD39-3674-4F8A-8FAD-9743E3AD0C89}" presName="hierRoot2" presStyleCnt="0">
        <dgm:presLayoutVars>
          <dgm:hierBranch val="init"/>
        </dgm:presLayoutVars>
      </dgm:prSet>
      <dgm:spPr/>
    </dgm:pt>
    <dgm:pt modelId="{6B912C47-43BD-4DB5-8F7F-DCA209DA073C}" type="pres">
      <dgm:prSet presAssocID="{8CC5CD39-3674-4F8A-8FAD-9743E3AD0C89}" presName="rootComposite" presStyleCnt="0"/>
      <dgm:spPr/>
    </dgm:pt>
    <dgm:pt modelId="{D22ED2D2-C069-45B8-96CF-2FA62292E71C}" type="pres">
      <dgm:prSet presAssocID="{8CC5CD39-3674-4F8A-8FAD-9743E3AD0C89}" presName="rootText" presStyleLbl="node2" presStyleIdx="0" presStyleCnt="3">
        <dgm:presLayoutVars>
          <dgm:chPref val="3"/>
        </dgm:presLayoutVars>
      </dgm:prSet>
      <dgm:spPr>
        <a:prstGeom prst="flowChartPunchedTape">
          <a:avLst/>
        </a:prstGeom>
      </dgm:spPr>
      <dgm:t>
        <a:bodyPr/>
        <a:lstStyle/>
        <a:p>
          <a:endParaRPr lang="ru-RU"/>
        </a:p>
      </dgm:t>
    </dgm:pt>
    <dgm:pt modelId="{64C6864C-9044-4EAE-AF53-7BD6F56C7DDE}" type="pres">
      <dgm:prSet presAssocID="{8CC5CD39-3674-4F8A-8FAD-9743E3AD0C89}" presName="rootConnector" presStyleLbl="node2" presStyleIdx="0" presStyleCnt="3"/>
      <dgm:spPr/>
      <dgm:t>
        <a:bodyPr/>
        <a:lstStyle/>
        <a:p>
          <a:endParaRPr lang="ru-RU"/>
        </a:p>
      </dgm:t>
    </dgm:pt>
    <dgm:pt modelId="{F580AD7F-7BFD-48D3-A777-91898224619A}" type="pres">
      <dgm:prSet presAssocID="{8CC5CD39-3674-4F8A-8FAD-9743E3AD0C89}" presName="hierChild4" presStyleCnt="0"/>
      <dgm:spPr/>
    </dgm:pt>
    <dgm:pt modelId="{7C8840BD-7EBC-47D9-ADCF-42B0D0266156}" type="pres">
      <dgm:prSet presAssocID="{8CC5CD39-3674-4F8A-8FAD-9743E3AD0C89}" presName="hierChild5" presStyleCnt="0"/>
      <dgm:spPr/>
    </dgm:pt>
    <dgm:pt modelId="{63E68448-75DB-4612-A6BF-88F99E1F720B}" type="pres">
      <dgm:prSet presAssocID="{5F6415E0-6F28-439C-805C-3F91890B1648}" presName="Name37" presStyleLbl="parChTrans1D2" presStyleIdx="1" presStyleCnt="3"/>
      <dgm:spPr/>
      <dgm:t>
        <a:bodyPr/>
        <a:lstStyle/>
        <a:p>
          <a:endParaRPr lang="ru-RU"/>
        </a:p>
      </dgm:t>
    </dgm:pt>
    <dgm:pt modelId="{EFECBBD2-81EC-43D8-9110-8828E5BC95DF}" type="pres">
      <dgm:prSet presAssocID="{D9237432-4BB5-4CFB-8131-ECC53419BF30}" presName="hierRoot2" presStyleCnt="0">
        <dgm:presLayoutVars>
          <dgm:hierBranch val="init"/>
        </dgm:presLayoutVars>
      </dgm:prSet>
      <dgm:spPr/>
    </dgm:pt>
    <dgm:pt modelId="{4931F3DF-7948-4D46-9A25-955F0658701D}" type="pres">
      <dgm:prSet presAssocID="{D9237432-4BB5-4CFB-8131-ECC53419BF30}" presName="rootComposite" presStyleCnt="0"/>
      <dgm:spPr/>
    </dgm:pt>
    <dgm:pt modelId="{9475C4ED-7755-4EEA-AA47-E00D376E0EC6}" type="pres">
      <dgm:prSet presAssocID="{D9237432-4BB5-4CFB-8131-ECC53419BF30}" presName="rootText" presStyleLbl="node2" presStyleIdx="1" presStyleCnt="3">
        <dgm:presLayoutVars>
          <dgm:chPref val="3"/>
        </dgm:presLayoutVars>
      </dgm:prSet>
      <dgm:spPr>
        <a:prstGeom prst="flowChartPunchedTape">
          <a:avLst/>
        </a:prstGeom>
      </dgm:spPr>
      <dgm:t>
        <a:bodyPr/>
        <a:lstStyle/>
        <a:p>
          <a:endParaRPr lang="ru-RU"/>
        </a:p>
      </dgm:t>
    </dgm:pt>
    <dgm:pt modelId="{E47E5CD4-9F6D-43B3-9921-BBC6883FC335}" type="pres">
      <dgm:prSet presAssocID="{D9237432-4BB5-4CFB-8131-ECC53419BF30}" presName="rootConnector" presStyleLbl="node2" presStyleIdx="1" presStyleCnt="3"/>
      <dgm:spPr/>
      <dgm:t>
        <a:bodyPr/>
        <a:lstStyle/>
        <a:p>
          <a:endParaRPr lang="ru-RU"/>
        </a:p>
      </dgm:t>
    </dgm:pt>
    <dgm:pt modelId="{A39C3AB8-1E97-4CF2-B050-17FF9F3F0005}" type="pres">
      <dgm:prSet presAssocID="{D9237432-4BB5-4CFB-8131-ECC53419BF30}" presName="hierChild4" presStyleCnt="0"/>
      <dgm:spPr/>
    </dgm:pt>
    <dgm:pt modelId="{2C0FAFE4-54AB-49E0-A11B-F8D6C349ACE1}" type="pres">
      <dgm:prSet presAssocID="{D9237432-4BB5-4CFB-8131-ECC53419BF30}" presName="hierChild5" presStyleCnt="0"/>
      <dgm:spPr/>
    </dgm:pt>
    <dgm:pt modelId="{C9DB3ACF-0DE3-4EF9-BBA7-C8AAD20421FA}" type="pres">
      <dgm:prSet presAssocID="{BC01F848-8ABA-452F-9B30-C4F053769DD5}" presName="Name37" presStyleLbl="parChTrans1D2" presStyleIdx="2" presStyleCnt="3"/>
      <dgm:spPr/>
      <dgm:t>
        <a:bodyPr/>
        <a:lstStyle/>
        <a:p>
          <a:endParaRPr lang="ru-RU"/>
        </a:p>
      </dgm:t>
    </dgm:pt>
    <dgm:pt modelId="{27E9FC8E-9B21-4EBA-A2F4-99F2547B4F6E}" type="pres">
      <dgm:prSet presAssocID="{83BAA9C1-8C1A-41C7-9E04-6279B55E78FC}" presName="hierRoot2" presStyleCnt="0">
        <dgm:presLayoutVars>
          <dgm:hierBranch val="init"/>
        </dgm:presLayoutVars>
      </dgm:prSet>
      <dgm:spPr/>
    </dgm:pt>
    <dgm:pt modelId="{6DDB71BF-036B-4991-88B2-F8302A41174C}" type="pres">
      <dgm:prSet presAssocID="{83BAA9C1-8C1A-41C7-9E04-6279B55E78FC}" presName="rootComposite" presStyleCnt="0"/>
      <dgm:spPr/>
    </dgm:pt>
    <dgm:pt modelId="{6907F29F-91E0-4FA9-8D12-EEBF29ED3790}" type="pres">
      <dgm:prSet presAssocID="{83BAA9C1-8C1A-41C7-9E04-6279B55E78FC}" presName="rootText" presStyleLbl="node2" presStyleIdx="2" presStyleCnt="3">
        <dgm:presLayoutVars>
          <dgm:chPref val="3"/>
        </dgm:presLayoutVars>
      </dgm:prSet>
      <dgm:spPr>
        <a:prstGeom prst="flowChartPunchedTape">
          <a:avLst/>
        </a:prstGeom>
      </dgm:spPr>
      <dgm:t>
        <a:bodyPr/>
        <a:lstStyle/>
        <a:p>
          <a:endParaRPr lang="ru-RU"/>
        </a:p>
      </dgm:t>
    </dgm:pt>
    <dgm:pt modelId="{B8303405-7FA5-487C-A631-7BD9A3DF0ED7}" type="pres">
      <dgm:prSet presAssocID="{83BAA9C1-8C1A-41C7-9E04-6279B55E78FC}" presName="rootConnector" presStyleLbl="node2" presStyleIdx="2" presStyleCnt="3"/>
      <dgm:spPr/>
      <dgm:t>
        <a:bodyPr/>
        <a:lstStyle/>
        <a:p>
          <a:endParaRPr lang="ru-RU"/>
        </a:p>
      </dgm:t>
    </dgm:pt>
    <dgm:pt modelId="{574B2081-D346-425D-8356-41EA0E31E5D3}" type="pres">
      <dgm:prSet presAssocID="{83BAA9C1-8C1A-41C7-9E04-6279B55E78FC}" presName="hierChild4" presStyleCnt="0"/>
      <dgm:spPr/>
    </dgm:pt>
    <dgm:pt modelId="{B0C1B40C-0041-46F3-80A2-A752F4C0C111}" type="pres">
      <dgm:prSet presAssocID="{83BAA9C1-8C1A-41C7-9E04-6279B55E78FC}" presName="hierChild5" presStyleCnt="0"/>
      <dgm:spPr/>
    </dgm:pt>
    <dgm:pt modelId="{387EF86D-E7FB-41C8-9F5A-30A0885CF877}" type="pres">
      <dgm:prSet presAssocID="{32C4B818-8FFA-4220-8118-AC5EA7D5A719}" presName="hierChild3" presStyleCnt="0"/>
      <dgm:spPr/>
    </dgm:pt>
  </dgm:ptLst>
  <dgm:cxnLst>
    <dgm:cxn modelId="{1EE175EE-DFDD-49DC-9128-03F38FB45F3A}" srcId="{8C643747-BF6E-4921-AE5D-EBE0DA8FB1C1}" destId="{32C4B818-8FFA-4220-8118-AC5EA7D5A719}" srcOrd="0" destOrd="0" parTransId="{8AEA276F-D736-43DE-A7F0-4340796F12BF}" sibTransId="{A186B76A-7EC5-48F2-BB4F-1D997CDFFC3C}"/>
    <dgm:cxn modelId="{FA7A11DC-6641-4A69-B7A4-C0D7048E357A}" type="presOf" srcId="{32C4B818-8FFA-4220-8118-AC5EA7D5A719}" destId="{4859531F-ABA8-4103-AA06-06FDBA787A37}" srcOrd="1" destOrd="0" presId="urn:microsoft.com/office/officeart/2005/8/layout/orgChart1"/>
    <dgm:cxn modelId="{25B20C79-363D-4A2B-9F59-21FF324113E9}" type="presOf" srcId="{8CC5CD39-3674-4F8A-8FAD-9743E3AD0C89}" destId="{64C6864C-9044-4EAE-AF53-7BD6F56C7DDE}" srcOrd="1" destOrd="0" presId="urn:microsoft.com/office/officeart/2005/8/layout/orgChart1"/>
    <dgm:cxn modelId="{1E0701BB-49F5-4DF5-844A-9B74815EC99D}" type="presOf" srcId="{5F6415E0-6F28-439C-805C-3F91890B1648}" destId="{63E68448-75DB-4612-A6BF-88F99E1F720B}" srcOrd="0" destOrd="0" presId="urn:microsoft.com/office/officeart/2005/8/layout/orgChart1"/>
    <dgm:cxn modelId="{83D86F3F-013B-4924-A705-755482589FB2}" type="presOf" srcId="{D9237432-4BB5-4CFB-8131-ECC53419BF30}" destId="{9475C4ED-7755-4EEA-AA47-E00D376E0EC6}" srcOrd="0" destOrd="0" presId="urn:microsoft.com/office/officeart/2005/8/layout/orgChart1"/>
    <dgm:cxn modelId="{B6CFC653-DE5B-45A6-A878-FD01AB07E567}" type="presOf" srcId="{660D8CA7-7C6C-43C3-9FEC-1186DB526242}" destId="{43AC34E9-15AF-440C-AB74-F11598A42D35}" srcOrd="0" destOrd="0" presId="urn:microsoft.com/office/officeart/2005/8/layout/orgChart1"/>
    <dgm:cxn modelId="{83A4F428-9EB4-442C-96D9-B47A8C8B3404}" srcId="{32C4B818-8FFA-4220-8118-AC5EA7D5A719}" destId="{83BAA9C1-8C1A-41C7-9E04-6279B55E78FC}" srcOrd="2" destOrd="0" parTransId="{BC01F848-8ABA-452F-9B30-C4F053769DD5}" sibTransId="{00582F0F-6AC6-4D1D-B9B4-15B9B1D6ABED}"/>
    <dgm:cxn modelId="{DE7EF419-F49D-44CF-9582-743EC249D09C}" type="presOf" srcId="{8C643747-BF6E-4921-AE5D-EBE0DA8FB1C1}" destId="{C8A86B9F-DC0C-46B4-B3F6-62E36319F9F1}" srcOrd="0" destOrd="0" presId="urn:microsoft.com/office/officeart/2005/8/layout/orgChart1"/>
    <dgm:cxn modelId="{366B6C06-D229-463E-AD07-7DE69AD24CCF}" type="presOf" srcId="{BC01F848-8ABA-452F-9B30-C4F053769DD5}" destId="{C9DB3ACF-0DE3-4EF9-BBA7-C8AAD20421FA}" srcOrd="0" destOrd="0" presId="urn:microsoft.com/office/officeart/2005/8/layout/orgChart1"/>
    <dgm:cxn modelId="{7BA44250-74BB-439A-A69D-21FCF3479D64}" type="presOf" srcId="{8CC5CD39-3674-4F8A-8FAD-9743E3AD0C89}" destId="{D22ED2D2-C069-45B8-96CF-2FA62292E71C}" srcOrd="0" destOrd="0" presId="urn:microsoft.com/office/officeart/2005/8/layout/orgChart1"/>
    <dgm:cxn modelId="{A6E01EA8-11BB-4355-8B37-7C26F1A68C07}" type="presOf" srcId="{D9237432-4BB5-4CFB-8131-ECC53419BF30}" destId="{E47E5CD4-9F6D-43B3-9921-BBC6883FC335}" srcOrd="1" destOrd="0" presId="urn:microsoft.com/office/officeart/2005/8/layout/orgChart1"/>
    <dgm:cxn modelId="{AD1EF4BF-1ED1-4B66-869C-78B54C92E7DC}" srcId="{32C4B818-8FFA-4220-8118-AC5EA7D5A719}" destId="{D9237432-4BB5-4CFB-8131-ECC53419BF30}" srcOrd="1" destOrd="0" parTransId="{5F6415E0-6F28-439C-805C-3F91890B1648}" sibTransId="{E583F828-9DB9-4080-9645-3EB12024C6D5}"/>
    <dgm:cxn modelId="{912E159F-8B0D-41C7-9102-E37E487C2731}" type="presOf" srcId="{32C4B818-8FFA-4220-8118-AC5EA7D5A719}" destId="{05ED1A20-5FAC-4894-A77A-AF6ADA0E61E0}" srcOrd="0" destOrd="0" presId="urn:microsoft.com/office/officeart/2005/8/layout/orgChart1"/>
    <dgm:cxn modelId="{08E77AB1-696B-491D-80CD-7F843CFBC6FF}" srcId="{32C4B818-8FFA-4220-8118-AC5EA7D5A719}" destId="{8CC5CD39-3674-4F8A-8FAD-9743E3AD0C89}" srcOrd="0" destOrd="0" parTransId="{660D8CA7-7C6C-43C3-9FEC-1186DB526242}" sibTransId="{56334591-5CD1-46D3-9CC6-D64BC6157E00}"/>
    <dgm:cxn modelId="{CE1D0C4F-F5AD-4446-8A2B-F149379E8683}" type="presOf" srcId="{83BAA9C1-8C1A-41C7-9E04-6279B55E78FC}" destId="{B8303405-7FA5-487C-A631-7BD9A3DF0ED7}" srcOrd="1" destOrd="0" presId="urn:microsoft.com/office/officeart/2005/8/layout/orgChart1"/>
    <dgm:cxn modelId="{1D4FEDA6-CA01-4068-A56A-A55F815155D2}" type="presOf" srcId="{83BAA9C1-8C1A-41C7-9E04-6279B55E78FC}" destId="{6907F29F-91E0-4FA9-8D12-EEBF29ED3790}" srcOrd="0" destOrd="0" presId="urn:microsoft.com/office/officeart/2005/8/layout/orgChart1"/>
    <dgm:cxn modelId="{2D9513E3-D1BB-4119-BBF8-6A985CE2F61F}" type="presParOf" srcId="{C8A86B9F-DC0C-46B4-B3F6-62E36319F9F1}" destId="{882A88DA-23AC-44ED-85EF-27713CA9D3CB}" srcOrd="0" destOrd="0" presId="urn:microsoft.com/office/officeart/2005/8/layout/orgChart1"/>
    <dgm:cxn modelId="{4C710E7E-C57E-41C6-B629-C30A11B1D8E7}" type="presParOf" srcId="{882A88DA-23AC-44ED-85EF-27713CA9D3CB}" destId="{2E7EC498-C90F-407D-A584-6B4D1D7B7E29}" srcOrd="0" destOrd="0" presId="urn:microsoft.com/office/officeart/2005/8/layout/orgChart1"/>
    <dgm:cxn modelId="{B39DE510-A888-4A65-8796-211D4DE037DB}" type="presParOf" srcId="{2E7EC498-C90F-407D-A584-6B4D1D7B7E29}" destId="{05ED1A20-5FAC-4894-A77A-AF6ADA0E61E0}" srcOrd="0" destOrd="0" presId="urn:microsoft.com/office/officeart/2005/8/layout/orgChart1"/>
    <dgm:cxn modelId="{A0A909A1-0840-4A19-BFD0-863D407C84AA}" type="presParOf" srcId="{2E7EC498-C90F-407D-A584-6B4D1D7B7E29}" destId="{4859531F-ABA8-4103-AA06-06FDBA787A37}" srcOrd="1" destOrd="0" presId="urn:microsoft.com/office/officeart/2005/8/layout/orgChart1"/>
    <dgm:cxn modelId="{88E62A75-CFD2-403B-8D29-5D2830F3A072}" type="presParOf" srcId="{882A88DA-23AC-44ED-85EF-27713CA9D3CB}" destId="{342B7942-321A-47CE-AB37-4205A6C99471}" srcOrd="1" destOrd="0" presId="urn:microsoft.com/office/officeart/2005/8/layout/orgChart1"/>
    <dgm:cxn modelId="{E005E3A5-9D58-4BC9-BF67-1692A45CAAF2}" type="presParOf" srcId="{342B7942-321A-47CE-AB37-4205A6C99471}" destId="{43AC34E9-15AF-440C-AB74-F11598A42D35}" srcOrd="0" destOrd="0" presId="urn:microsoft.com/office/officeart/2005/8/layout/orgChart1"/>
    <dgm:cxn modelId="{DC20C2FE-8F81-4792-97B5-39401796C9A1}" type="presParOf" srcId="{342B7942-321A-47CE-AB37-4205A6C99471}" destId="{DADD29E2-DD54-47C1-BB1C-4DD4C7FFB4FD}" srcOrd="1" destOrd="0" presId="urn:microsoft.com/office/officeart/2005/8/layout/orgChart1"/>
    <dgm:cxn modelId="{0253A4BD-780A-40F1-B20C-C92ABC79E3EB}" type="presParOf" srcId="{DADD29E2-DD54-47C1-BB1C-4DD4C7FFB4FD}" destId="{6B912C47-43BD-4DB5-8F7F-DCA209DA073C}" srcOrd="0" destOrd="0" presId="urn:microsoft.com/office/officeart/2005/8/layout/orgChart1"/>
    <dgm:cxn modelId="{E63D5D52-0E8F-40C0-A9BC-0159139C8C1A}" type="presParOf" srcId="{6B912C47-43BD-4DB5-8F7F-DCA209DA073C}" destId="{D22ED2D2-C069-45B8-96CF-2FA62292E71C}" srcOrd="0" destOrd="0" presId="urn:microsoft.com/office/officeart/2005/8/layout/orgChart1"/>
    <dgm:cxn modelId="{65C6BFC1-732E-4217-9CD0-9576EE8C3749}" type="presParOf" srcId="{6B912C47-43BD-4DB5-8F7F-DCA209DA073C}" destId="{64C6864C-9044-4EAE-AF53-7BD6F56C7DDE}" srcOrd="1" destOrd="0" presId="urn:microsoft.com/office/officeart/2005/8/layout/orgChart1"/>
    <dgm:cxn modelId="{B283506E-F1FD-4E95-B180-5539D27EDE3E}" type="presParOf" srcId="{DADD29E2-DD54-47C1-BB1C-4DD4C7FFB4FD}" destId="{F580AD7F-7BFD-48D3-A777-91898224619A}" srcOrd="1" destOrd="0" presId="urn:microsoft.com/office/officeart/2005/8/layout/orgChart1"/>
    <dgm:cxn modelId="{39DB179C-50AA-4BAC-9BEE-175A6ED73CC0}" type="presParOf" srcId="{DADD29E2-DD54-47C1-BB1C-4DD4C7FFB4FD}" destId="{7C8840BD-7EBC-47D9-ADCF-42B0D0266156}" srcOrd="2" destOrd="0" presId="urn:microsoft.com/office/officeart/2005/8/layout/orgChart1"/>
    <dgm:cxn modelId="{B11BC696-9D20-4B0E-8C6A-DDD43134A597}" type="presParOf" srcId="{342B7942-321A-47CE-AB37-4205A6C99471}" destId="{63E68448-75DB-4612-A6BF-88F99E1F720B}" srcOrd="2" destOrd="0" presId="urn:microsoft.com/office/officeart/2005/8/layout/orgChart1"/>
    <dgm:cxn modelId="{C27221BD-6D56-41E1-8C14-2AF7CF399825}" type="presParOf" srcId="{342B7942-321A-47CE-AB37-4205A6C99471}" destId="{EFECBBD2-81EC-43D8-9110-8828E5BC95DF}" srcOrd="3" destOrd="0" presId="urn:microsoft.com/office/officeart/2005/8/layout/orgChart1"/>
    <dgm:cxn modelId="{A91E0900-64C6-4F5A-863B-EE042D21850F}" type="presParOf" srcId="{EFECBBD2-81EC-43D8-9110-8828E5BC95DF}" destId="{4931F3DF-7948-4D46-9A25-955F0658701D}" srcOrd="0" destOrd="0" presId="urn:microsoft.com/office/officeart/2005/8/layout/orgChart1"/>
    <dgm:cxn modelId="{CDE074DF-9204-4533-B641-713A594E194F}" type="presParOf" srcId="{4931F3DF-7948-4D46-9A25-955F0658701D}" destId="{9475C4ED-7755-4EEA-AA47-E00D376E0EC6}" srcOrd="0" destOrd="0" presId="urn:microsoft.com/office/officeart/2005/8/layout/orgChart1"/>
    <dgm:cxn modelId="{924084BE-5E90-411B-A5AE-6B203D8EA283}" type="presParOf" srcId="{4931F3DF-7948-4D46-9A25-955F0658701D}" destId="{E47E5CD4-9F6D-43B3-9921-BBC6883FC335}" srcOrd="1" destOrd="0" presId="urn:microsoft.com/office/officeart/2005/8/layout/orgChart1"/>
    <dgm:cxn modelId="{3AF68B06-5E34-4D94-8A1F-D1AC66BB302C}" type="presParOf" srcId="{EFECBBD2-81EC-43D8-9110-8828E5BC95DF}" destId="{A39C3AB8-1E97-4CF2-B050-17FF9F3F0005}" srcOrd="1" destOrd="0" presId="urn:microsoft.com/office/officeart/2005/8/layout/orgChart1"/>
    <dgm:cxn modelId="{C6C603D9-64F7-4333-A616-20E402CA6ADF}" type="presParOf" srcId="{EFECBBD2-81EC-43D8-9110-8828E5BC95DF}" destId="{2C0FAFE4-54AB-49E0-A11B-F8D6C349ACE1}" srcOrd="2" destOrd="0" presId="urn:microsoft.com/office/officeart/2005/8/layout/orgChart1"/>
    <dgm:cxn modelId="{DF8F53E4-5224-46C4-9D3E-20B0CB215683}" type="presParOf" srcId="{342B7942-321A-47CE-AB37-4205A6C99471}" destId="{C9DB3ACF-0DE3-4EF9-BBA7-C8AAD20421FA}" srcOrd="4" destOrd="0" presId="urn:microsoft.com/office/officeart/2005/8/layout/orgChart1"/>
    <dgm:cxn modelId="{8CBE6E11-8987-4331-A39A-3402B9E96B9C}" type="presParOf" srcId="{342B7942-321A-47CE-AB37-4205A6C99471}" destId="{27E9FC8E-9B21-4EBA-A2F4-99F2547B4F6E}" srcOrd="5" destOrd="0" presId="urn:microsoft.com/office/officeart/2005/8/layout/orgChart1"/>
    <dgm:cxn modelId="{CCED3B80-25C2-4608-9DD2-51B008C17139}" type="presParOf" srcId="{27E9FC8E-9B21-4EBA-A2F4-99F2547B4F6E}" destId="{6DDB71BF-036B-4991-88B2-F8302A41174C}" srcOrd="0" destOrd="0" presId="urn:microsoft.com/office/officeart/2005/8/layout/orgChart1"/>
    <dgm:cxn modelId="{56A3A8DE-7EDB-442F-ADBB-7067857FED34}" type="presParOf" srcId="{6DDB71BF-036B-4991-88B2-F8302A41174C}" destId="{6907F29F-91E0-4FA9-8D12-EEBF29ED3790}" srcOrd="0" destOrd="0" presId="urn:microsoft.com/office/officeart/2005/8/layout/orgChart1"/>
    <dgm:cxn modelId="{2468B925-C2C8-48E9-8A5D-08CA761271F1}" type="presParOf" srcId="{6DDB71BF-036B-4991-88B2-F8302A41174C}" destId="{B8303405-7FA5-487C-A631-7BD9A3DF0ED7}" srcOrd="1" destOrd="0" presId="urn:microsoft.com/office/officeart/2005/8/layout/orgChart1"/>
    <dgm:cxn modelId="{8F45C0CD-B137-4672-8DDA-849574B50A80}" type="presParOf" srcId="{27E9FC8E-9B21-4EBA-A2F4-99F2547B4F6E}" destId="{574B2081-D346-425D-8356-41EA0E31E5D3}" srcOrd="1" destOrd="0" presId="urn:microsoft.com/office/officeart/2005/8/layout/orgChart1"/>
    <dgm:cxn modelId="{60EEF09E-A0BB-43CF-AE42-E3F17BA3C8BB}" type="presParOf" srcId="{27E9FC8E-9B21-4EBA-A2F4-99F2547B4F6E}" destId="{B0C1B40C-0041-46F3-80A2-A752F4C0C111}" srcOrd="2" destOrd="0" presId="urn:microsoft.com/office/officeart/2005/8/layout/orgChart1"/>
    <dgm:cxn modelId="{1F29A516-4521-41E6-A172-92C6DF8F7F44}" type="presParOf" srcId="{882A88DA-23AC-44ED-85EF-27713CA9D3CB}" destId="{387EF86D-E7FB-41C8-9F5A-30A0885CF87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805D36-A260-468D-BC15-56801C9A0E99}" type="doc">
      <dgm:prSet loTypeId="urn:microsoft.com/office/officeart/2005/8/layout/gear1" loCatId="process" qsTypeId="urn:microsoft.com/office/officeart/2005/8/quickstyle/simple3" qsCatId="simple" csTypeId="urn:microsoft.com/office/officeart/2005/8/colors/accent1_2" csCatId="accent1" phldr="1"/>
      <dgm:spPr/>
    </dgm:pt>
    <dgm:pt modelId="{F3DE0992-210C-41DF-AE41-792C3E7639FC}">
      <dgm:prSet phldrT="[Текст]" custT="1"/>
      <dgm:spPr/>
      <dgm:t>
        <a:bodyPr/>
        <a:lstStyle/>
        <a:p>
          <a:r>
            <a:rPr lang="ru-RU" sz="1800" b="0" dirty="0" smtClean="0">
              <a:latin typeface="Arial" panose="020B0604020202020204" pitchFamily="34" charset="0"/>
              <a:cs typeface="Arial" panose="020B0604020202020204" pitchFamily="34" charset="0"/>
            </a:rPr>
            <a:t>НОВОЕ ИСКУССТВО,</a:t>
          </a:r>
        </a:p>
        <a:p>
          <a:r>
            <a:rPr lang="ru-RU" sz="1800" b="0" dirty="0" smtClean="0">
              <a:latin typeface="Arial" panose="020B0604020202020204" pitchFamily="34" charset="0"/>
              <a:cs typeface="Arial" panose="020B0604020202020204" pitchFamily="34" charset="0"/>
            </a:rPr>
            <a:t>ПРОИЗВЕДЕНИЯ ЛИТЕРАТУРЫ</a:t>
          </a:r>
          <a:endParaRPr lang="ru-RU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068D57-F1A9-4495-A695-68330AC40DC9}" type="parTrans" cxnId="{2823CB7D-D2D3-4B8F-AD05-4BDF267339E3}">
      <dgm:prSet/>
      <dgm:spPr/>
      <dgm:t>
        <a:bodyPr/>
        <a:lstStyle/>
        <a:p>
          <a:endParaRPr lang="ru-RU"/>
        </a:p>
      </dgm:t>
    </dgm:pt>
    <dgm:pt modelId="{00634173-C069-459F-956F-3A6D33800A84}" type="sibTrans" cxnId="{2823CB7D-D2D3-4B8F-AD05-4BDF267339E3}">
      <dgm:prSet/>
      <dgm:spPr/>
      <dgm:t>
        <a:bodyPr/>
        <a:lstStyle/>
        <a:p>
          <a:endParaRPr lang="ru-RU"/>
        </a:p>
      </dgm:t>
    </dgm:pt>
    <dgm:pt modelId="{C873016B-994B-412F-B974-B1F728F1A10B}">
      <dgm:prSet phldrT="[Текст]"/>
      <dgm:spPr/>
      <dgm:t>
        <a:bodyPr/>
        <a:lstStyle/>
        <a:p>
          <a:r>
            <a:rPr lang="ru-RU" b="1" dirty="0" smtClean="0"/>
            <a:t>ГУМАНИЗМ</a:t>
          </a:r>
          <a:endParaRPr lang="ru-RU" b="1" dirty="0"/>
        </a:p>
      </dgm:t>
    </dgm:pt>
    <dgm:pt modelId="{59912C1E-AAB8-4B5D-9444-662B2CEC6841}" type="parTrans" cxnId="{648B17CC-AD28-4A69-B111-F1266ABF0F7F}">
      <dgm:prSet/>
      <dgm:spPr/>
      <dgm:t>
        <a:bodyPr/>
        <a:lstStyle/>
        <a:p>
          <a:endParaRPr lang="ru-RU"/>
        </a:p>
      </dgm:t>
    </dgm:pt>
    <dgm:pt modelId="{8CAE4A13-F74D-43F4-AFF3-D6D46F489E8B}" type="sibTrans" cxnId="{648B17CC-AD28-4A69-B111-F1266ABF0F7F}">
      <dgm:prSet/>
      <dgm:spPr/>
      <dgm:t>
        <a:bodyPr/>
        <a:lstStyle/>
        <a:p>
          <a:endParaRPr lang="ru-RU"/>
        </a:p>
      </dgm:t>
    </dgm:pt>
    <dgm:pt modelId="{DF728C63-91C9-4AA1-9DA9-1A749667B558}">
      <dgm:prSet phldrT="[Текст]"/>
      <dgm:spPr/>
      <dgm:t>
        <a:bodyPr/>
        <a:lstStyle/>
        <a:p>
          <a:r>
            <a:rPr lang="ru-RU" b="1" dirty="0" smtClean="0"/>
            <a:t>НОВЫЕ НАУЧНЫЕ ТРУДЫ</a:t>
          </a:r>
          <a:endParaRPr lang="ru-RU" b="1" dirty="0"/>
        </a:p>
      </dgm:t>
    </dgm:pt>
    <dgm:pt modelId="{0104443D-0E48-4ABA-80AA-9D6254D7E328}" type="parTrans" cxnId="{41F276C2-D608-450E-9AB2-A0A72135AA13}">
      <dgm:prSet/>
      <dgm:spPr/>
      <dgm:t>
        <a:bodyPr/>
        <a:lstStyle/>
        <a:p>
          <a:endParaRPr lang="ru-RU"/>
        </a:p>
      </dgm:t>
    </dgm:pt>
    <dgm:pt modelId="{7BD64347-6E0D-4760-88D5-A4CA9DDE3AD1}" type="sibTrans" cxnId="{41F276C2-D608-450E-9AB2-A0A72135AA13}">
      <dgm:prSet/>
      <dgm:spPr/>
      <dgm:t>
        <a:bodyPr/>
        <a:lstStyle/>
        <a:p>
          <a:endParaRPr lang="ru-RU"/>
        </a:p>
      </dgm:t>
    </dgm:pt>
    <dgm:pt modelId="{3CD4B82A-52EA-419F-AA00-114D7D561550}" type="pres">
      <dgm:prSet presAssocID="{B3805D36-A260-468D-BC15-56801C9A0E99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C1B2CB5-9508-4A75-B3C3-6E3A9A703320}" type="pres">
      <dgm:prSet presAssocID="{F3DE0992-210C-41DF-AE41-792C3E7639FC}" presName="gear1" presStyleLbl="node1" presStyleIdx="0" presStyleCnt="3" custScaleX="11593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CB21C6-2AEB-44C0-A9A2-1F199C5337F3}" type="pres">
      <dgm:prSet presAssocID="{F3DE0992-210C-41DF-AE41-792C3E7639FC}" presName="gear1srcNode" presStyleLbl="node1" presStyleIdx="0" presStyleCnt="3"/>
      <dgm:spPr/>
      <dgm:t>
        <a:bodyPr/>
        <a:lstStyle/>
        <a:p>
          <a:endParaRPr lang="ru-RU"/>
        </a:p>
      </dgm:t>
    </dgm:pt>
    <dgm:pt modelId="{6CF8C895-5695-4302-8C84-3C37F4E188BC}" type="pres">
      <dgm:prSet presAssocID="{F3DE0992-210C-41DF-AE41-792C3E7639FC}" presName="gear1dstNode" presStyleLbl="node1" presStyleIdx="0" presStyleCnt="3"/>
      <dgm:spPr/>
      <dgm:t>
        <a:bodyPr/>
        <a:lstStyle/>
        <a:p>
          <a:endParaRPr lang="ru-RU"/>
        </a:p>
      </dgm:t>
    </dgm:pt>
    <dgm:pt modelId="{86EF19AC-AB10-409A-A3F4-369736005674}" type="pres">
      <dgm:prSet presAssocID="{C873016B-994B-412F-B974-B1F728F1A10B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E832BA-9F5E-4320-B4CD-B6B27CC30371}" type="pres">
      <dgm:prSet presAssocID="{C873016B-994B-412F-B974-B1F728F1A10B}" presName="gear2srcNode" presStyleLbl="node1" presStyleIdx="1" presStyleCnt="3"/>
      <dgm:spPr/>
      <dgm:t>
        <a:bodyPr/>
        <a:lstStyle/>
        <a:p>
          <a:endParaRPr lang="ru-RU"/>
        </a:p>
      </dgm:t>
    </dgm:pt>
    <dgm:pt modelId="{11712C27-053A-47CC-B7AD-93B392A58F3D}" type="pres">
      <dgm:prSet presAssocID="{C873016B-994B-412F-B974-B1F728F1A10B}" presName="gear2dstNode" presStyleLbl="node1" presStyleIdx="1" presStyleCnt="3"/>
      <dgm:spPr/>
      <dgm:t>
        <a:bodyPr/>
        <a:lstStyle/>
        <a:p>
          <a:endParaRPr lang="ru-RU"/>
        </a:p>
      </dgm:t>
    </dgm:pt>
    <dgm:pt modelId="{A85E7E12-3BEF-4AC6-85BA-B2D1372058FD}" type="pres">
      <dgm:prSet presAssocID="{DF728C63-91C9-4AA1-9DA9-1A749667B558}" presName="gear3" presStyleLbl="node1" presStyleIdx="2" presStyleCnt="3"/>
      <dgm:spPr/>
      <dgm:t>
        <a:bodyPr/>
        <a:lstStyle/>
        <a:p>
          <a:endParaRPr lang="ru-RU"/>
        </a:p>
      </dgm:t>
    </dgm:pt>
    <dgm:pt modelId="{2292CEC8-B38E-4BC5-ADAE-BE1BD944D544}" type="pres">
      <dgm:prSet presAssocID="{DF728C63-91C9-4AA1-9DA9-1A749667B558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82EC6B-1011-44A6-9DCC-07FF870D40B7}" type="pres">
      <dgm:prSet presAssocID="{DF728C63-91C9-4AA1-9DA9-1A749667B558}" presName="gear3srcNode" presStyleLbl="node1" presStyleIdx="2" presStyleCnt="3"/>
      <dgm:spPr/>
      <dgm:t>
        <a:bodyPr/>
        <a:lstStyle/>
        <a:p>
          <a:endParaRPr lang="ru-RU"/>
        </a:p>
      </dgm:t>
    </dgm:pt>
    <dgm:pt modelId="{DCA481A1-5341-4131-8442-5880E69C508A}" type="pres">
      <dgm:prSet presAssocID="{DF728C63-91C9-4AA1-9DA9-1A749667B558}" presName="gear3dstNode" presStyleLbl="node1" presStyleIdx="2" presStyleCnt="3"/>
      <dgm:spPr/>
      <dgm:t>
        <a:bodyPr/>
        <a:lstStyle/>
        <a:p>
          <a:endParaRPr lang="ru-RU"/>
        </a:p>
      </dgm:t>
    </dgm:pt>
    <dgm:pt modelId="{69CC2326-E9A8-49FC-87AD-0CC090D1F806}" type="pres">
      <dgm:prSet presAssocID="{00634173-C069-459F-956F-3A6D33800A84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E1DB94BB-EAC0-4F46-872A-2CFA8F9147DE}" type="pres">
      <dgm:prSet presAssocID="{8CAE4A13-F74D-43F4-AFF3-D6D46F489E8B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718E92AE-2A06-4897-8B90-10CD0EF0DF17}" type="pres">
      <dgm:prSet presAssocID="{7BD64347-6E0D-4760-88D5-A4CA9DDE3AD1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648B17CC-AD28-4A69-B111-F1266ABF0F7F}" srcId="{B3805D36-A260-468D-BC15-56801C9A0E99}" destId="{C873016B-994B-412F-B974-B1F728F1A10B}" srcOrd="1" destOrd="0" parTransId="{59912C1E-AAB8-4B5D-9444-662B2CEC6841}" sibTransId="{8CAE4A13-F74D-43F4-AFF3-D6D46F489E8B}"/>
    <dgm:cxn modelId="{AC895183-FE8D-4AB4-96E8-CE1C57CC8424}" type="presOf" srcId="{C873016B-994B-412F-B974-B1F728F1A10B}" destId="{11712C27-053A-47CC-B7AD-93B392A58F3D}" srcOrd="2" destOrd="0" presId="urn:microsoft.com/office/officeart/2005/8/layout/gear1"/>
    <dgm:cxn modelId="{3E744327-E915-48F5-BA53-59272ECB3D9E}" type="presOf" srcId="{8CAE4A13-F74D-43F4-AFF3-D6D46F489E8B}" destId="{E1DB94BB-EAC0-4F46-872A-2CFA8F9147DE}" srcOrd="0" destOrd="0" presId="urn:microsoft.com/office/officeart/2005/8/layout/gear1"/>
    <dgm:cxn modelId="{2823CB7D-D2D3-4B8F-AD05-4BDF267339E3}" srcId="{B3805D36-A260-468D-BC15-56801C9A0E99}" destId="{F3DE0992-210C-41DF-AE41-792C3E7639FC}" srcOrd="0" destOrd="0" parTransId="{51068D57-F1A9-4495-A695-68330AC40DC9}" sibTransId="{00634173-C069-459F-956F-3A6D33800A84}"/>
    <dgm:cxn modelId="{0C488454-D12E-4590-B8A4-BAC1B0368C59}" type="presOf" srcId="{C873016B-994B-412F-B974-B1F728F1A10B}" destId="{57E832BA-9F5E-4320-B4CD-B6B27CC30371}" srcOrd="1" destOrd="0" presId="urn:microsoft.com/office/officeart/2005/8/layout/gear1"/>
    <dgm:cxn modelId="{E1CA3147-ED32-41F0-BED9-DDEEF39D90E2}" type="presOf" srcId="{DF728C63-91C9-4AA1-9DA9-1A749667B558}" destId="{2292CEC8-B38E-4BC5-ADAE-BE1BD944D544}" srcOrd="1" destOrd="0" presId="urn:microsoft.com/office/officeart/2005/8/layout/gear1"/>
    <dgm:cxn modelId="{E969A166-C72D-4B55-97FE-FD451D228321}" type="presOf" srcId="{00634173-C069-459F-956F-3A6D33800A84}" destId="{69CC2326-E9A8-49FC-87AD-0CC090D1F806}" srcOrd="0" destOrd="0" presId="urn:microsoft.com/office/officeart/2005/8/layout/gear1"/>
    <dgm:cxn modelId="{2EF28092-AEEC-45D9-87C4-DCB3FC3340D4}" type="presOf" srcId="{F3DE0992-210C-41DF-AE41-792C3E7639FC}" destId="{72CB21C6-2AEB-44C0-A9A2-1F199C5337F3}" srcOrd="1" destOrd="0" presId="urn:microsoft.com/office/officeart/2005/8/layout/gear1"/>
    <dgm:cxn modelId="{6156D8ED-8170-44C1-9556-7C26F5EF8865}" type="presOf" srcId="{F3DE0992-210C-41DF-AE41-792C3E7639FC}" destId="{EC1B2CB5-9508-4A75-B3C3-6E3A9A703320}" srcOrd="0" destOrd="0" presId="urn:microsoft.com/office/officeart/2005/8/layout/gear1"/>
    <dgm:cxn modelId="{41F276C2-D608-450E-9AB2-A0A72135AA13}" srcId="{B3805D36-A260-468D-BC15-56801C9A0E99}" destId="{DF728C63-91C9-4AA1-9DA9-1A749667B558}" srcOrd="2" destOrd="0" parTransId="{0104443D-0E48-4ABA-80AA-9D6254D7E328}" sibTransId="{7BD64347-6E0D-4760-88D5-A4CA9DDE3AD1}"/>
    <dgm:cxn modelId="{A078A6AA-2CB6-4F6F-A039-FF9F26F5222D}" type="presOf" srcId="{F3DE0992-210C-41DF-AE41-792C3E7639FC}" destId="{6CF8C895-5695-4302-8C84-3C37F4E188BC}" srcOrd="2" destOrd="0" presId="urn:microsoft.com/office/officeart/2005/8/layout/gear1"/>
    <dgm:cxn modelId="{5DE89A16-F808-4245-8746-CAA20AE3B034}" type="presOf" srcId="{DF728C63-91C9-4AA1-9DA9-1A749667B558}" destId="{DCA481A1-5341-4131-8442-5880E69C508A}" srcOrd="3" destOrd="0" presId="urn:microsoft.com/office/officeart/2005/8/layout/gear1"/>
    <dgm:cxn modelId="{996AD992-D88F-46BE-BA1E-F0C2C4A5DCFE}" type="presOf" srcId="{B3805D36-A260-468D-BC15-56801C9A0E99}" destId="{3CD4B82A-52EA-419F-AA00-114D7D561550}" srcOrd="0" destOrd="0" presId="urn:microsoft.com/office/officeart/2005/8/layout/gear1"/>
    <dgm:cxn modelId="{7912054C-BF23-4255-884D-1C0163B0D31F}" type="presOf" srcId="{DF728C63-91C9-4AA1-9DA9-1A749667B558}" destId="{A382EC6B-1011-44A6-9DCC-07FF870D40B7}" srcOrd="2" destOrd="0" presId="urn:microsoft.com/office/officeart/2005/8/layout/gear1"/>
    <dgm:cxn modelId="{B3D00655-4F02-450D-89DB-C4E02298F19C}" type="presOf" srcId="{DF728C63-91C9-4AA1-9DA9-1A749667B558}" destId="{A85E7E12-3BEF-4AC6-85BA-B2D1372058FD}" srcOrd="0" destOrd="0" presId="urn:microsoft.com/office/officeart/2005/8/layout/gear1"/>
    <dgm:cxn modelId="{51640FE6-E095-40DE-A1A4-3B7AD8BF2F2E}" type="presOf" srcId="{7BD64347-6E0D-4760-88D5-A4CA9DDE3AD1}" destId="{718E92AE-2A06-4897-8B90-10CD0EF0DF17}" srcOrd="0" destOrd="0" presId="urn:microsoft.com/office/officeart/2005/8/layout/gear1"/>
    <dgm:cxn modelId="{7E073EF0-B7A9-4EBF-9FFD-590B08C37B0B}" type="presOf" srcId="{C873016B-994B-412F-B974-B1F728F1A10B}" destId="{86EF19AC-AB10-409A-A3F4-369736005674}" srcOrd="0" destOrd="0" presId="urn:microsoft.com/office/officeart/2005/8/layout/gear1"/>
    <dgm:cxn modelId="{D2A236AE-7C96-42BB-B210-5273A94862C2}" type="presParOf" srcId="{3CD4B82A-52EA-419F-AA00-114D7D561550}" destId="{EC1B2CB5-9508-4A75-B3C3-6E3A9A703320}" srcOrd="0" destOrd="0" presId="urn:microsoft.com/office/officeart/2005/8/layout/gear1"/>
    <dgm:cxn modelId="{D0F97E87-35CE-48E8-8B2F-E8EC67F1C2CE}" type="presParOf" srcId="{3CD4B82A-52EA-419F-AA00-114D7D561550}" destId="{72CB21C6-2AEB-44C0-A9A2-1F199C5337F3}" srcOrd="1" destOrd="0" presId="urn:microsoft.com/office/officeart/2005/8/layout/gear1"/>
    <dgm:cxn modelId="{22B4D6BC-C033-428F-A61D-119647437DC1}" type="presParOf" srcId="{3CD4B82A-52EA-419F-AA00-114D7D561550}" destId="{6CF8C895-5695-4302-8C84-3C37F4E188BC}" srcOrd="2" destOrd="0" presId="urn:microsoft.com/office/officeart/2005/8/layout/gear1"/>
    <dgm:cxn modelId="{903990FC-211A-4AD5-92E9-1DC218748986}" type="presParOf" srcId="{3CD4B82A-52EA-419F-AA00-114D7D561550}" destId="{86EF19AC-AB10-409A-A3F4-369736005674}" srcOrd="3" destOrd="0" presId="urn:microsoft.com/office/officeart/2005/8/layout/gear1"/>
    <dgm:cxn modelId="{B61F882F-3BD8-43AB-972C-F45EF1F88F2F}" type="presParOf" srcId="{3CD4B82A-52EA-419F-AA00-114D7D561550}" destId="{57E832BA-9F5E-4320-B4CD-B6B27CC30371}" srcOrd="4" destOrd="0" presId="urn:microsoft.com/office/officeart/2005/8/layout/gear1"/>
    <dgm:cxn modelId="{900AA2A3-F8E1-4FA2-9233-F5AB110839B1}" type="presParOf" srcId="{3CD4B82A-52EA-419F-AA00-114D7D561550}" destId="{11712C27-053A-47CC-B7AD-93B392A58F3D}" srcOrd="5" destOrd="0" presId="urn:microsoft.com/office/officeart/2005/8/layout/gear1"/>
    <dgm:cxn modelId="{0761567D-207A-45FC-A270-2D143D4E95EA}" type="presParOf" srcId="{3CD4B82A-52EA-419F-AA00-114D7D561550}" destId="{A85E7E12-3BEF-4AC6-85BA-B2D1372058FD}" srcOrd="6" destOrd="0" presId="urn:microsoft.com/office/officeart/2005/8/layout/gear1"/>
    <dgm:cxn modelId="{B88C24C8-7380-4C3E-9843-6AE8965974D3}" type="presParOf" srcId="{3CD4B82A-52EA-419F-AA00-114D7D561550}" destId="{2292CEC8-B38E-4BC5-ADAE-BE1BD944D544}" srcOrd="7" destOrd="0" presId="urn:microsoft.com/office/officeart/2005/8/layout/gear1"/>
    <dgm:cxn modelId="{DD64C6D0-6805-4493-8340-201FE7C85740}" type="presParOf" srcId="{3CD4B82A-52EA-419F-AA00-114D7D561550}" destId="{A382EC6B-1011-44A6-9DCC-07FF870D40B7}" srcOrd="8" destOrd="0" presId="urn:microsoft.com/office/officeart/2005/8/layout/gear1"/>
    <dgm:cxn modelId="{F4A18BC4-DEA0-4823-B157-F5F3846F37B8}" type="presParOf" srcId="{3CD4B82A-52EA-419F-AA00-114D7D561550}" destId="{DCA481A1-5341-4131-8442-5880E69C508A}" srcOrd="9" destOrd="0" presId="urn:microsoft.com/office/officeart/2005/8/layout/gear1"/>
    <dgm:cxn modelId="{7990DA5D-55E2-4E53-AE1F-3982EB0AAF34}" type="presParOf" srcId="{3CD4B82A-52EA-419F-AA00-114D7D561550}" destId="{69CC2326-E9A8-49FC-87AD-0CC090D1F806}" srcOrd="10" destOrd="0" presId="urn:microsoft.com/office/officeart/2005/8/layout/gear1"/>
    <dgm:cxn modelId="{4150381D-9467-4358-BCB7-3E5D46F13642}" type="presParOf" srcId="{3CD4B82A-52EA-419F-AA00-114D7D561550}" destId="{E1DB94BB-EAC0-4F46-872A-2CFA8F9147DE}" srcOrd="11" destOrd="0" presId="urn:microsoft.com/office/officeart/2005/8/layout/gear1"/>
    <dgm:cxn modelId="{16F49953-EA31-4ED8-8E31-C906834F697C}" type="presParOf" srcId="{3CD4B82A-52EA-419F-AA00-114D7D561550}" destId="{718E92AE-2A06-4897-8B90-10CD0EF0DF1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DB3ACF-0DE3-4EF9-BBA7-C8AAD20421FA}">
      <dsp:nvSpPr>
        <dsp:cNvPr id="0" name=""/>
        <dsp:cNvSpPr/>
      </dsp:nvSpPr>
      <dsp:spPr>
        <a:xfrm>
          <a:off x="2803836" y="2402964"/>
          <a:ext cx="1983734" cy="3442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142"/>
              </a:lnTo>
              <a:lnTo>
                <a:pt x="1983734" y="172142"/>
              </a:lnTo>
              <a:lnTo>
                <a:pt x="1983734" y="34428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E68448-75DB-4612-A6BF-88F99E1F720B}">
      <dsp:nvSpPr>
        <dsp:cNvPr id="0" name=""/>
        <dsp:cNvSpPr/>
      </dsp:nvSpPr>
      <dsp:spPr>
        <a:xfrm>
          <a:off x="2758116" y="2402964"/>
          <a:ext cx="91440" cy="34428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428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AC34E9-15AF-440C-AB74-F11598A42D35}">
      <dsp:nvSpPr>
        <dsp:cNvPr id="0" name=""/>
        <dsp:cNvSpPr/>
      </dsp:nvSpPr>
      <dsp:spPr>
        <a:xfrm>
          <a:off x="820101" y="2402964"/>
          <a:ext cx="1983734" cy="344284"/>
        </a:xfrm>
        <a:custGeom>
          <a:avLst/>
          <a:gdLst/>
          <a:ahLst/>
          <a:cxnLst/>
          <a:rect l="0" t="0" r="0" b="0"/>
          <a:pathLst>
            <a:path>
              <a:moveTo>
                <a:pt x="1983734" y="0"/>
              </a:moveTo>
              <a:lnTo>
                <a:pt x="1983734" y="172142"/>
              </a:lnTo>
              <a:lnTo>
                <a:pt x="0" y="172142"/>
              </a:lnTo>
              <a:lnTo>
                <a:pt x="0" y="34428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ED1A20-5FAC-4894-A77A-AF6ADA0E61E0}">
      <dsp:nvSpPr>
        <dsp:cNvPr id="0" name=""/>
        <dsp:cNvSpPr/>
      </dsp:nvSpPr>
      <dsp:spPr>
        <a:xfrm>
          <a:off x="1305895" y="753505"/>
          <a:ext cx="2995882" cy="1649459"/>
        </a:xfrm>
        <a:prstGeom prst="horizontalScroll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ГЛАВНЫЕ АРХИТЕКТУРНЫЕ СООРУЖЕНИЯ В РОМАНСКОМ СТИЛЕ</a:t>
          </a:r>
          <a:endParaRPr lang="ru-RU" sz="1800" b="1" kern="1200" dirty="0">
            <a:latin typeface="Arial" pitchFamily="34" charset="0"/>
            <a:cs typeface="Arial" pitchFamily="34" charset="0"/>
          </a:endParaRPr>
        </a:p>
      </dsp:txBody>
      <dsp:txXfrm>
        <a:off x="1512077" y="959687"/>
        <a:ext cx="2686609" cy="1237095"/>
      </dsp:txXfrm>
    </dsp:sp>
    <dsp:sp modelId="{D22ED2D2-C069-45B8-96CF-2FA62292E71C}">
      <dsp:nvSpPr>
        <dsp:cNvPr id="0" name=""/>
        <dsp:cNvSpPr/>
      </dsp:nvSpPr>
      <dsp:spPr>
        <a:xfrm>
          <a:off x="376" y="2747249"/>
          <a:ext cx="1639450" cy="819725"/>
        </a:xfrm>
        <a:prstGeom prst="flowChartPunchedTap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Arial" pitchFamily="34" charset="0"/>
              <a:cs typeface="Arial" pitchFamily="34" charset="0"/>
            </a:rPr>
            <a:t>МОНАСТЫРЬ-КРЕПОСТЬ</a:t>
          </a:r>
          <a:endParaRPr lang="ru-RU" sz="1700" b="1" kern="1200" dirty="0">
            <a:latin typeface="Arial" pitchFamily="34" charset="0"/>
            <a:cs typeface="Arial" pitchFamily="34" charset="0"/>
          </a:endParaRPr>
        </a:p>
      </dsp:txBody>
      <dsp:txXfrm>
        <a:off x="376" y="2911194"/>
        <a:ext cx="1639450" cy="491835"/>
      </dsp:txXfrm>
    </dsp:sp>
    <dsp:sp modelId="{9475C4ED-7755-4EEA-AA47-E00D376E0EC6}">
      <dsp:nvSpPr>
        <dsp:cNvPr id="0" name=""/>
        <dsp:cNvSpPr/>
      </dsp:nvSpPr>
      <dsp:spPr>
        <a:xfrm>
          <a:off x="1984111" y="2747249"/>
          <a:ext cx="1639450" cy="819725"/>
        </a:xfrm>
        <a:prstGeom prst="flowChartPunchedTap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ХРАМ-КРЕПОСТЬ</a:t>
          </a:r>
          <a:endParaRPr lang="ru-RU" sz="2000" b="1" kern="1200" dirty="0">
            <a:latin typeface="Arial" pitchFamily="34" charset="0"/>
            <a:cs typeface="Arial" pitchFamily="34" charset="0"/>
          </a:endParaRPr>
        </a:p>
      </dsp:txBody>
      <dsp:txXfrm>
        <a:off x="1984111" y="2911194"/>
        <a:ext cx="1639450" cy="491835"/>
      </dsp:txXfrm>
    </dsp:sp>
    <dsp:sp modelId="{6907F29F-91E0-4FA9-8D12-EEBF29ED3790}">
      <dsp:nvSpPr>
        <dsp:cNvPr id="0" name=""/>
        <dsp:cNvSpPr/>
      </dsp:nvSpPr>
      <dsp:spPr>
        <a:xfrm>
          <a:off x="3967846" y="2747249"/>
          <a:ext cx="1639450" cy="819725"/>
        </a:xfrm>
        <a:prstGeom prst="flowChartPunchedTap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Arial" pitchFamily="34" charset="0"/>
              <a:cs typeface="Arial" pitchFamily="34" charset="0"/>
            </a:rPr>
            <a:t>ЗАМОК-КРЕПОСТЬ</a:t>
          </a:r>
          <a:endParaRPr lang="ru-RU" sz="1700" b="1" kern="1200" dirty="0">
            <a:latin typeface="Arial" pitchFamily="34" charset="0"/>
            <a:cs typeface="Arial" pitchFamily="34" charset="0"/>
          </a:endParaRPr>
        </a:p>
      </dsp:txBody>
      <dsp:txXfrm>
        <a:off x="3967846" y="2911194"/>
        <a:ext cx="1639450" cy="4918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B2CB5-9508-4A75-B3C3-6E3A9A703320}">
      <dsp:nvSpPr>
        <dsp:cNvPr id="0" name=""/>
        <dsp:cNvSpPr/>
      </dsp:nvSpPr>
      <dsp:spPr>
        <a:xfrm>
          <a:off x="2090675" y="2256115"/>
          <a:ext cx="3196850" cy="2757474"/>
        </a:xfrm>
        <a:prstGeom prst="gear9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НОВОЕ ИСКУССТВО,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ПРОИЗВЕДЕНИЯ ЛИТЕРАТУРЫ</a:t>
          </a:r>
          <a:endParaRPr lang="ru-RU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00546" y="2902040"/>
        <a:ext cx="1977108" cy="1417399"/>
      </dsp:txXfrm>
    </dsp:sp>
    <dsp:sp modelId="{86EF19AC-AB10-409A-A3F4-369736005674}">
      <dsp:nvSpPr>
        <dsp:cNvPr id="0" name=""/>
        <dsp:cNvSpPr/>
      </dsp:nvSpPr>
      <dsp:spPr>
        <a:xfrm>
          <a:off x="706014" y="1604348"/>
          <a:ext cx="2005436" cy="2005436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ГУМАНИЗМ</a:t>
          </a:r>
          <a:endParaRPr lang="ru-RU" sz="1400" b="1" kern="1200" dirty="0"/>
        </a:p>
      </dsp:txBody>
      <dsp:txXfrm>
        <a:off x="1210889" y="2112274"/>
        <a:ext cx="995686" cy="989584"/>
      </dsp:txXfrm>
    </dsp:sp>
    <dsp:sp modelId="{A85E7E12-3BEF-4AC6-85BA-B2D1372058FD}">
      <dsp:nvSpPr>
        <dsp:cNvPr id="0" name=""/>
        <dsp:cNvSpPr/>
      </dsp:nvSpPr>
      <dsp:spPr>
        <a:xfrm rot="20700000">
          <a:off x="1829263" y="220802"/>
          <a:ext cx="1964917" cy="1964917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НОВЫЕ НАУЧНЫЕ ТРУДЫ</a:t>
          </a:r>
          <a:endParaRPr lang="ru-RU" sz="1400" b="1" kern="1200" dirty="0"/>
        </a:p>
      </dsp:txBody>
      <dsp:txXfrm rot="-20700000">
        <a:off x="2260227" y="651766"/>
        <a:ext cx="1102989" cy="1102989"/>
      </dsp:txXfrm>
    </dsp:sp>
    <dsp:sp modelId="{69CC2326-E9A8-49FC-87AD-0CC090D1F806}">
      <dsp:nvSpPr>
        <dsp:cNvPr id="0" name=""/>
        <dsp:cNvSpPr/>
      </dsp:nvSpPr>
      <dsp:spPr>
        <a:xfrm>
          <a:off x="2107430" y="1834823"/>
          <a:ext cx="3529567" cy="3529567"/>
        </a:xfrm>
        <a:prstGeom prst="circularArrow">
          <a:avLst>
            <a:gd name="adj1" fmla="val 4687"/>
            <a:gd name="adj2" fmla="val 299029"/>
            <a:gd name="adj3" fmla="val 2532778"/>
            <a:gd name="adj4" fmla="val 15825943"/>
            <a:gd name="adj5" fmla="val 5469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1DB94BB-EAC0-4F46-872A-2CFA8F9147DE}">
      <dsp:nvSpPr>
        <dsp:cNvPr id="0" name=""/>
        <dsp:cNvSpPr/>
      </dsp:nvSpPr>
      <dsp:spPr>
        <a:xfrm>
          <a:off x="350855" y="1157105"/>
          <a:ext cx="2564451" cy="256445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18E92AE-2A06-4897-8B90-10CD0EF0DF17}">
      <dsp:nvSpPr>
        <dsp:cNvPr id="0" name=""/>
        <dsp:cNvSpPr/>
      </dsp:nvSpPr>
      <dsp:spPr>
        <a:xfrm>
          <a:off x="1374757" y="-213104"/>
          <a:ext cx="2764994" cy="276499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7A6E6-2BEB-4289-8C48-E149BD835215}" type="datetimeFigureOut">
              <a:rPr lang="ru-RU" smtClean="0"/>
              <a:pPr/>
              <a:t>12.12.2020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32F52-5376-4195-AFB7-B4B9DCBDA9A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379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32F52-5376-4195-AFB7-B4B9DCBDA9AC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6579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32F52-5376-4195-AFB7-B4B9DCBDA9AC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8920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32F52-5376-4195-AFB7-B4B9DCBDA9AC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614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32F52-5376-4195-AFB7-B4B9DCBDA9AC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1745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32F52-5376-4195-AFB7-B4B9DCBDA9AC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0023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6252783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1177842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5588630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3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7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7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7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32179796"/>
      </p:ext>
    </p:extLst>
  </p:cSld>
  <p:clrMapOvr>
    <a:masterClrMapping/>
  </p:clrMapOvr>
  <p:transition spd="slow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0658651"/>
      </p:ext>
    </p:extLst>
  </p:cSld>
  <p:clrMapOvr>
    <a:masterClrMapping/>
  </p:clrMapOvr>
  <p:transition spd="slow"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8445619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2334245"/>
      </p:ext>
    </p:extLst>
  </p:cSld>
  <p:clrMapOvr>
    <a:masterClrMapping/>
  </p:clrMapOvr>
  <p:transition spd="slow"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12.12.2020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2193573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8209228"/>
      </p:ext>
    </p:extLst>
  </p:cSld>
  <p:clrMapOvr>
    <a:masterClrMapping/>
  </p:clrMapOvr>
  <p:transition spd="slow"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120167"/>
      </p:ext>
    </p:extLst>
  </p:cSld>
  <p:clrMapOvr>
    <a:masterClrMapping/>
  </p:clrMapOvr>
  <p:transition spd="slow"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3202629"/>
      </p:ext>
    </p:extLst>
  </p:cSld>
  <p:clrMapOvr>
    <a:masterClrMapping/>
  </p:clrMapOvr>
  <p:transition spd="slow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9346977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5A1CB-DE4E-4E95-B4AD-60ED9AE334D2}" type="datetimeFigureOut">
              <a:rPr lang="ru-RU" smtClean="0"/>
              <a:pPr/>
              <a:t>12.12.2020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304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ver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4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1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0.png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0" y="0"/>
            <a:ext cx="12233091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3089276" y="73960"/>
            <a:ext cx="5140325" cy="1919006"/>
          </a:xfrm>
        </p:spPr>
        <p:txBody>
          <a:bodyPr vert="horz" wrap="square" lIns="91440" tIns="25927" rIns="91440" bIns="45720" rtlCol="0" anchor="ctr">
            <a:spAutoFit/>
          </a:bodyPr>
          <a:lstStyle/>
          <a:p>
            <a:pPr marL="22545" defTabSz="1024014">
              <a:spcBef>
                <a:spcPts val="203"/>
              </a:spcBef>
              <a:defRPr/>
            </a:pPr>
            <a:r>
              <a:rPr lang="ru-RU" sz="6000" b="1" spc="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ВСЕМИРНАЯИСТОРИЯ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055440" y="1988840"/>
            <a:ext cx="7848872" cy="6129277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ctr" defTabSz="1023886">
              <a:spcBef>
                <a:spcPts val="196"/>
              </a:spcBef>
              <a:defRPr/>
            </a:pPr>
            <a:endParaRPr lang="ru-RU" sz="48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Тема:</a:t>
            </a:r>
          </a:p>
          <a:p>
            <a:pPr marL="32690" algn="ctr" defTabSz="1023886">
              <a:spcBef>
                <a:spcPts val="196"/>
              </a:spcBef>
              <a:defRPr/>
            </a:pPr>
            <a:r>
              <a:rPr lang="ru-RU" sz="6000" b="1" dirty="0" smtClean="0">
                <a:solidFill>
                  <a:srgbClr val="002060"/>
                </a:solidFill>
                <a:latin typeface="Arial"/>
                <a:cs typeface="Arial"/>
              </a:rPr>
              <a:t>Искусство и литература в Европе.</a:t>
            </a:r>
          </a:p>
          <a:p>
            <a:pPr marL="32690" algn="ctr" defTabSz="1023886">
              <a:spcBef>
                <a:spcPts val="196"/>
              </a:spcBef>
              <a:defRPr/>
            </a:pPr>
            <a:endParaRPr lang="ru-RU" sz="60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algn="just" defTabSz="1023886">
              <a:spcBef>
                <a:spcPts val="196"/>
              </a:spcBef>
              <a:defRPr/>
            </a:pPr>
            <a:endParaRPr lang="ru-RU" sz="54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10632505" y="328282"/>
            <a:ext cx="957261" cy="1276350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10632504" y="328282"/>
            <a:ext cx="957262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975539" y="357622"/>
            <a:ext cx="343337" cy="767122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ctr" defTabSz="1023886">
              <a:spcBef>
                <a:spcPts val="222"/>
              </a:spcBef>
              <a:defRPr/>
            </a:pPr>
            <a:r>
              <a:rPr lang="ru-RU" sz="4800" b="1" spc="18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711358" y="1146175"/>
            <a:ext cx="857250" cy="390961"/>
          </a:xfrm>
          <a:prstGeom prst="rect">
            <a:avLst/>
          </a:prstGeom>
        </p:spPr>
        <p:txBody>
          <a:bodyPr lIns="0" tIns="21420" rIns="0" bIns="0">
            <a:spAutoFit/>
          </a:bodyPr>
          <a:lstStyle/>
          <a:p>
            <a:pPr defTabSz="1023886">
              <a:spcBef>
                <a:spcPts val="169"/>
              </a:spcBef>
              <a:defRPr/>
            </a:pPr>
            <a:r>
              <a:rPr lang="ru-RU" sz="2400" b="1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4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id="{FBDC4668-53F8-453D-BAE8-6EC39154C51F}"/>
              </a:ext>
            </a:extLst>
          </p:cNvPr>
          <p:cNvSpPr/>
          <p:nvPr/>
        </p:nvSpPr>
        <p:spPr>
          <a:xfrm>
            <a:off x="767408" y="661086"/>
            <a:ext cx="720080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767408" y="3356992"/>
            <a:ext cx="576064" cy="205487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2" name="object 4">
            <a:extLst/>
          </p:cNvPr>
          <p:cNvSpPr txBox="1"/>
          <p:nvPr/>
        </p:nvSpPr>
        <p:spPr>
          <a:xfrm>
            <a:off x="1271464" y="4547768"/>
            <a:ext cx="6696744" cy="420087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defTabSz="1023886">
              <a:lnSpc>
                <a:spcPts val="3471"/>
              </a:lnSpc>
              <a:spcBef>
                <a:spcPts val="196"/>
              </a:spcBef>
              <a:defRPr/>
            </a:pPr>
            <a:endParaRPr lang="ru-RU" sz="20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631" y="2780928"/>
            <a:ext cx="3682004" cy="2757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4526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ЗНАМЕНИТЫЕ ГОТИЧЕСКИЕ СОБОРЫ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340769"/>
            <a:ext cx="5701729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2180298"/>
            <a:ext cx="2763087" cy="3554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81094" y="5855900"/>
            <a:ext cx="3274337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ГОТИЧЕСКИЙ СОБОР В ШАРТРЕ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0663" y="6035454"/>
            <a:ext cx="273630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РУАНСКИЙ СОБОР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18" y="1030012"/>
            <a:ext cx="2613636" cy="348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3558" y="4798933"/>
            <a:ext cx="2664296" cy="5760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ФАСАД РЕЙМСКОГО СОБОРА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663" y="2299810"/>
            <a:ext cx="2918306" cy="343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293" y="1030012"/>
            <a:ext cx="2411024" cy="3623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00293" y="4918444"/>
            <a:ext cx="2411024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СОБОР СВЯТОГО ВИТА ЧЕХИЯ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6288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ВИЗАНТИЙСКИЙ СТИЛЬ АРХИТЕКТУРЫ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79376" y="1052736"/>
            <a:ext cx="5629721" cy="52565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268760"/>
            <a:ext cx="6401147" cy="4264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1268760"/>
            <a:ext cx="488766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11424" y="5652485"/>
            <a:ext cx="4752528" cy="58482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СОБОР СВЯТОГО МАРКА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ВЕНЕЦИЯ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92144" y="5613285"/>
            <a:ext cx="4392488" cy="55201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ДВОРЕЦ ДОЖЕЙ ВЕНЕЦИЯ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176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АРАБСКИЙ (МАВРИТАНСКИЙ) СТИЛЬ АРХИТЕКТУРЫ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340769"/>
            <a:ext cx="5701729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7368" y="4509120"/>
            <a:ext cx="4104456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ЗАМОК АЛЬКАСАР ИСПАНИЯ </a:t>
            </a: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Г. СЕГОВИЯ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124744"/>
            <a:ext cx="417646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429" y="2388999"/>
            <a:ext cx="422522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27848" y="5805264"/>
            <a:ext cx="4176464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ДВОРЕЦ АЛЬГАМБРА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1133496"/>
            <a:ext cx="2592288" cy="325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71517" y="4509119"/>
            <a:ext cx="2829139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МЕЧЕТЬ В СЕВИЛЬЕ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81064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9087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СКУЛЬПТУРА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340769"/>
            <a:ext cx="5701729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7368" y="1196752"/>
            <a:ext cx="554461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Скульптура в средние века была тесно связана с архитектурой. Церкви и монастыри украшались фигурами богов, святых и королей, апостолов.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Скульптуры посвящались преимущественно религиозным темам: изображали сцены, описанные в христианских книгах.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Так в скульптурах Богоматери (Мадонны) воспевалась материнская любовь.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Скульптуру называли «Библией средневековья».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1484784"/>
            <a:ext cx="2897480" cy="42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1412776"/>
            <a:ext cx="2347984" cy="42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1080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" y="0"/>
            <a:ext cx="12178819" cy="71812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ОСОБЕННОСТИ </a:t>
            </a:r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СРЕДНЕВЕКОВОЙ СКУЛЬПТУРЫ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340769"/>
            <a:ext cx="5701729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3352" y="908721"/>
            <a:ext cx="770485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Скульпторы средних веков  стремились раскрыть богатство мыслей, чувств, настроений человека. Романские мастера часто изображали людей с немощными телами и некрасивыми изнеможёнными лицами. Они нередко придавали фигурам неестественные позы, желая сильнее выразить страдания человека. 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В готических статуях точнее  передан облик людей, в их позах больше движения.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263" y="3825488"/>
            <a:ext cx="3132313" cy="2346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246" y="1319166"/>
            <a:ext cx="3168352" cy="2344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3770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-1"/>
            <a:ext cx="12192000" cy="76470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ЖИВОПИСЬ</a:t>
            </a:r>
            <a:endParaRPr lang="ru-RU" sz="4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79376" y="908720"/>
            <a:ext cx="5629721" cy="5400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7368" y="980728"/>
            <a:ext cx="777686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Стены романских храмов были покрыты росписями, с которых на молящихся  смотрели суровые лица «святых» и самого бога.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готических соборах было мало места для живописных изображений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Огромные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окна снизу до верху заполняли витражи – картины или узоры из кусков прозрачного цветного стекла, скрепленных свинцовыми ободками.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1196752"/>
            <a:ext cx="348615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08" y="4202296"/>
            <a:ext cx="3689204" cy="2545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193" y="4162305"/>
            <a:ext cx="3524039" cy="258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42300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КНИЖНАЯ МИНИАТЮРА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340769"/>
            <a:ext cx="5701729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3352" y="908720"/>
            <a:ext cx="67687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Большим достижением живописи была книжная миниатюра. В ярких рисунках отражались все стороны жизни средневекового человека.       Долгое время художники не знали перспективы: далекое и близкое они изображали одинаковым по размерам; поэтому изображения на миниатюрах кажутся плоскими.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908720"/>
            <a:ext cx="20097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741" y="908720"/>
            <a:ext cx="2109509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3854374"/>
            <a:ext cx="2009774" cy="2332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992" y="3848959"/>
            <a:ext cx="2217005" cy="2281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30417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62068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ВОЗНИКНОВЕНИЕ ИНТЕРЕСА К ПРИРОДЕ И ЧЕЛОВЕКУ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340769"/>
            <a:ext cx="5701729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5360" y="1124744"/>
            <a:ext cx="66967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Раньше всего переворот во взглядах людей начался в Италии в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XIV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веке. Со временем зарождается новая культура. Внимание деятелей новой культуры привлекали прежде всего человек и его дела. Поэтому их называли гуманистами. Деятели новой культуры призывали к признанию созидательного гения человека и его безграничных возможностей.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1104298"/>
            <a:ext cx="420415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18" y="3734594"/>
            <a:ext cx="4645025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2406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ИНТЕРЕС К МИРУ И ПРИРОДЕ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340769"/>
            <a:ext cx="5701729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6578" y="836712"/>
            <a:ext cx="763284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Отказ от радостей жизни, внушаемый религией сменился живым интересом к миру, к изучению природы. Проводя наблюдения и делая опыты ученые стремились объяснить явления природы, понять их причины. В Европе появились первые музеи, ботанические и зоологические сады, коллекции  минералов и растений.</a:t>
            </a: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Данный период принято называть Возрождением (Ренессансом), что указывает на связь новой культуры с античностью.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1124744"/>
            <a:ext cx="364019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351" y="3501008"/>
            <a:ext cx="3672408" cy="2474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742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ФЛОРЕНЦИЯ - ЦЕНТР </a:t>
            </a:r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КУЛЬТУРЫ ВОЗРОЖДЕНИЯ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340769"/>
            <a:ext cx="5701729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5360" y="1052736"/>
            <a:ext cx="6264696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Центром культуры Возрождения становится город Флоренция. Доходы от торговли превратили  ее в один из самых богатых городов.   </a:t>
            </a:r>
            <a:endParaRPr lang="ru-R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Прославленные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художники, скульпторы, архитекторы обучали здесь своему искусству талантливых учеников.</a:t>
            </a:r>
          </a:p>
          <a:p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664" y="1018456"/>
            <a:ext cx="4915103" cy="2986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685" y="4293096"/>
            <a:ext cx="3528392" cy="2201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6079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9087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 УРОКА</a:t>
            </a:r>
            <a:endParaRPr lang="ru-RU" sz="4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052735"/>
            <a:ext cx="11593288" cy="53285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. Архитектура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None/>
            </a:pPr>
            <a:r>
              <a:rPr lang="ru-RU" sz="36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. Скульптура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None/>
            </a:pPr>
            <a:r>
              <a:rPr lang="ru-RU" sz="36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. Живопись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None/>
            </a:pPr>
            <a:r>
              <a:rPr lang="ru-RU" sz="3600" dirty="0" smtClean="0">
                <a:latin typeface="Arial" pitchFamily="34" charset="0"/>
                <a:cs typeface="Arial" pitchFamily="34" charset="0"/>
              </a:rPr>
              <a:t>4. Возникновение интереса к природе и человеку.</a:t>
            </a:r>
          </a:p>
          <a:p>
            <a:pPr marL="0" indent="0">
              <a:buNone/>
            </a:pPr>
            <a:r>
              <a:rPr lang="ru-RU" sz="3600" dirty="0" smtClean="0">
                <a:latin typeface="Arial" pitchFamily="34" charset="0"/>
                <a:cs typeface="Arial" pitchFamily="34" charset="0"/>
              </a:rPr>
              <a:t>5. Центры культуры Возрождения.</a:t>
            </a:r>
          </a:p>
          <a:p>
            <a:pPr marL="0" indent="0">
              <a:buNone/>
            </a:pPr>
            <a:r>
              <a:rPr lang="ru-RU" sz="3600" dirty="0" smtClean="0">
                <a:latin typeface="Arial" pitchFamily="34" charset="0"/>
                <a:cs typeface="Arial" pitchFamily="34" charset="0"/>
              </a:rPr>
              <a:t>6. Ранний гуманизм.</a:t>
            </a:r>
          </a:p>
          <a:p>
            <a:pPr marL="0" indent="0">
              <a:buNone/>
            </a:pPr>
            <a:r>
              <a:rPr lang="ru-RU" sz="3600" dirty="0" smtClean="0">
                <a:latin typeface="Arial" pitchFamily="34" charset="0"/>
                <a:cs typeface="Arial" pitchFamily="34" charset="0"/>
              </a:rPr>
              <a:t>7. </a:t>
            </a:r>
            <a:r>
              <a:rPr lang="ru-RU" sz="3600" dirty="0" err="1" smtClean="0">
                <a:latin typeface="Arial" pitchFamily="34" charset="0"/>
                <a:cs typeface="Arial" pitchFamily="34" charset="0"/>
              </a:rPr>
              <a:t>Колюччо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err="1" smtClean="0">
                <a:latin typeface="Arial" pitchFamily="34" charset="0"/>
                <a:cs typeface="Arial" pitchFamily="34" charset="0"/>
              </a:rPr>
              <a:t>Салютати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.   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7368" y="908720"/>
            <a:ext cx="712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3777037"/>
            <a:ext cx="3600400" cy="274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8136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ВЕНЕЦИЯ-ДРУГОЙ ЦЕНТР </a:t>
            </a:r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ВОЗРОЖДЕНИЯ</a:t>
            </a:r>
            <a:endParaRPr lang="ru-RU" sz="4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63352" y="1052735"/>
            <a:ext cx="5845745" cy="54006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В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XV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веке в Венеции было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развито книгопечатание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Изданные в Венеции книги античных авторов и гуманистов были широко известны по всей Европе. Творчество гуманистов стало известным. Их авторитет сильно вырос. Советы гуманистов принимали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правители.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943888775"/>
              </p:ext>
            </p:extLst>
          </p:nvPr>
        </p:nvGraphicFramePr>
        <p:xfrm>
          <a:off x="6082818" y="1124744"/>
          <a:ext cx="5341774" cy="5013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4509120"/>
            <a:ext cx="1167992" cy="153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1127045"/>
            <a:ext cx="1374546" cy="186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500" y="908720"/>
            <a:ext cx="1785540" cy="1839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915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ФРАНЧЕСКО ПЕТРАРКА (1304-1374 </a:t>
            </a:r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гг.)</a:t>
            </a:r>
            <a:endParaRPr lang="ru-RU" sz="4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63352" y="980728"/>
            <a:ext cx="7560840" cy="5688631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Первым представитель раннего возрождения и гуманизма в Европе был </a:t>
            </a:r>
            <a:r>
              <a:rPr lang="ru-RU" sz="3600" dirty="0" err="1" smtClean="0">
                <a:latin typeface="Arial" pitchFamily="34" charset="0"/>
                <a:cs typeface="Arial" pitchFamily="34" charset="0"/>
              </a:rPr>
              <a:t>Франческо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Петрарка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. Сборники его лирических стихов «Книга песен» и «Послания» – основа новой европейской культуры.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    Петрарка посвятил себя литературному творчеству и исследованию античной культуры. В Риме он был признан лучшим поэтом и коронован лавровым венком по античному обычаю. Основу его творчества составляли и философские трактаты.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1556792"/>
            <a:ext cx="3929992" cy="4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0270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КОЛЮЧЧО САЛЮТАТИ (1331-1406 </a:t>
            </a:r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гг.)</a:t>
            </a:r>
            <a:endParaRPr lang="ru-RU" sz="4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35360" y="980728"/>
            <a:ext cx="8136904" cy="53285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5360" y="836712"/>
            <a:ext cx="8208912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Колючо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Салютати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завершает период раннего гуманизма в Италии. Автор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многочисленных сочинений — трактатов, стихотворений, писем, в которых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развивал идеи гуманизма.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Салютати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отмечал что, для воспитания высокодуховного, образованного человека крайне важно знание гуманитарных наук : филологии, риторики, истории, педагогики,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этики.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Задачу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воспитания и образования он видел в самосовершенствовании человека, призванного,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сражаться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 земным злом «за справедливость, истину и честь».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1268760"/>
            <a:ext cx="2921799" cy="458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3381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ИТОГИ</a:t>
            </a:r>
            <a:endParaRPr lang="ru-RU" sz="4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35360" y="908720"/>
            <a:ext cx="5773737" cy="5400601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 центе внимания находится человек.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Литература и искусство стали более реалистичными.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Изменилось отношение к жизни и мировоззрение людей.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Идеи гуманистов сильно повлияли на историю Европы.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У людей возникает интерес к прошлому и настоящему.</a:t>
            </a:r>
          </a:p>
          <a:p>
            <a:pPr marL="0" indent="0">
              <a:buNone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1591444"/>
            <a:ext cx="5175258" cy="403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03386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САМОСТОЯТЕЛЬНАЯ РАБОТА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340769"/>
            <a:ext cx="5701729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1384" y="1052736"/>
            <a:ext cx="11089232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Прочитать § 33 стр.117-120.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. Устно ответить на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вопросы параграфа.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Составить рассказ от лица путешественника прежде не раз бывавшего в романских соборах и впервые попавшего в готический собор.</a:t>
            </a:r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Подготовить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краткое сообщение по теме «Шедевр средневековой культуры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XI-XV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вв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5918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836712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НАЧАЛО БОЛЬШОГО СТРОИТЕЛЬСТВА В ЕВРОПЕ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340769"/>
            <a:ext cx="5701729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7368" y="1037049"/>
            <a:ext cx="71287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С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XI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века в Западной Европе началось большое строительство. Богатая церковь увеличивала число и размер храмов, перестраивала старые и строила новые. Непрочные плоские деревянные перекрытия  заменялись каменными сводами.</a:t>
            </a:r>
          </a:p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1988840"/>
            <a:ext cx="4271063" cy="284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2958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9087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РОМАНСКИЙ СТИЛЬ АРХИТЕКТУРЫ</a:t>
            </a:r>
            <a:endParaRPr lang="ru-RU" sz="4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340769"/>
            <a:ext cx="5701729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1634295"/>
            <a:ext cx="3476625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5360" y="1052736"/>
            <a:ext cx="8280920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>Строители того времени многое переняли от архитектуры древних римлян, поэтому сооружения </a:t>
            </a:r>
            <a:r>
              <a:rPr lang="en-US" sz="2700" dirty="0" smtClean="0">
                <a:latin typeface="Arial" pitchFamily="34" charset="0"/>
                <a:cs typeface="Arial" pitchFamily="34" charset="0"/>
              </a:rPr>
              <a:t>XI-XII 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>веков называют романским </a:t>
            </a:r>
            <a:r>
              <a:rPr lang="ru-RU" sz="2700" dirty="0">
                <a:latin typeface="Arial" pitchFamily="34" charset="0"/>
                <a:cs typeface="Arial" pitchFamily="34" charset="0"/>
              </a:rPr>
              <a:t>(от лат. </a:t>
            </a:r>
            <a:r>
              <a:rPr lang="ru-RU" sz="2700" dirty="0" err="1">
                <a:latin typeface="Arial" pitchFamily="34" charset="0"/>
                <a:cs typeface="Arial" pitchFamily="34" charset="0"/>
              </a:rPr>
              <a:t>romanus</a:t>
            </a:r>
            <a:r>
              <a:rPr lang="ru-RU" sz="2700" dirty="0">
                <a:latin typeface="Arial" pitchFamily="34" charset="0"/>
                <a:cs typeface="Arial" pitchFamily="34" charset="0"/>
              </a:rPr>
              <a:t> — римский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>). </a:t>
            </a:r>
            <a:r>
              <a:rPr lang="ru-RU" sz="2700" dirty="0">
                <a:latin typeface="Arial" pitchFamily="34" charset="0"/>
                <a:cs typeface="Arial" pitchFamily="34" charset="0"/>
              </a:rPr>
              <a:t>Наиболее полно 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>романский стиль выразился </a:t>
            </a:r>
            <a:r>
              <a:rPr lang="ru-RU" sz="2700" dirty="0">
                <a:latin typeface="Arial" pitchFamily="34" charset="0"/>
                <a:cs typeface="Arial" pitchFamily="34" charset="0"/>
              </a:rPr>
              <a:t>в архитектуре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>.    Романский храм –это массивное здание с почти гладкими стенами и высокими башнями. Всюду повторяются очертания полукруглой 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>арки - 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>на сводах, оконных 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>проемах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>, входах в храм. 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>Своей 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>суровостью и мощью романские храмы, похожие на крепости должны были внушать веру в могущество католической церкви. Нередко они служили убежищем для населения округи.</a:t>
            </a:r>
            <a:endParaRPr lang="ru-RU" sz="27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0429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ЛААХСКИЙ МОНАСТЫРЬ В ГЕРМАНИИ </a:t>
            </a: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XII</a:t>
            </a:r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В.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340769"/>
            <a:ext cx="5701729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9336" y="764704"/>
            <a:ext cx="7488832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Лаахском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монастыре словно дозорные вышки, поднимаются башни три с восточной и три с западной стороны. Строгие формы придают зданию суровый, величественный вид. Внешний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вид воплощает романскую идею «Божьей крепости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структуре здания господствуют четкие и простые линии. В плане оно образует крест — символ христианства. Западная часть церкви ориентирована на заход солнца — темную сторону — и предназначалась для знати («военного сословия»), восточная — на восход, сторону света, и предназначалась для духовенства («ученого сословия»), а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пространство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между ними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было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отведен для простонародья — «кормящего сословия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1313486"/>
            <a:ext cx="4392142" cy="379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976842" y="5373216"/>
            <a:ext cx="3663774" cy="67710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b="1" dirty="0" smtClean="0"/>
          </a:p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АББАТСТВО МАРИЯ ЛААХ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752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ЦЕРКОВЬ СЕН-СЕРНИНЕ ФРАНЦИЯ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340769"/>
            <a:ext cx="5701729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7368" y="1196752"/>
            <a:ext cx="669674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Романский храм оставляет впечатление суровой монолитности, т.е. тяжести, как бы ставит человека на колени. Храм являет собой «символ вселенной» и олицетворяет торжество христианской веры.</a:t>
            </a: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Внутри храма находится высокий центральный зал. Он отделен от боковых залов рядами мощных колонн, завершающихся полукруглыми арками и сводами.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980728"/>
            <a:ext cx="3507516" cy="2631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201" y="3933056"/>
            <a:ext cx="4198828" cy="257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5987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" y="0"/>
            <a:ext cx="12178819" cy="9087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ГЛАВНЫЕ АРХИТЕКТУРНЫЕ СООРУЖЕНИЯ В РОМАНСКОМ СИСТИЛЕ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340769"/>
            <a:ext cx="5701729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033" y="1196752"/>
            <a:ext cx="6155739" cy="45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687586303"/>
              </p:ext>
            </p:extLst>
          </p:nvPr>
        </p:nvGraphicFramePr>
        <p:xfrm>
          <a:off x="335359" y="908720"/>
          <a:ext cx="5607673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4848245"/>
            <a:ext cx="1748805" cy="1000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4725144"/>
            <a:ext cx="1296144" cy="124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4725144"/>
            <a:ext cx="1631441" cy="133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24178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ГОТИЧЕСКИЙ СТИЛЬ АРХИТЕКТУРЫ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340769"/>
            <a:ext cx="5701729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3352" y="1199649"/>
            <a:ext cx="72008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     В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XII веке в городах Западной Европы, освободившихся от власти сеньоров, началось большое строительство. Гордостью горожан и главным украшением города был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собор, построенный в готическом стиле.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    Соборы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XII-XV веков кажутся лёгкими и как бы прозрачными от множества огромных окон. Они точно сотканы из каменных кружев. Крутые крыши, заострённые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к верху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окна и двери, высокие башни - всё создаёт впечатление стремительного порыва ввысь. Высота башен самых больших соборов достигает 156 метров, превышая египетские пирамиды.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1311438"/>
            <a:ext cx="40005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74236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СОБОР- ЦЕНТР ОБЩЕСТВЕННОЙ ЖИЗНИ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340769"/>
            <a:ext cx="5701729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3392" y="1052736"/>
            <a:ext cx="7200800" cy="5688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Долгое время собор был самым большим зданием в городе. В нем проводили богослужение, устраивали собрания, представления на религиозные темы. В огромном нарядном соборе, среди его красоты и величия человек проникался радостью праздника, ощущением могущества бога, устремлял к нему свои помыслы и чувства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782" y="1196752"/>
            <a:ext cx="3923928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112224" y="4958986"/>
            <a:ext cx="379648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МИЛАНСКИЙ СОБОР В ИТАЛИИ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7365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6345</TotalTime>
  <Words>1264</Words>
  <Application>Microsoft Office PowerPoint</Application>
  <PresentationFormat>Широкоэкранный</PresentationFormat>
  <Paragraphs>126</Paragraphs>
  <Slides>24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Arial</vt:lpstr>
      <vt:lpstr>Calibri</vt:lpstr>
      <vt:lpstr>Тема Office</vt:lpstr>
      <vt:lpstr>ВСЕМИРНАЯИСТОРИЯ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африка</dc:title>
  <dc:creator>Acer</dc:creator>
  <cp:lastModifiedBy>Lenova 330 pro A6</cp:lastModifiedBy>
  <cp:revision>707</cp:revision>
  <dcterms:created xsi:type="dcterms:W3CDTF">2020-04-27T10:05:42Z</dcterms:created>
  <dcterms:modified xsi:type="dcterms:W3CDTF">2020-12-12T08:37:54Z</dcterms:modified>
</cp:coreProperties>
</file>