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485" r:id="rId2"/>
    <p:sldId id="546" r:id="rId3"/>
    <p:sldId id="555" r:id="rId4"/>
    <p:sldId id="547" r:id="rId5"/>
    <p:sldId id="586" r:id="rId6"/>
    <p:sldId id="550" r:id="rId7"/>
    <p:sldId id="562" r:id="rId8"/>
    <p:sldId id="588" r:id="rId9"/>
    <p:sldId id="549" r:id="rId10"/>
    <p:sldId id="597" r:id="rId11"/>
    <p:sldId id="587" r:id="rId12"/>
    <p:sldId id="558" r:id="rId13"/>
    <p:sldId id="557" r:id="rId14"/>
    <p:sldId id="548" r:id="rId15"/>
    <p:sldId id="589" r:id="rId16"/>
    <p:sldId id="591" r:id="rId17"/>
    <p:sldId id="584" r:id="rId18"/>
    <p:sldId id="552" r:id="rId19"/>
    <p:sldId id="592" r:id="rId20"/>
    <p:sldId id="565" r:id="rId21"/>
    <p:sldId id="580" r:id="rId22"/>
    <p:sldId id="593" r:id="rId23"/>
    <p:sldId id="554" r:id="rId24"/>
    <p:sldId id="595" r:id="rId25"/>
    <p:sldId id="556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8638A4-684A-4318-B2F6-09F1389E0598}" type="doc">
      <dgm:prSet loTypeId="urn:microsoft.com/office/officeart/2005/8/layout/hierarchy1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4D377B2-C891-4A09-9547-106B5FA9BE4D}">
      <dgm:prSet phldrT="[Текст]"/>
      <dgm:spPr/>
      <dgm:t>
        <a:bodyPr/>
        <a:lstStyle/>
        <a:p>
          <a:r>
            <a:rPr lang="ru-RU" b="1" dirty="0" smtClean="0"/>
            <a:t>ЯРОСЛАВ МУДРЫЙ</a:t>
          </a:r>
          <a:endParaRPr lang="ru-RU" b="1" dirty="0"/>
        </a:p>
      </dgm:t>
    </dgm:pt>
    <dgm:pt modelId="{85019DB8-E681-49B2-A6C0-45E67A5FE54A}" type="parTrans" cxnId="{6D18E28B-5F50-4D15-AD1D-324E20B1E8BC}">
      <dgm:prSet/>
      <dgm:spPr/>
      <dgm:t>
        <a:bodyPr/>
        <a:lstStyle/>
        <a:p>
          <a:endParaRPr lang="ru-RU"/>
        </a:p>
      </dgm:t>
    </dgm:pt>
    <dgm:pt modelId="{6D80CBA3-B0BE-409C-A7AD-8C5BBF332823}" type="sibTrans" cxnId="{6D18E28B-5F50-4D15-AD1D-324E20B1E8BC}">
      <dgm:prSet/>
      <dgm:spPr/>
      <dgm:t>
        <a:bodyPr/>
        <a:lstStyle/>
        <a:p>
          <a:endParaRPr lang="ru-RU"/>
        </a:p>
      </dgm:t>
    </dgm:pt>
    <dgm:pt modelId="{7C0D3BC0-9E54-4F7A-87B0-EC5C064B1A12}">
      <dgm:prSet phldrT="[Текст]"/>
      <dgm:spPr/>
      <dgm:t>
        <a:bodyPr/>
        <a:lstStyle/>
        <a:p>
          <a:r>
            <a:rPr lang="ru-RU" b="1" dirty="0" smtClean="0"/>
            <a:t>ИЗЯСЛАВ </a:t>
          </a:r>
        </a:p>
        <a:p>
          <a:r>
            <a:rPr lang="ru-RU" b="1" dirty="0" smtClean="0"/>
            <a:t>(КИЕВ)</a:t>
          </a:r>
          <a:endParaRPr lang="ru-RU" b="1" dirty="0"/>
        </a:p>
      </dgm:t>
    </dgm:pt>
    <dgm:pt modelId="{D7779443-6564-45C9-BEC8-FB1AB08089EB}" type="parTrans" cxnId="{ED402B84-E70F-4FCE-8BC2-019FED366F21}">
      <dgm:prSet/>
      <dgm:spPr/>
      <dgm:t>
        <a:bodyPr/>
        <a:lstStyle/>
        <a:p>
          <a:endParaRPr lang="ru-RU"/>
        </a:p>
      </dgm:t>
    </dgm:pt>
    <dgm:pt modelId="{4013FAE5-0061-4268-A0E4-ED29DE4B6CBA}" type="sibTrans" cxnId="{ED402B84-E70F-4FCE-8BC2-019FED366F21}">
      <dgm:prSet/>
      <dgm:spPr/>
      <dgm:t>
        <a:bodyPr/>
        <a:lstStyle/>
        <a:p>
          <a:endParaRPr lang="ru-RU"/>
        </a:p>
      </dgm:t>
    </dgm:pt>
    <dgm:pt modelId="{3984625A-901E-44DB-9BC4-F889373943EA}">
      <dgm:prSet phldrT="[Текст]"/>
      <dgm:spPr/>
      <dgm:t>
        <a:bodyPr/>
        <a:lstStyle/>
        <a:p>
          <a:r>
            <a:rPr lang="ru-RU" b="1" dirty="0" smtClean="0"/>
            <a:t>ВСЕВОЛОД</a:t>
          </a:r>
        </a:p>
        <a:p>
          <a:r>
            <a:rPr lang="ru-RU" b="1" dirty="0" smtClean="0"/>
            <a:t> (ПЕРЕЯСЛАВЛЬ</a:t>
          </a:r>
          <a:r>
            <a:rPr lang="ru-RU" dirty="0" smtClean="0"/>
            <a:t>)</a:t>
          </a:r>
          <a:endParaRPr lang="ru-RU" dirty="0"/>
        </a:p>
      </dgm:t>
    </dgm:pt>
    <dgm:pt modelId="{894455FE-170E-47A0-9150-3EAF8975E4B9}" type="parTrans" cxnId="{47AD80AF-6A51-4EAF-B187-48A1F0148981}">
      <dgm:prSet/>
      <dgm:spPr/>
      <dgm:t>
        <a:bodyPr/>
        <a:lstStyle/>
        <a:p>
          <a:endParaRPr lang="ru-RU"/>
        </a:p>
      </dgm:t>
    </dgm:pt>
    <dgm:pt modelId="{EE7A0D03-6787-42C2-88CF-1C6088F907A0}" type="sibTrans" cxnId="{47AD80AF-6A51-4EAF-B187-48A1F0148981}">
      <dgm:prSet/>
      <dgm:spPr/>
      <dgm:t>
        <a:bodyPr/>
        <a:lstStyle/>
        <a:p>
          <a:endParaRPr lang="ru-RU"/>
        </a:p>
      </dgm:t>
    </dgm:pt>
    <dgm:pt modelId="{E09AD710-A2D7-436F-8AB5-A6436DF8B0B8}">
      <dgm:prSet phldrT="[Текст]"/>
      <dgm:spPr/>
      <dgm:t>
        <a:bodyPr/>
        <a:lstStyle/>
        <a:p>
          <a:r>
            <a:rPr lang="ru-RU" b="1" dirty="0" smtClean="0"/>
            <a:t>ИГОРЬ</a:t>
          </a:r>
        </a:p>
        <a:p>
          <a:r>
            <a:rPr lang="ru-RU" b="1" dirty="0" smtClean="0"/>
            <a:t> (ВЛАДИМИР</a:t>
          </a:r>
          <a:r>
            <a:rPr lang="ru-RU" dirty="0" smtClean="0"/>
            <a:t>)</a:t>
          </a:r>
          <a:endParaRPr lang="ru-RU" dirty="0"/>
        </a:p>
      </dgm:t>
    </dgm:pt>
    <dgm:pt modelId="{4531C5F6-08C2-4735-A0F3-CFBFF4135B30}" type="parTrans" cxnId="{B301D999-3CD1-4EDD-815C-5B102C184DE9}">
      <dgm:prSet/>
      <dgm:spPr/>
      <dgm:t>
        <a:bodyPr/>
        <a:lstStyle/>
        <a:p>
          <a:endParaRPr lang="ru-RU"/>
        </a:p>
      </dgm:t>
    </dgm:pt>
    <dgm:pt modelId="{9E24A74A-A005-4827-826A-BA3764CAAB5F}" type="sibTrans" cxnId="{B301D999-3CD1-4EDD-815C-5B102C184DE9}">
      <dgm:prSet/>
      <dgm:spPr/>
      <dgm:t>
        <a:bodyPr/>
        <a:lstStyle/>
        <a:p>
          <a:endParaRPr lang="ru-RU"/>
        </a:p>
      </dgm:t>
    </dgm:pt>
    <dgm:pt modelId="{5116386D-BBF8-4B81-BFB1-1363E8BB1813}">
      <dgm:prSet phldrT="[Текст]"/>
      <dgm:spPr/>
      <dgm:t>
        <a:bodyPr/>
        <a:lstStyle/>
        <a:p>
          <a:r>
            <a:rPr lang="ru-RU" dirty="0" smtClean="0"/>
            <a:t>СВЯТОСЛАВ-(ЧЕРНИГОВ)</a:t>
          </a:r>
          <a:endParaRPr lang="ru-RU" dirty="0"/>
        </a:p>
      </dgm:t>
    </dgm:pt>
    <dgm:pt modelId="{957C129D-8654-460F-9227-800ACB321F18}" type="parTrans" cxnId="{9BD83EC8-FE3B-4287-B0F1-94696CED151E}">
      <dgm:prSet/>
      <dgm:spPr/>
      <dgm:t>
        <a:bodyPr/>
        <a:lstStyle/>
        <a:p>
          <a:endParaRPr lang="ru-RU"/>
        </a:p>
      </dgm:t>
    </dgm:pt>
    <dgm:pt modelId="{15F7C054-D021-4411-BA78-34B57E45621E}" type="sibTrans" cxnId="{9BD83EC8-FE3B-4287-B0F1-94696CED151E}">
      <dgm:prSet/>
      <dgm:spPr/>
      <dgm:t>
        <a:bodyPr/>
        <a:lstStyle/>
        <a:p>
          <a:endParaRPr lang="ru-RU"/>
        </a:p>
      </dgm:t>
    </dgm:pt>
    <dgm:pt modelId="{359B47EC-BE54-4DA5-B128-35C6FB05934E}">
      <dgm:prSet phldrT="[Текст]"/>
      <dgm:spPr/>
      <dgm:t>
        <a:bodyPr/>
        <a:lstStyle/>
        <a:p>
          <a:r>
            <a:rPr lang="ru-RU" b="1" dirty="0" smtClean="0"/>
            <a:t>ВЯЧЕСЛАВ</a:t>
          </a:r>
        </a:p>
        <a:p>
          <a:r>
            <a:rPr lang="ru-RU" b="1" dirty="0" smtClean="0"/>
            <a:t>(СМОЛЕНСК</a:t>
          </a:r>
          <a:r>
            <a:rPr lang="ru-RU" dirty="0" smtClean="0"/>
            <a:t>)</a:t>
          </a:r>
          <a:endParaRPr lang="ru-RU" dirty="0"/>
        </a:p>
      </dgm:t>
    </dgm:pt>
    <dgm:pt modelId="{79E34B65-DD3F-4DC1-9683-57B70AB7BF37}" type="parTrans" cxnId="{35646621-5280-4D04-BFA3-CF988345CD42}">
      <dgm:prSet/>
      <dgm:spPr/>
      <dgm:t>
        <a:bodyPr/>
        <a:lstStyle/>
        <a:p>
          <a:endParaRPr lang="ru-RU"/>
        </a:p>
      </dgm:t>
    </dgm:pt>
    <dgm:pt modelId="{FCB0A929-C9FD-484D-ABC2-F37686450E12}" type="sibTrans" cxnId="{35646621-5280-4D04-BFA3-CF988345CD42}">
      <dgm:prSet/>
      <dgm:spPr/>
      <dgm:t>
        <a:bodyPr/>
        <a:lstStyle/>
        <a:p>
          <a:endParaRPr lang="ru-RU"/>
        </a:p>
      </dgm:t>
    </dgm:pt>
    <dgm:pt modelId="{4F16078B-5542-4895-B793-C27328809D28}" type="pres">
      <dgm:prSet presAssocID="{7C8638A4-684A-4318-B2F6-09F1389E059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E4E290C-0FE4-4388-9AD5-2A72DC9BCFE6}" type="pres">
      <dgm:prSet presAssocID="{44D377B2-C891-4A09-9547-106B5FA9BE4D}" presName="hierRoot1" presStyleCnt="0"/>
      <dgm:spPr/>
    </dgm:pt>
    <dgm:pt modelId="{003AAEFF-7F38-4D75-B79B-8BB194BA7088}" type="pres">
      <dgm:prSet presAssocID="{44D377B2-C891-4A09-9547-106B5FA9BE4D}" presName="composite" presStyleCnt="0"/>
      <dgm:spPr/>
    </dgm:pt>
    <dgm:pt modelId="{63C8C3D9-7171-4231-BDD2-68D142FE525D}" type="pres">
      <dgm:prSet presAssocID="{44D377B2-C891-4A09-9547-106B5FA9BE4D}" presName="background" presStyleLbl="node0" presStyleIdx="0" presStyleCnt="1"/>
      <dgm:spPr/>
    </dgm:pt>
    <dgm:pt modelId="{1156BFFA-CFFE-4C1B-BDE3-973E7EB5DA45}" type="pres">
      <dgm:prSet presAssocID="{44D377B2-C891-4A09-9547-106B5FA9BE4D}" presName="text" presStyleLbl="fgAcc0" presStyleIdx="0" presStyleCnt="1" custLinFactNeighborX="4515" custLinFactNeighborY="723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3EF608-EBFD-4402-B31B-521BA4A1184C}" type="pres">
      <dgm:prSet presAssocID="{44D377B2-C891-4A09-9547-106B5FA9BE4D}" presName="hierChild2" presStyleCnt="0"/>
      <dgm:spPr/>
    </dgm:pt>
    <dgm:pt modelId="{0729A424-32A4-407B-8F6D-45FAE5FD646F}" type="pres">
      <dgm:prSet presAssocID="{D7779443-6564-45C9-BEC8-FB1AB08089EB}" presName="Name10" presStyleLbl="parChTrans1D2" presStyleIdx="0" presStyleCnt="2"/>
      <dgm:spPr/>
      <dgm:t>
        <a:bodyPr/>
        <a:lstStyle/>
        <a:p>
          <a:endParaRPr lang="ru-RU"/>
        </a:p>
      </dgm:t>
    </dgm:pt>
    <dgm:pt modelId="{7EB9A31D-EA1F-424D-B4EA-E396FE183F70}" type="pres">
      <dgm:prSet presAssocID="{7C0D3BC0-9E54-4F7A-87B0-EC5C064B1A12}" presName="hierRoot2" presStyleCnt="0"/>
      <dgm:spPr/>
    </dgm:pt>
    <dgm:pt modelId="{41CA8555-C3D8-4A61-8A7F-5ED14EBE3F38}" type="pres">
      <dgm:prSet presAssocID="{7C0D3BC0-9E54-4F7A-87B0-EC5C064B1A12}" presName="composite2" presStyleCnt="0"/>
      <dgm:spPr/>
    </dgm:pt>
    <dgm:pt modelId="{2E0C82FC-AA3E-4089-9A34-3676F66F57B6}" type="pres">
      <dgm:prSet presAssocID="{7C0D3BC0-9E54-4F7A-87B0-EC5C064B1A12}" presName="background2" presStyleLbl="node2" presStyleIdx="0" presStyleCnt="2"/>
      <dgm:spPr/>
    </dgm:pt>
    <dgm:pt modelId="{B7A5CA05-834F-4A53-A6E1-8E3895BAE7A2}" type="pres">
      <dgm:prSet presAssocID="{7C0D3BC0-9E54-4F7A-87B0-EC5C064B1A12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DC2153D-5B24-4194-A039-88EACC7502C4}" type="pres">
      <dgm:prSet presAssocID="{7C0D3BC0-9E54-4F7A-87B0-EC5C064B1A12}" presName="hierChild3" presStyleCnt="0"/>
      <dgm:spPr/>
    </dgm:pt>
    <dgm:pt modelId="{D482DEFC-0DB6-4A69-8C4A-F0224E7C2074}" type="pres">
      <dgm:prSet presAssocID="{894455FE-170E-47A0-9150-3EAF8975E4B9}" presName="Name17" presStyleLbl="parChTrans1D3" presStyleIdx="0" presStyleCnt="3"/>
      <dgm:spPr/>
      <dgm:t>
        <a:bodyPr/>
        <a:lstStyle/>
        <a:p>
          <a:endParaRPr lang="ru-RU"/>
        </a:p>
      </dgm:t>
    </dgm:pt>
    <dgm:pt modelId="{86068B1D-64DD-4B91-8F7B-E31D30D08FA4}" type="pres">
      <dgm:prSet presAssocID="{3984625A-901E-44DB-9BC4-F889373943EA}" presName="hierRoot3" presStyleCnt="0"/>
      <dgm:spPr/>
    </dgm:pt>
    <dgm:pt modelId="{03CB3974-8E52-43A9-9068-A5EA15D7A8B6}" type="pres">
      <dgm:prSet presAssocID="{3984625A-901E-44DB-9BC4-F889373943EA}" presName="composite3" presStyleCnt="0"/>
      <dgm:spPr/>
    </dgm:pt>
    <dgm:pt modelId="{B18F6484-481C-4489-AA12-C5E6166A2F10}" type="pres">
      <dgm:prSet presAssocID="{3984625A-901E-44DB-9BC4-F889373943EA}" presName="background3" presStyleLbl="node3" presStyleIdx="0" presStyleCnt="3"/>
      <dgm:spPr/>
    </dgm:pt>
    <dgm:pt modelId="{3A05D985-D341-4DD3-B49F-BD3EC9D9822B}" type="pres">
      <dgm:prSet presAssocID="{3984625A-901E-44DB-9BC4-F889373943EA}" presName="text3" presStyleLbl="fgAcc3" presStyleIdx="0" presStyleCnt="3" custLinFactNeighborX="-12549" custLinFactNeighborY="-71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56F51F3-99DD-4C97-AA89-EEC6495B44BE}" type="pres">
      <dgm:prSet presAssocID="{3984625A-901E-44DB-9BC4-F889373943EA}" presName="hierChild4" presStyleCnt="0"/>
      <dgm:spPr/>
    </dgm:pt>
    <dgm:pt modelId="{CAE9A451-6EB9-4320-B1B6-CC91E3211195}" type="pres">
      <dgm:prSet presAssocID="{4531C5F6-08C2-4735-A0F3-CFBFF4135B30}" presName="Name17" presStyleLbl="parChTrans1D3" presStyleIdx="1" presStyleCnt="3"/>
      <dgm:spPr/>
      <dgm:t>
        <a:bodyPr/>
        <a:lstStyle/>
        <a:p>
          <a:endParaRPr lang="ru-RU"/>
        </a:p>
      </dgm:t>
    </dgm:pt>
    <dgm:pt modelId="{136ECB52-7AD5-4AF5-8A31-CFCCE491A302}" type="pres">
      <dgm:prSet presAssocID="{E09AD710-A2D7-436F-8AB5-A6436DF8B0B8}" presName="hierRoot3" presStyleCnt="0"/>
      <dgm:spPr/>
    </dgm:pt>
    <dgm:pt modelId="{4CC4D2FF-2BC7-4C9C-BF82-B629EB18320F}" type="pres">
      <dgm:prSet presAssocID="{E09AD710-A2D7-436F-8AB5-A6436DF8B0B8}" presName="composite3" presStyleCnt="0"/>
      <dgm:spPr/>
    </dgm:pt>
    <dgm:pt modelId="{493E51CC-B9DE-4D15-BEBF-75BAA11D514D}" type="pres">
      <dgm:prSet presAssocID="{E09AD710-A2D7-436F-8AB5-A6436DF8B0B8}" presName="background3" presStyleLbl="node3" presStyleIdx="1" presStyleCnt="3"/>
      <dgm:spPr/>
    </dgm:pt>
    <dgm:pt modelId="{E83A69B2-18E6-4962-B1FB-882445962CEE}" type="pres">
      <dgm:prSet presAssocID="{E09AD710-A2D7-436F-8AB5-A6436DF8B0B8}" presName="text3" presStyleLbl="fgAcc3" presStyleIdx="1" presStyleCnt="3" custLinFactNeighborX="4301" custLinFactNeighborY="-307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965C8E-1B1E-44DF-B1FC-A1AB6B2009FC}" type="pres">
      <dgm:prSet presAssocID="{E09AD710-A2D7-436F-8AB5-A6436DF8B0B8}" presName="hierChild4" presStyleCnt="0"/>
      <dgm:spPr/>
    </dgm:pt>
    <dgm:pt modelId="{6E63B013-4179-408C-BC54-4EAEFA136DB9}" type="pres">
      <dgm:prSet presAssocID="{957C129D-8654-460F-9227-800ACB321F18}" presName="Name10" presStyleLbl="parChTrans1D2" presStyleIdx="1" presStyleCnt="2"/>
      <dgm:spPr/>
      <dgm:t>
        <a:bodyPr/>
        <a:lstStyle/>
        <a:p>
          <a:endParaRPr lang="ru-RU"/>
        </a:p>
      </dgm:t>
    </dgm:pt>
    <dgm:pt modelId="{BA6B494A-C592-4E6C-B133-74F4766FAC90}" type="pres">
      <dgm:prSet presAssocID="{5116386D-BBF8-4B81-BFB1-1363E8BB1813}" presName="hierRoot2" presStyleCnt="0"/>
      <dgm:spPr/>
    </dgm:pt>
    <dgm:pt modelId="{33F50F72-1349-4D77-83FB-4F99855BCD8E}" type="pres">
      <dgm:prSet presAssocID="{5116386D-BBF8-4B81-BFB1-1363E8BB1813}" presName="composite2" presStyleCnt="0"/>
      <dgm:spPr/>
    </dgm:pt>
    <dgm:pt modelId="{0DC198C7-B2F8-4E14-AB7B-81F9F07DFBF2}" type="pres">
      <dgm:prSet presAssocID="{5116386D-BBF8-4B81-BFB1-1363E8BB1813}" presName="background2" presStyleLbl="node2" presStyleIdx="1" presStyleCnt="2"/>
      <dgm:spPr/>
    </dgm:pt>
    <dgm:pt modelId="{15F3AA83-CC1D-4AB3-B01A-5EF0B725DB48}" type="pres">
      <dgm:prSet presAssocID="{5116386D-BBF8-4B81-BFB1-1363E8BB1813}" presName="text2" presStyleLbl="fgAcc2" presStyleIdx="1" presStyleCnt="2" custLinFactNeighborX="-4628" custLinFactNeighborY="26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1B5C6C-FE7F-49B0-B939-B1E9D28162F1}" type="pres">
      <dgm:prSet presAssocID="{5116386D-BBF8-4B81-BFB1-1363E8BB1813}" presName="hierChild3" presStyleCnt="0"/>
      <dgm:spPr/>
    </dgm:pt>
    <dgm:pt modelId="{291118A5-1345-4295-872A-6F1E0F98E603}" type="pres">
      <dgm:prSet presAssocID="{79E34B65-DD3F-4DC1-9683-57B70AB7BF37}" presName="Name17" presStyleLbl="parChTrans1D3" presStyleIdx="2" presStyleCnt="3"/>
      <dgm:spPr/>
      <dgm:t>
        <a:bodyPr/>
        <a:lstStyle/>
        <a:p>
          <a:endParaRPr lang="ru-RU"/>
        </a:p>
      </dgm:t>
    </dgm:pt>
    <dgm:pt modelId="{F41F6426-C5EA-456C-A122-0488D7629407}" type="pres">
      <dgm:prSet presAssocID="{359B47EC-BE54-4DA5-B128-35C6FB05934E}" presName="hierRoot3" presStyleCnt="0"/>
      <dgm:spPr/>
    </dgm:pt>
    <dgm:pt modelId="{CF05691D-F185-41CE-888E-F8FDDD51B602}" type="pres">
      <dgm:prSet presAssocID="{359B47EC-BE54-4DA5-B128-35C6FB05934E}" presName="composite3" presStyleCnt="0"/>
      <dgm:spPr/>
    </dgm:pt>
    <dgm:pt modelId="{F6B331EA-3A0A-4999-BF41-7C8505B347D0}" type="pres">
      <dgm:prSet presAssocID="{359B47EC-BE54-4DA5-B128-35C6FB05934E}" presName="background3" presStyleLbl="node3" presStyleIdx="2" presStyleCnt="3"/>
      <dgm:spPr/>
    </dgm:pt>
    <dgm:pt modelId="{41999941-E8F7-475D-B2FB-FD8195E410B7}" type="pres">
      <dgm:prSet presAssocID="{359B47EC-BE54-4DA5-B128-35C6FB05934E}" presName="text3" presStyleLbl="fgAcc3" presStyleIdx="2" presStyleCnt="3" custLinFactNeighborX="17778" custLinFactNeighborY="20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B07C18D-3F38-47C5-86E2-BF0E4704FF1C}" type="pres">
      <dgm:prSet presAssocID="{359B47EC-BE54-4DA5-B128-35C6FB05934E}" presName="hierChild4" presStyleCnt="0"/>
      <dgm:spPr/>
    </dgm:pt>
  </dgm:ptLst>
  <dgm:cxnLst>
    <dgm:cxn modelId="{DA9283AB-EBB5-4AF3-A259-FBE5AEA6FA89}" type="presOf" srcId="{D7779443-6564-45C9-BEC8-FB1AB08089EB}" destId="{0729A424-32A4-407B-8F6D-45FAE5FD646F}" srcOrd="0" destOrd="0" presId="urn:microsoft.com/office/officeart/2005/8/layout/hierarchy1"/>
    <dgm:cxn modelId="{16FBDB3B-EB3E-41EA-8340-6ED4F42755FD}" type="presOf" srcId="{4531C5F6-08C2-4735-A0F3-CFBFF4135B30}" destId="{CAE9A451-6EB9-4320-B1B6-CC91E3211195}" srcOrd="0" destOrd="0" presId="urn:microsoft.com/office/officeart/2005/8/layout/hierarchy1"/>
    <dgm:cxn modelId="{9BD83EC8-FE3B-4287-B0F1-94696CED151E}" srcId="{44D377B2-C891-4A09-9547-106B5FA9BE4D}" destId="{5116386D-BBF8-4B81-BFB1-1363E8BB1813}" srcOrd="1" destOrd="0" parTransId="{957C129D-8654-460F-9227-800ACB321F18}" sibTransId="{15F7C054-D021-4411-BA78-34B57E45621E}"/>
    <dgm:cxn modelId="{ED402B84-E70F-4FCE-8BC2-019FED366F21}" srcId="{44D377B2-C891-4A09-9547-106B5FA9BE4D}" destId="{7C0D3BC0-9E54-4F7A-87B0-EC5C064B1A12}" srcOrd="0" destOrd="0" parTransId="{D7779443-6564-45C9-BEC8-FB1AB08089EB}" sibTransId="{4013FAE5-0061-4268-A0E4-ED29DE4B6CBA}"/>
    <dgm:cxn modelId="{4C3B5554-6096-460A-83F3-3F98E61B0847}" type="presOf" srcId="{894455FE-170E-47A0-9150-3EAF8975E4B9}" destId="{D482DEFC-0DB6-4A69-8C4A-F0224E7C2074}" srcOrd="0" destOrd="0" presId="urn:microsoft.com/office/officeart/2005/8/layout/hierarchy1"/>
    <dgm:cxn modelId="{47AD80AF-6A51-4EAF-B187-48A1F0148981}" srcId="{7C0D3BC0-9E54-4F7A-87B0-EC5C064B1A12}" destId="{3984625A-901E-44DB-9BC4-F889373943EA}" srcOrd="0" destOrd="0" parTransId="{894455FE-170E-47A0-9150-3EAF8975E4B9}" sibTransId="{EE7A0D03-6787-42C2-88CF-1C6088F907A0}"/>
    <dgm:cxn modelId="{B480C107-4A69-414E-9166-CB1F0CFD9326}" type="presOf" srcId="{3984625A-901E-44DB-9BC4-F889373943EA}" destId="{3A05D985-D341-4DD3-B49F-BD3EC9D9822B}" srcOrd="0" destOrd="0" presId="urn:microsoft.com/office/officeart/2005/8/layout/hierarchy1"/>
    <dgm:cxn modelId="{AE12DB4A-F44C-4A80-A254-11F6BD42CFDF}" type="presOf" srcId="{7C8638A4-684A-4318-B2F6-09F1389E0598}" destId="{4F16078B-5542-4895-B793-C27328809D28}" srcOrd="0" destOrd="0" presId="urn:microsoft.com/office/officeart/2005/8/layout/hierarchy1"/>
    <dgm:cxn modelId="{BBBA7978-939A-4F90-8042-A9A9C9769FA1}" type="presOf" srcId="{5116386D-BBF8-4B81-BFB1-1363E8BB1813}" destId="{15F3AA83-CC1D-4AB3-B01A-5EF0B725DB48}" srcOrd="0" destOrd="0" presId="urn:microsoft.com/office/officeart/2005/8/layout/hierarchy1"/>
    <dgm:cxn modelId="{BC070A7B-BD71-44CD-B1F7-34773C4647EF}" type="presOf" srcId="{79E34B65-DD3F-4DC1-9683-57B70AB7BF37}" destId="{291118A5-1345-4295-872A-6F1E0F98E603}" srcOrd="0" destOrd="0" presId="urn:microsoft.com/office/officeart/2005/8/layout/hierarchy1"/>
    <dgm:cxn modelId="{93993BAA-781A-4093-8199-0A8B65C6BAAC}" type="presOf" srcId="{957C129D-8654-460F-9227-800ACB321F18}" destId="{6E63B013-4179-408C-BC54-4EAEFA136DB9}" srcOrd="0" destOrd="0" presId="urn:microsoft.com/office/officeart/2005/8/layout/hierarchy1"/>
    <dgm:cxn modelId="{35646621-5280-4D04-BFA3-CF988345CD42}" srcId="{5116386D-BBF8-4B81-BFB1-1363E8BB1813}" destId="{359B47EC-BE54-4DA5-B128-35C6FB05934E}" srcOrd="0" destOrd="0" parTransId="{79E34B65-DD3F-4DC1-9683-57B70AB7BF37}" sibTransId="{FCB0A929-C9FD-484D-ABC2-F37686450E12}"/>
    <dgm:cxn modelId="{FB1FD79C-9661-4AE1-8580-CD41F8A934C1}" type="presOf" srcId="{44D377B2-C891-4A09-9547-106B5FA9BE4D}" destId="{1156BFFA-CFFE-4C1B-BDE3-973E7EB5DA45}" srcOrd="0" destOrd="0" presId="urn:microsoft.com/office/officeart/2005/8/layout/hierarchy1"/>
    <dgm:cxn modelId="{D15A79D1-F981-400C-8EF3-14EC9432E547}" type="presOf" srcId="{359B47EC-BE54-4DA5-B128-35C6FB05934E}" destId="{41999941-E8F7-475D-B2FB-FD8195E410B7}" srcOrd="0" destOrd="0" presId="urn:microsoft.com/office/officeart/2005/8/layout/hierarchy1"/>
    <dgm:cxn modelId="{96E38F04-3D26-4C60-9678-A97F02E39977}" type="presOf" srcId="{7C0D3BC0-9E54-4F7A-87B0-EC5C064B1A12}" destId="{B7A5CA05-834F-4A53-A6E1-8E3895BAE7A2}" srcOrd="0" destOrd="0" presId="urn:microsoft.com/office/officeart/2005/8/layout/hierarchy1"/>
    <dgm:cxn modelId="{B301D999-3CD1-4EDD-815C-5B102C184DE9}" srcId="{7C0D3BC0-9E54-4F7A-87B0-EC5C064B1A12}" destId="{E09AD710-A2D7-436F-8AB5-A6436DF8B0B8}" srcOrd="1" destOrd="0" parTransId="{4531C5F6-08C2-4735-A0F3-CFBFF4135B30}" sibTransId="{9E24A74A-A005-4827-826A-BA3764CAAB5F}"/>
    <dgm:cxn modelId="{6D18E28B-5F50-4D15-AD1D-324E20B1E8BC}" srcId="{7C8638A4-684A-4318-B2F6-09F1389E0598}" destId="{44D377B2-C891-4A09-9547-106B5FA9BE4D}" srcOrd="0" destOrd="0" parTransId="{85019DB8-E681-49B2-A6C0-45E67A5FE54A}" sibTransId="{6D80CBA3-B0BE-409C-A7AD-8C5BBF332823}"/>
    <dgm:cxn modelId="{9DC95917-0AB4-4213-84EE-8D1837215F21}" type="presOf" srcId="{E09AD710-A2D7-436F-8AB5-A6436DF8B0B8}" destId="{E83A69B2-18E6-4962-B1FB-882445962CEE}" srcOrd="0" destOrd="0" presId="urn:microsoft.com/office/officeart/2005/8/layout/hierarchy1"/>
    <dgm:cxn modelId="{2F335DF3-EE5B-4FC5-9B1E-4715A5AC361F}" type="presParOf" srcId="{4F16078B-5542-4895-B793-C27328809D28}" destId="{AE4E290C-0FE4-4388-9AD5-2A72DC9BCFE6}" srcOrd="0" destOrd="0" presId="urn:microsoft.com/office/officeart/2005/8/layout/hierarchy1"/>
    <dgm:cxn modelId="{ED809031-277D-4F8C-BB5F-FE0C0436BCB9}" type="presParOf" srcId="{AE4E290C-0FE4-4388-9AD5-2A72DC9BCFE6}" destId="{003AAEFF-7F38-4D75-B79B-8BB194BA7088}" srcOrd="0" destOrd="0" presId="urn:microsoft.com/office/officeart/2005/8/layout/hierarchy1"/>
    <dgm:cxn modelId="{2C567C32-6FB5-45D2-93B4-24F452B9F86A}" type="presParOf" srcId="{003AAEFF-7F38-4D75-B79B-8BB194BA7088}" destId="{63C8C3D9-7171-4231-BDD2-68D142FE525D}" srcOrd="0" destOrd="0" presId="urn:microsoft.com/office/officeart/2005/8/layout/hierarchy1"/>
    <dgm:cxn modelId="{24D456D3-30C3-40E8-8B14-0D06226C22F9}" type="presParOf" srcId="{003AAEFF-7F38-4D75-B79B-8BB194BA7088}" destId="{1156BFFA-CFFE-4C1B-BDE3-973E7EB5DA45}" srcOrd="1" destOrd="0" presId="urn:microsoft.com/office/officeart/2005/8/layout/hierarchy1"/>
    <dgm:cxn modelId="{B200E3AD-20F4-4D50-BC62-6E18D151553F}" type="presParOf" srcId="{AE4E290C-0FE4-4388-9AD5-2A72DC9BCFE6}" destId="{583EF608-EBFD-4402-B31B-521BA4A1184C}" srcOrd="1" destOrd="0" presId="urn:microsoft.com/office/officeart/2005/8/layout/hierarchy1"/>
    <dgm:cxn modelId="{B0091C25-2587-405B-8FD3-770CE0BC93CF}" type="presParOf" srcId="{583EF608-EBFD-4402-B31B-521BA4A1184C}" destId="{0729A424-32A4-407B-8F6D-45FAE5FD646F}" srcOrd="0" destOrd="0" presId="urn:microsoft.com/office/officeart/2005/8/layout/hierarchy1"/>
    <dgm:cxn modelId="{81DD53DF-32CD-4DC7-9603-EBD1F6563744}" type="presParOf" srcId="{583EF608-EBFD-4402-B31B-521BA4A1184C}" destId="{7EB9A31D-EA1F-424D-B4EA-E396FE183F70}" srcOrd="1" destOrd="0" presId="urn:microsoft.com/office/officeart/2005/8/layout/hierarchy1"/>
    <dgm:cxn modelId="{CAAC90B5-3AAA-4E0A-9FD0-29F1087D9A53}" type="presParOf" srcId="{7EB9A31D-EA1F-424D-B4EA-E396FE183F70}" destId="{41CA8555-C3D8-4A61-8A7F-5ED14EBE3F38}" srcOrd="0" destOrd="0" presId="urn:microsoft.com/office/officeart/2005/8/layout/hierarchy1"/>
    <dgm:cxn modelId="{6FA314FA-526F-4F62-B83B-CF02CD021C3B}" type="presParOf" srcId="{41CA8555-C3D8-4A61-8A7F-5ED14EBE3F38}" destId="{2E0C82FC-AA3E-4089-9A34-3676F66F57B6}" srcOrd="0" destOrd="0" presId="urn:microsoft.com/office/officeart/2005/8/layout/hierarchy1"/>
    <dgm:cxn modelId="{D3B9BE11-E5FE-4998-8379-CD2D9301FBD5}" type="presParOf" srcId="{41CA8555-C3D8-4A61-8A7F-5ED14EBE3F38}" destId="{B7A5CA05-834F-4A53-A6E1-8E3895BAE7A2}" srcOrd="1" destOrd="0" presId="urn:microsoft.com/office/officeart/2005/8/layout/hierarchy1"/>
    <dgm:cxn modelId="{A401FACE-C0E1-4987-BEFF-DCF1FB2FE2A6}" type="presParOf" srcId="{7EB9A31D-EA1F-424D-B4EA-E396FE183F70}" destId="{2DC2153D-5B24-4194-A039-88EACC7502C4}" srcOrd="1" destOrd="0" presId="urn:microsoft.com/office/officeart/2005/8/layout/hierarchy1"/>
    <dgm:cxn modelId="{B810BD0B-4674-4F0D-B3E7-0B242E87B45E}" type="presParOf" srcId="{2DC2153D-5B24-4194-A039-88EACC7502C4}" destId="{D482DEFC-0DB6-4A69-8C4A-F0224E7C2074}" srcOrd="0" destOrd="0" presId="urn:microsoft.com/office/officeart/2005/8/layout/hierarchy1"/>
    <dgm:cxn modelId="{8DA04E24-C556-4423-93AB-155ACB0A703E}" type="presParOf" srcId="{2DC2153D-5B24-4194-A039-88EACC7502C4}" destId="{86068B1D-64DD-4B91-8F7B-E31D30D08FA4}" srcOrd="1" destOrd="0" presId="urn:microsoft.com/office/officeart/2005/8/layout/hierarchy1"/>
    <dgm:cxn modelId="{4E585351-BE54-4B08-8AB1-D805DA363343}" type="presParOf" srcId="{86068B1D-64DD-4B91-8F7B-E31D30D08FA4}" destId="{03CB3974-8E52-43A9-9068-A5EA15D7A8B6}" srcOrd="0" destOrd="0" presId="urn:microsoft.com/office/officeart/2005/8/layout/hierarchy1"/>
    <dgm:cxn modelId="{29E9D024-E9FC-40DD-8D27-A51E66F80E43}" type="presParOf" srcId="{03CB3974-8E52-43A9-9068-A5EA15D7A8B6}" destId="{B18F6484-481C-4489-AA12-C5E6166A2F10}" srcOrd="0" destOrd="0" presId="urn:microsoft.com/office/officeart/2005/8/layout/hierarchy1"/>
    <dgm:cxn modelId="{70C56573-69BB-4E76-9CC8-EE66770DDC5B}" type="presParOf" srcId="{03CB3974-8E52-43A9-9068-A5EA15D7A8B6}" destId="{3A05D985-D341-4DD3-B49F-BD3EC9D9822B}" srcOrd="1" destOrd="0" presId="urn:microsoft.com/office/officeart/2005/8/layout/hierarchy1"/>
    <dgm:cxn modelId="{B574EC7F-04A9-4B2A-9044-B2B26A9EC60C}" type="presParOf" srcId="{86068B1D-64DD-4B91-8F7B-E31D30D08FA4}" destId="{556F51F3-99DD-4C97-AA89-EEC6495B44BE}" srcOrd="1" destOrd="0" presId="urn:microsoft.com/office/officeart/2005/8/layout/hierarchy1"/>
    <dgm:cxn modelId="{579A5D32-5DD8-4A67-974B-B59D10E9DF8F}" type="presParOf" srcId="{2DC2153D-5B24-4194-A039-88EACC7502C4}" destId="{CAE9A451-6EB9-4320-B1B6-CC91E3211195}" srcOrd="2" destOrd="0" presId="urn:microsoft.com/office/officeart/2005/8/layout/hierarchy1"/>
    <dgm:cxn modelId="{A6A7BA41-065E-435F-A07D-AA7AD1BCB8EA}" type="presParOf" srcId="{2DC2153D-5B24-4194-A039-88EACC7502C4}" destId="{136ECB52-7AD5-4AF5-8A31-CFCCE491A302}" srcOrd="3" destOrd="0" presId="urn:microsoft.com/office/officeart/2005/8/layout/hierarchy1"/>
    <dgm:cxn modelId="{37FB5A50-ABBF-4E21-8B0D-E64024A6B838}" type="presParOf" srcId="{136ECB52-7AD5-4AF5-8A31-CFCCE491A302}" destId="{4CC4D2FF-2BC7-4C9C-BF82-B629EB18320F}" srcOrd="0" destOrd="0" presId="urn:microsoft.com/office/officeart/2005/8/layout/hierarchy1"/>
    <dgm:cxn modelId="{D90B8A89-DD2D-44D6-8F46-9B38795FCE5B}" type="presParOf" srcId="{4CC4D2FF-2BC7-4C9C-BF82-B629EB18320F}" destId="{493E51CC-B9DE-4D15-BEBF-75BAA11D514D}" srcOrd="0" destOrd="0" presId="urn:microsoft.com/office/officeart/2005/8/layout/hierarchy1"/>
    <dgm:cxn modelId="{BA5E6E26-EE03-49C2-8505-F04611F88BC6}" type="presParOf" srcId="{4CC4D2FF-2BC7-4C9C-BF82-B629EB18320F}" destId="{E83A69B2-18E6-4962-B1FB-882445962CEE}" srcOrd="1" destOrd="0" presId="urn:microsoft.com/office/officeart/2005/8/layout/hierarchy1"/>
    <dgm:cxn modelId="{29BD4BF1-72AB-43E3-99AF-994DDED0D98A}" type="presParOf" srcId="{136ECB52-7AD5-4AF5-8A31-CFCCE491A302}" destId="{A0965C8E-1B1E-44DF-B1FC-A1AB6B2009FC}" srcOrd="1" destOrd="0" presId="urn:microsoft.com/office/officeart/2005/8/layout/hierarchy1"/>
    <dgm:cxn modelId="{08DAC4AB-88A0-4B5C-BB58-D4556C087AFB}" type="presParOf" srcId="{583EF608-EBFD-4402-B31B-521BA4A1184C}" destId="{6E63B013-4179-408C-BC54-4EAEFA136DB9}" srcOrd="2" destOrd="0" presId="urn:microsoft.com/office/officeart/2005/8/layout/hierarchy1"/>
    <dgm:cxn modelId="{57D4CE3D-3889-47BF-96CE-DE2C1394D410}" type="presParOf" srcId="{583EF608-EBFD-4402-B31B-521BA4A1184C}" destId="{BA6B494A-C592-4E6C-B133-74F4766FAC90}" srcOrd="3" destOrd="0" presId="urn:microsoft.com/office/officeart/2005/8/layout/hierarchy1"/>
    <dgm:cxn modelId="{FC8BECDA-3D66-47BA-B99D-054B1E113503}" type="presParOf" srcId="{BA6B494A-C592-4E6C-B133-74F4766FAC90}" destId="{33F50F72-1349-4D77-83FB-4F99855BCD8E}" srcOrd="0" destOrd="0" presId="urn:microsoft.com/office/officeart/2005/8/layout/hierarchy1"/>
    <dgm:cxn modelId="{A2E2BFA3-27D2-4C5F-ADDD-CDE921C7DFA9}" type="presParOf" srcId="{33F50F72-1349-4D77-83FB-4F99855BCD8E}" destId="{0DC198C7-B2F8-4E14-AB7B-81F9F07DFBF2}" srcOrd="0" destOrd="0" presId="urn:microsoft.com/office/officeart/2005/8/layout/hierarchy1"/>
    <dgm:cxn modelId="{2356DBE6-3097-44C3-83E2-A63C1F7409AD}" type="presParOf" srcId="{33F50F72-1349-4D77-83FB-4F99855BCD8E}" destId="{15F3AA83-CC1D-4AB3-B01A-5EF0B725DB48}" srcOrd="1" destOrd="0" presId="urn:microsoft.com/office/officeart/2005/8/layout/hierarchy1"/>
    <dgm:cxn modelId="{6F63F5A9-FABC-4E01-BF35-EBFADE8C34CA}" type="presParOf" srcId="{BA6B494A-C592-4E6C-B133-74F4766FAC90}" destId="{7E1B5C6C-FE7F-49B0-B939-B1E9D28162F1}" srcOrd="1" destOrd="0" presId="urn:microsoft.com/office/officeart/2005/8/layout/hierarchy1"/>
    <dgm:cxn modelId="{0AB57C03-6904-4AA9-B343-B36C50BD1D4C}" type="presParOf" srcId="{7E1B5C6C-FE7F-49B0-B939-B1E9D28162F1}" destId="{291118A5-1345-4295-872A-6F1E0F98E603}" srcOrd="0" destOrd="0" presId="urn:microsoft.com/office/officeart/2005/8/layout/hierarchy1"/>
    <dgm:cxn modelId="{6E171700-6FAF-4C31-8B6A-E452CE5554DC}" type="presParOf" srcId="{7E1B5C6C-FE7F-49B0-B939-B1E9D28162F1}" destId="{F41F6426-C5EA-456C-A122-0488D7629407}" srcOrd="1" destOrd="0" presId="urn:microsoft.com/office/officeart/2005/8/layout/hierarchy1"/>
    <dgm:cxn modelId="{6F35EC13-9BF0-4251-9463-F80013ABAF60}" type="presParOf" srcId="{F41F6426-C5EA-456C-A122-0488D7629407}" destId="{CF05691D-F185-41CE-888E-F8FDDD51B602}" srcOrd="0" destOrd="0" presId="urn:microsoft.com/office/officeart/2005/8/layout/hierarchy1"/>
    <dgm:cxn modelId="{CA6841C8-159F-4B6B-AA6D-A6CB67BA1586}" type="presParOf" srcId="{CF05691D-F185-41CE-888E-F8FDDD51B602}" destId="{F6B331EA-3A0A-4999-BF41-7C8505B347D0}" srcOrd="0" destOrd="0" presId="urn:microsoft.com/office/officeart/2005/8/layout/hierarchy1"/>
    <dgm:cxn modelId="{5E4008EB-7320-4477-9B28-044D5DCB9670}" type="presParOf" srcId="{CF05691D-F185-41CE-888E-F8FDDD51B602}" destId="{41999941-E8F7-475D-B2FB-FD8195E410B7}" srcOrd="1" destOrd="0" presId="urn:microsoft.com/office/officeart/2005/8/layout/hierarchy1"/>
    <dgm:cxn modelId="{5790F0EE-15A7-49CA-A673-F61982DFB7A8}" type="presParOf" srcId="{F41F6426-C5EA-456C-A122-0488D7629407}" destId="{4B07C18D-3F38-47C5-86E2-BF0E4704FF1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F23A72-DD49-425C-8C98-506E6BE7AA3A}" type="doc">
      <dgm:prSet loTypeId="urn:microsoft.com/office/officeart/2005/8/layout/orgChart1" loCatId="hierarchy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6785578-ED71-4EA3-BBD4-7FF70C9D691E}">
      <dgm:prSet phldrT="[Текст]"/>
      <dgm:spPr/>
      <dgm:t>
        <a:bodyPr/>
        <a:lstStyle/>
        <a:p>
          <a:r>
            <a:rPr lang="ru-RU" dirty="0" smtClean="0"/>
            <a:t>КНЯЖЕСТВА</a:t>
          </a:r>
          <a:endParaRPr lang="ru-RU" dirty="0"/>
        </a:p>
      </dgm:t>
    </dgm:pt>
    <dgm:pt modelId="{448B1ACF-9BDA-42B4-BACA-632F8867B5BE}" type="parTrans" cxnId="{5F41B99A-5576-4C2E-829A-D227A7049229}">
      <dgm:prSet/>
      <dgm:spPr/>
      <dgm:t>
        <a:bodyPr/>
        <a:lstStyle/>
        <a:p>
          <a:endParaRPr lang="ru-RU"/>
        </a:p>
      </dgm:t>
    </dgm:pt>
    <dgm:pt modelId="{A0019821-B3CD-42A0-B1C7-FA1EC73F223F}" type="sibTrans" cxnId="{5F41B99A-5576-4C2E-829A-D227A7049229}">
      <dgm:prSet/>
      <dgm:spPr/>
      <dgm:t>
        <a:bodyPr/>
        <a:lstStyle/>
        <a:p>
          <a:endParaRPr lang="ru-RU"/>
        </a:p>
      </dgm:t>
    </dgm:pt>
    <dgm:pt modelId="{40C9BAF6-F2A2-47CC-9148-3C72B70BEA42}">
      <dgm:prSet phldrT="[Текст]"/>
      <dgm:spPr/>
      <dgm:t>
        <a:bodyPr/>
        <a:lstStyle/>
        <a:p>
          <a:r>
            <a:rPr lang="ru-RU" dirty="0" smtClean="0"/>
            <a:t>ЗЕМЛИ</a:t>
          </a:r>
          <a:endParaRPr lang="ru-RU" dirty="0"/>
        </a:p>
      </dgm:t>
    </dgm:pt>
    <dgm:pt modelId="{B85A80F5-E76C-4F88-ADEA-7B84146FD26E}" type="parTrans" cxnId="{C55F1B95-6CE5-4630-B109-C72D2D71CF12}">
      <dgm:prSet/>
      <dgm:spPr/>
      <dgm:t>
        <a:bodyPr/>
        <a:lstStyle/>
        <a:p>
          <a:endParaRPr lang="ru-RU"/>
        </a:p>
      </dgm:t>
    </dgm:pt>
    <dgm:pt modelId="{E08096A6-1D98-47A7-82F8-9993A7E15DBE}" type="sibTrans" cxnId="{C55F1B95-6CE5-4630-B109-C72D2D71CF12}">
      <dgm:prSet/>
      <dgm:spPr/>
      <dgm:t>
        <a:bodyPr/>
        <a:lstStyle/>
        <a:p>
          <a:endParaRPr lang="ru-RU"/>
        </a:p>
      </dgm:t>
    </dgm:pt>
    <dgm:pt modelId="{8878A694-B954-48CB-9459-0053C204997E}">
      <dgm:prSet phldrT="[Текст]"/>
      <dgm:spPr/>
      <dgm:t>
        <a:bodyPr/>
        <a:lstStyle/>
        <a:p>
          <a:r>
            <a:rPr lang="ru-RU" dirty="0" smtClean="0"/>
            <a:t>ВЛАДЕНИЯ</a:t>
          </a:r>
          <a:endParaRPr lang="ru-RU" dirty="0"/>
        </a:p>
      </dgm:t>
    </dgm:pt>
    <dgm:pt modelId="{646E8525-9CB0-49D3-8AB1-441CAA78BEB6}" type="sibTrans" cxnId="{C007F198-E165-4348-9767-4751D8ACF546}">
      <dgm:prSet/>
      <dgm:spPr/>
      <dgm:t>
        <a:bodyPr/>
        <a:lstStyle/>
        <a:p>
          <a:endParaRPr lang="ru-RU"/>
        </a:p>
      </dgm:t>
    </dgm:pt>
    <dgm:pt modelId="{0495F964-5F97-4879-BE7C-CDBDD6AA7DEA}" type="parTrans" cxnId="{C007F198-E165-4348-9767-4751D8ACF546}">
      <dgm:prSet/>
      <dgm:spPr/>
      <dgm:t>
        <a:bodyPr/>
        <a:lstStyle/>
        <a:p>
          <a:endParaRPr lang="ru-RU"/>
        </a:p>
      </dgm:t>
    </dgm:pt>
    <dgm:pt modelId="{76A79C72-3E82-4A61-A4B7-1D64AD333492}">
      <dgm:prSet/>
      <dgm:spPr/>
      <dgm:t>
        <a:bodyPr/>
        <a:lstStyle/>
        <a:p>
          <a:r>
            <a:rPr lang="ru-RU" dirty="0" smtClean="0"/>
            <a:t>ВО ГЛАВЕ</a:t>
          </a:r>
        </a:p>
        <a:p>
          <a:r>
            <a:rPr lang="ru-RU" dirty="0" smtClean="0"/>
            <a:t>КНЯЗЬЯ</a:t>
          </a:r>
          <a:endParaRPr lang="ru-RU" dirty="0"/>
        </a:p>
      </dgm:t>
    </dgm:pt>
    <dgm:pt modelId="{EF88EE83-214A-4FAE-BCAA-827E542EFAD5}" type="parTrans" cxnId="{9DCAE145-0963-42BA-A623-01DBB339BAE8}">
      <dgm:prSet/>
      <dgm:spPr/>
      <dgm:t>
        <a:bodyPr/>
        <a:lstStyle/>
        <a:p>
          <a:endParaRPr lang="ru-RU"/>
        </a:p>
      </dgm:t>
    </dgm:pt>
    <dgm:pt modelId="{E80BAA05-48A1-4D09-885F-67A26D7B4DA1}" type="sibTrans" cxnId="{9DCAE145-0963-42BA-A623-01DBB339BAE8}">
      <dgm:prSet/>
      <dgm:spPr/>
      <dgm:t>
        <a:bodyPr/>
        <a:lstStyle/>
        <a:p>
          <a:endParaRPr lang="ru-RU"/>
        </a:p>
      </dgm:t>
    </dgm:pt>
    <dgm:pt modelId="{D98C9DD4-AD7A-4D1C-9F20-384A1088CEBA}">
      <dgm:prSet/>
      <dgm:spPr/>
      <dgm:t>
        <a:bodyPr/>
        <a:lstStyle/>
        <a:p>
          <a:r>
            <a:rPr lang="ru-RU" dirty="0" smtClean="0"/>
            <a:t>ВО ГЛАВЕ БОЯРЕ И КУПЦЫ</a:t>
          </a:r>
          <a:endParaRPr lang="ru-RU" dirty="0"/>
        </a:p>
      </dgm:t>
    </dgm:pt>
    <dgm:pt modelId="{EE59FA78-A3F2-40E8-8054-055638FFEF17}" type="parTrans" cxnId="{FB35D949-0727-4150-88F5-D7F9AFFE7A7A}">
      <dgm:prSet/>
      <dgm:spPr/>
      <dgm:t>
        <a:bodyPr/>
        <a:lstStyle/>
        <a:p>
          <a:endParaRPr lang="ru-RU"/>
        </a:p>
      </dgm:t>
    </dgm:pt>
    <dgm:pt modelId="{D4B83A8E-4475-459B-8C6E-1205BE8A8039}" type="sibTrans" cxnId="{FB35D949-0727-4150-88F5-D7F9AFFE7A7A}">
      <dgm:prSet/>
      <dgm:spPr/>
      <dgm:t>
        <a:bodyPr/>
        <a:lstStyle/>
        <a:p>
          <a:endParaRPr lang="ru-RU"/>
        </a:p>
      </dgm:t>
    </dgm:pt>
    <dgm:pt modelId="{E72C5E98-E215-42FA-B213-D710277F644C}" type="pres">
      <dgm:prSet presAssocID="{40F23A72-DD49-425C-8C98-506E6BE7AA3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D0F5234-A760-4119-837C-B7AC7F81D366}" type="pres">
      <dgm:prSet presAssocID="{8878A694-B954-48CB-9459-0053C204997E}" presName="hierRoot1" presStyleCnt="0">
        <dgm:presLayoutVars>
          <dgm:hierBranch val="init"/>
        </dgm:presLayoutVars>
      </dgm:prSet>
      <dgm:spPr/>
    </dgm:pt>
    <dgm:pt modelId="{037D5BEF-283A-4137-82A2-09EE82E81F19}" type="pres">
      <dgm:prSet presAssocID="{8878A694-B954-48CB-9459-0053C204997E}" presName="rootComposite1" presStyleCnt="0"/>
      <dgm:spPr/>
    </dgm:pt>
    <dgm:pt modelId="{377D31D7-5EBB-4A74-93D4-973E942781B7}" type="pres">
      <dgm:prSet presAssocID="{8878A694-B954-48CB-9459-0053C204997E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27DE59F-8435-4013-8914-FEC559A8EB94}" type="pres">
      <dgm:prSet presAssocID="{8878A694-B954-48CB-9459-0053C204997E}" presName="rootConnector1" presStyleLbl="node1" presStyleIdx="0" presStyleCnt="0"/>
      <dgm:spPr/>
      <dgm:t>
        <a:bodyPr/>
        <a:lstStyle/>
        <a:p>
          <a:endParaRPr lang="ru-RU"/>
        </a:p>
      </dgm:t>
    </dgm:pt>
    <dgm:pt modelId="{86F30B63-5DAE-4608-999E-1AAD4BEB3925}" type="pres">
      <dgm:prSet presAssocID="{8878A694-B954-48CB-9459-0053C204997E}" presName="hierChild2" presStyleCnt="0"/>
      <dgm:spPr/>
    </dgm:pt>
    <dgm:pt modelId="{98F9A6EF-B704-4B1B-BA81-45B0F59AC6E7}" type="pres">
      <dgm:prSet presAssocID="{448B1ACF-9BDA-42B4-BACA-632F8867B5BE}" presName="Name37" presStyleLbl="parChTrans1D2" presStyleIdx="0" presStyleCnt="2"/>
      <dgm:spPr/>
      <dgm:t>
        <a:bodyPr/>
        <a:lstStyle/>
        <a:p>
          <a:endParaRPr lang="ru-RU"/>
        </a:p>
      </dgm:t>
    </dgm:pt>
    <dgm:pt modelId="{D8EE9AFC-1440-433E-928E-3F75A61038E5}" type="pres">
      <dgm:prSet presAssocID="{96785578-ED71-4EA3-BBD4-7FF70C9D691E}" presName="hierRoot2" presStyleCnt="0">
        <dgm:presLayoutVars>
          <dgm:hierBranch val="init"/>
        </dgm:presLayoutVars>
      </dgm:prSet>
      <dgm:spPr/>
    </dgm:pt>
    <dgm:pt modelId="{7FDF659C-1B3F-4D8B-8442-F9D88DA2AC3E}" type="pres">
      <dgm:prSet presAssocID="{96785578-ED71-4EA3-BBD4-7FF70C9D691E}" presName="rootComposite" presStyleCnt="0"/>
      <dgm:spPr/>
    </dgm:pt>
    <dgm:pt modelId="{46385671-4FEC-4F44-B328-117D244FC3C6}" type="pres">
      <dgm:prSet presAssocID="{96785578-ED71-4EA3-BBD4-7FF70C9D691E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8F34457-AA50-4357-B4DB-225B5655501B}" type="pres">
      <dgm:prSet presAssocID="{96785578-ED71-4EA3-BBD4-7FF70C9D691E}" presName="rootConnector" presStyleLbl="node2" presStyleIdx="0" presStyleCnt="2"/>
      <dgm:spPr/>
      <dgm:t>
        <a:bodyPr/>
        <a:lstStyle/>
        <a:p>
          <a:endParaRPr lang="ru-RU"/>
        </a:p>
      </dgm:t>
    </dgm:pt>
    <dgm:pt modelId="{1BB09B42-604C-40FD-941D-38D72B2DDB05}" type="pres">
      <dgm:prSet presAssocID="{96785578-ED71-4EA3-BBD4-7FF70C9D691E}" presName="hierChild4" presStyleCnt="0"/>
      <dgm:spPr/>
    </dgm:pt>
    <dgm:pt modelId="{CDCE6EC5-65AE-4407-91EF-8FC0BCDA312B}" type="pres">
      <dgm:prSet presAssocID="{EF88EE83-214A-4FAE-BCAA-827E542EFAD5}" presName="Name37" presStyleLbl="parChTrans1D3" presStyleIdx="0" presStyleCnt="2"/>
      <dgm:spPr/>
      <dgm:t>
        <a:bodyPr/>
        <a:lstStyle/>
        <a:p>
          <a:endParaRPr lang="ru-RU"/>
        </a:p>
      </dgm:t>
    </dgm:pt>
    <dgm:pt modelId="{77F01A09-5915-4BAC-8BC8-84FEFA739F33}" type="pres">
      <dgm:prSet presAssocID="{76A79C72-3E82-4A61-A4B7-1D64AD333492}" presName="hierRoot2" presStyleCnt="0">
        <dgm:presLayoutVars>
          <dgm:hierBranch val="init"/>
        </dgm:presLayoutVars>
      </dgm:prSet>
      <dgm:spPr/>
    </dgm:pt>
    <dgm:pt modelId="{2073232D-DA15-4164-8448-7F42270CD451}" type="pres">
      <dgm:prSet presAssocID="{76A79C72-3E82-4A61-A4B7-1D64AD333492}" presName="rootComposite" presStyleCnt="0"/>
      <dgm:spPr/>
    </dgm:pt>
    <dgm:pt modelId="{B8F8834C-6143-4874-A790-21399A96ED1A}" type="pres">
      <dgm:prSet presAssocID="{76A79C72-3E82-4A61-A4B7-1D64AD333492}" presName="rootText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A76559A-C617-44A3-BA7D-D50C65D519B5}" type="pres">
      <dgm:prSet presAssocID="{76A79C72-3E82-4A61-A4B7-1D64AD333492}" presName="rootConnector" presStyleLbl="node3" presStyleIdx="0" presStyleCnt="2"/>
      <dgm:spPr/>
      <dgm:t>
        <a:bodyPr/>
        <a:lstStyle/>
        <a:p>
          <a:endParaRPr lang="ru-RU"/>
        </a:p>
      </dgm:t>
    </dgm:pt>
    <dgm:pt modelId="{44ADDB21-1378-47D5-A4E6-955C5C7E2CB9}" type="pres">
      <dgm:prSet presAssocID="{76A79C72-3E82-4A61-A4B7-1D64AD333492}" presName="hierChild4" presStyleCnt="0"/>
      <dgm:spPr/>
    </dgm:pt>
    <dgm:pt modelId="{7D1CA771-7731-4E2F-B5B6-008780767993}" type="pres">
      <dgm:prSet presAssocID="{76A79C72-3E82-4A61-A4B7-1D64AD333492}" presName="hierChild5" presStyleCnt="0"/>
      <dgm:spPr/>
    </dgm:pt>
    <dgm:pt modelId="{FEF57506-0D7E-4132-948D-09C724111051}" type="pres">
      <dgm:prSet presAssocID="{96785578-ED71-4EA3-BBD4-7FF70C9D691E}" presName="hierChild5" presStyleCnt="0"/>
      <dgm:spPr/>
    </dgm:pt>
    <dgm:pt modelId="{FC3E3393-577C-4439-9AD2-6512C30A3B88}" type="pres">
      <dgm:prSet presAssocID="{B85A80F5-E76C-4F88-ADEA-7B84146FD26E}" presName="Name37" presStyleLbl="parChTrans1D2" presStyleIdx="1" presStyleCnt="2"/>
      <dgm:spPr/>
      <dgm:t>
        <a:bodyPr/>
        <a:lstStyle/>
        <a:p>
          <a:endParaRPr lang="ru-RU"/>
        </a:p>
      </dgm:t>
    </dgm:pt>
    <dgm:pt modelId="{F009451F-29BF-43A1-949D-09885546A0BB}" type="pres">
      <dgm:prSet presAssocID="{40C9BAF6-F2A2-47CC-9148-3C72B70BEA42}" presName="hierRoot2" presStyleCnt="0">
        <dgm:presLayoutVars>
          <dgm:hierBranch val="init"/>
        </dgm:presLayoutVars>
      </dgm:prSet>
      <dgm:spPr/>
    </dgm:pt>
    <dgm:pt modelId="{C5CE997B-A53B-4419-8827-38DE85BE13B6}" type="pres">
      <dgm:prSet presAssocID="{40C9BAF6-F2A2-47CC-9148-3C72B70BEA42}" presName="rootComposite" presStyleCnt="0"/>
      <dgm:spPr/>
    </dgm:pt>
    <dgm:pt modelId="{FA7FA951-6BF9-4892-9B9D-C5C557591246}" type="pres">
      <dgm:prSet presAssocID="{40C9BAF6-F2A2-47CC-9148-3C72B70BEA42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39D17C-A641-4687-AA95-1B57390F9242}" type="pres">
      <dgm:prSet presAssocID="{40C9BAF6-F2A2-47CC-9148-3C72B70BEA42}" presName="rootConnector" presStyleLbl="node2" presStyleIdx="1" presStyleCnt="2"/>
      <dgm:spPr/>
      <dgm:t>
        <a:bodyPr/>
        <a:lstStyle/>
        <a:p>
          <a:endParaRPr lang="ru-RU"/>
        </a:p>
      </dgm:t>
    </dgm:pt>
    <dgm:pt modelId="{D0233CD3-D4D7-43B5-BEB4-EF6F614FF2F7}" type="pres">
      <dgm:prSet presAssocID="{40C9BAF6-F2A2-47CC-9148-3C72B70BEA42}" presName="hierChild4" presStyleCnt="0"/>
      <dgm:spPr/>
    </dgm:pt>
    <dgm:pt modelId="{9C7C7261-6179-4923-B0EB-D663FB3C8DF1}" type="pres">
      <dgm:prSet presAssocID="{EE59FA78-A3F2-40E8-8054-055638FFEF17}" presName="Name37" presStyleLbl="parChTrans1D3" presStyleIdx="1" presStyleCnt="2"/>
      <dgm:spPr/>
      <dgm:t>
        <a:bodyPr/>
        <a:lstStyle/>
        <a:p>
          <a:endParaRPr lang="ru-RU"/>
        </a:p>
      </dgm:t>
    </dgm:pt>
    <dgm:pt modelId="{6553D1F9-FBFC-4FC9-8292-4A1A6F03EF6C}" type="pres">
      <dgm:prSet presAssocID="{D98C9DD4-AD7A-4D1C-9F20-384A1088CEBA}" presName="hierRoot2" presStyleCnt="0">
        <dgm:presLayoutVars>
          <dgm:hierBranch val="init"/>
        </dgm:presLayoutVars>
      </dgm:prSet>
      <dgm:spPr/>
    </dgm:pt>
    <dgm:pt modelId="{C7C8DEDD-19DE-44F0-B6FE-FAD253071AE5}" type="pres">
      <dgm:prSet presAssocID="{D98C9DD4-AD7A-4D1C-9F20-384A1088CEBA}" presName="rootComposite" presStyleCnt="0"/>
      <dgm:spPr/>
    </dgm:pt>
    <dgm:pt modelId="{E0E0174E-C704-4CC9-8EBB-0B6067264808}" type="pres">
      <dgm:prSet presAssocID="{D98C9DD4-AD7A-4D1C-9F20-384A1088CEBA}" presName="rootText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C39DC9-2CE7-4022-A3BA-1017082C296F}" type="pres">
      <dgm:prSet presAssocID="{D98C9DD4-AD7A-4D1C-9F20-384A1088CEBA}" presName="rootConnector" presStyleLbl="node3" presStyleIdx="1" presStyleCnt="2"/>
      <dgm:spPr/>
      <dgm:t>
        <a:bodyPr/>
        <a:lstStyle/>
        <a:p>
          <a:endParaRPr lang="ru-RU"/>
        </a:p>
      </dgm:t>
    </dgm:pt>
    <dgm:pt modelId="{9B379FB7-4A99-4129-8331-988AFCAA7B49}" type="pres">
      <dgm:prSet presAssocID="{D98C9DD4-AD7A-4D1C-9F20-384A1088CEBA}" presName="hierChild4" presStyleCnt="0"/>
      <dgm:spPr/>
    </dgm:pt>
    <dgm:pt modelId="{3D96D498-80D9-499B-8D86-56D42ADAAEB6}" type="pres">
      <dgm:prSet presAssocID="{D98C9DD4-AD7A-4D1C-9F20-384A1088CEBA}" presName="hierChild5" presStyleCnt="0"/>
      <dgm:spPr/>
    </dgm:pt>
    <dgm:pt modelId="{C6310BB8-DF12-4261-8DFD-A0A56B80466B}" type="pres">
      <dgm:prSet presAssocID="{40C9BAF6-F2A2-47CC-9148-3C72B70BEA42}" presName="hierChild5" presStyleCnt="0"/>
      <dgm:spPr/>
    </dgm:pt>
    <dgm:pt modelId="{91E1D6AE-42B4-4958-8DCA-17AD0255CB38}" type="pres">
      <dgm:prSet presAssocID="{8878A694-B954-48CB-9459-0053C204997E}" presName="hierChild3" presStyleCnt="0"/>
      <dgm:spPr/>
    </dgm:pt>
  </dgm:ptLst>
  <dgm:cxnLst>
    <dgm:cxn modelId="{9DCAE145-0963-42BA-A623-01DBB339BAE8}" srcId="{96785578-ED71-4EA3-BBD4-7FF70C9D691E}" destId="{76A79C72-3E82-4A61-A4B7-1D64AD333492}" srcOrd="0" destOrd="0" parTransId="{EF88EE83-214A-4FAE-BCAA-827E542EFAD5}" sibTransId="{E80BAA05-48A1-4D09-885F-67A26D7B4DA1}"/>
    <dgm:cxn modelId="{139ACA32-913A-4970-AB37-9B9E3AD53CC8}" type="presOf" srcId="{40C9BAF6-F2A2-47CC-9148-3C72B70BEA42}" destId="{FA7FA951-6BF9-4892-9B9D-C5C557591246}" srcOrd="0" destOrd="0" presId="urn:microsoft.com/office/officeart/2005/8/layout/orgChart1"/>
    <dgm:cxn modelId="{643ACD3A-358B-49C0-A641-2CE8F0C6BA66}" type="presOf" srcId="{EE59FA78-A3F2-40E8-8054-055638FFEF17}" destId="{9C7C7261-6179-4923-B0EB-D663FB3C8DF1}" srcOrd="0" destOrd="0" presId="urn:microsoft.com/office/officeart/2005/8/layout/orgChart1"/>
    <dgm:cxn modelId="{E427F849-3C92-4F0A-83B2-B61381F296E2}" type="presOf" srcId="{B85A80F5-E76C-4F88-ADEA-7B84146FD26E}" destId="{FC3E3393-577C-4439-9AD2-6512C30A3B88}" srcOrd="0" destOrd="0" presId="urn:microsoft.com/office/officeart/2005/8/layout/orgChart1"/>
    <dgm:cxn modelId="{4A11DE73-1B64-43A7-B50C-B4ED66375EFB}" type="presOf" srcId="{448B1ACF-9BDA-42B4-BACA-632F8867B5BE}" destId="{98F9A6EF-B704-4B1B-BA81-45B0F59AC6E7}" srcOrd="0" destOrd="0" presId="urn:microsoft.com/office/officeart/2005/8/layout/orgChart1"/>
    <dgm:cxn modelId="{C007F198-E165-4348-9767-4751D8ACF546}" srcId="{40F23A72-DD49-425C-8C98-506E6BE7AA3A}" destId="{8878A694-B954-48CB-9459-0053C204997E}" srcOrd="0" destOrd="0" parTransId="{0495F964-5F97-4879-BE7C-CDBDD6AA7DEA}" sibTransId="{646E8525-9CB0-49D3-8AB1-441CAA78BEB6}"/>
    <dgm:cxn modelId="{5D28EC7C-BFAA-4CBD-AF64-FE68E028B510}" type="presOf" srcId="{D98C9DD4-AD7A-4D1C-9F20-384A1088CEBA}" destId="{F0C39DC9-2CE7-4022-A3BA-1017082C296F}" srcOrd="1" destOrd="0" presId="urn:microsoft.com/office/officeart/2005/8/layout/orgChart1"/>
    <dgm:cxn modelId="{C55F1B95-6CE5-4630-B109-C72D2D71CF12}" srcId="{8878A694-B954-48CB-9459-0053C204997E}" destId="{40C9BAF6-F2A2-47CC-9148-3C72B70BEA42}" srcOrd="1" destOrd="0" parTransId="{B85A80F5-E76C-4F88-ADEA-7B84146FD26E}" sibTransId="{E08096A6-1D98-47A7-82F8-9993A7E15DBE}"/>
    <dgm:cxn modelId="{7F6A0670-4AA6-4A94-96E5-302C76325097}" type="presOf" srcId="{EF88EE83-214A-4FAE-BCAA-827E542EFAD5}" destId="{CDCE6EC5-65AE-4407-91EF-8FC0BCDA312B}" srcOrd="0" destOrd="0" presId="urn:microsoft.com/office/officeart/2005/8/layout/orgChart1"/>
    <dgm:cxn modelId="{BC0E6F08-EA1D-4C96-9909-299151D1EBB9}" type="presOf" srcId="{D98C9DD4-AD7A-4D1C-9F20-384A1088CEBA}" destId="{E0E0174E-C704-4CC9-8EBB-0B6067264808}" srcOrd="0" destOrd="0" presId="urn:microsoft.com/office/officeart/2005/8/layout/orgChart1"/>
    <dgm:cxn modelId="{DB5D0386-6F5B-43C5-B041-3C0B34741CF8}" type="presOf" srcId="{76A79C72-3E82-4A61-A4B7-1D64AD333492}" destId="{B8F8834C-6143-4874-A790-21399A96ED1A}" srcOrd="0" destOrd="0" presId="urn:microsoft.com/office/officeart/2005/8/layout/orgChart1"/>
    <dgm:cxn modelId="{5F41B99A-5576-4C2E-829A-D227A7049229}" srcId="{8878A694-B954-48CB-9459-0053C204997E}" destId="{96785578-ED71-4EA3-BBD4-7FF70C9D691E}" srcOrd="0" destOrd="0" parTransId="{448B1ACF-9BDA-42B4-BACA-632F8867B5BE}" sibTransId="{A0019821-B3CD-42A0-B1C7-FA1EC73F223F}"/>
    <dgm:cxn modelId="{D721DAFD-1605-444D-8BF6-65C39EBED1BE}" type="presOf" srcId="{76A79C72-3E82-4A61-A4B7-1D64AD333492}" destId="{9A76559A-C617-44A3-BA7D-D50C65D519B5}" srcOrd="1" destOrd="0" presId="urn:microsoft.com/office/officeart/2005/8/layout/orgChart1"/>
    <dgm:cxn modelId="{8D05B411-9F59-4E84-8CD9-746C382B0EF8}" type="presOf" srcId="{8878A694-B954-48CB-9459-0053C204997E}" destId="{377D31D7-5EBB-4A74-93D4-973E942781B7}" srcOrd="0" destOrd="0" presId="urn:microsoft.com/office/officeart/2005/8/layout/orgChart1"/>
    <dgm:cxn modelId="{FB35D949-0727-4150-88F5-D7F9AFFE7A7A}" srcId="{40C9BAF6-F2A2-47CC-9148-3C72B70BEA42}" destId="{D98C9DD4-AD7A-4D1C-9F20-384A1088CEBA}" srcOrd="0" destOrd="0" parTransId="{EE59FA78-A3F2-40E8-8054-055638FFEF17}" sibTransId="{D4B83A8E-4475-459B-8C6E-1205BE8A8039}"/>
    <dgm:cxn modelId="{ACCFF31D-B967-45C0-9DCF-5650183BD475}" type="presOf" srcId="{40F23A72-DD49-425C-8C98-506E6BE7AA3A}" destId="{E72C5E98-E215-42FA-B213-D710277F644C}" srcOrd="0" destOrd="0" presId="urn:microsoft.com/office/officeart/2005/8/layout/orgChart1"/>
    <dgm:cxn modelId="{FA92D6CC-D1C0-4607-8298-5CCD3C15129B}" type="presOf" srcId="{96785578-ED71-4EA3-BBD4-7FF70C9D691E}" destId="{46385671-4FEC-4F44-B328-117D244FC3C6}" srcOrd="0" destOrd="0" presId="urn:microsoft.com/office/officeart/2005/8/layout/orgChart1"/>
    <dgm:cxn modelId="{531EF0B3-AA1F-4742-A8F9-E8418067DF3D}" type="presOf" srcId="{96785578-ED71-4EA3-BBD4-7FF70C9D691E}" destId="{98F34457-AA50-4357-B4DB-225B5655501B}" srcOrd="1" destOrd="0" presId="urn:microsoft.com/office/officeart/2005/8/layout/orgChart1"/>
    <dgm:cxn modelId="{86BC040B-446E-474D-9B06-CFD55164DDA4}" type="presOf" srcId="{8878A694-B954-48CB-9459-0053C204997E}" destId="{E27DE59F-8435-4013-8914-FEC559A8EB94}" srcOrd="1" destOrd="0" presId="urn:microsoft.com/office/officeart/2005/8/layout/orgChart1"/>
    <dgm:cxn modelId="{BE751B69-A189-4270-89C5-E36E1B5184BC}" type="presOf" srcId="{40C9BAF6-F2A2-47CC-9148-3C72B70BEA42}" destId="{3339D17C-A641-4687-AA95-1B57390F9242}" srcOrd="1" destOrd="0" presId="urn:microsoft.com/office/officeart/2005/8/layout/orgChart1"/>
    <dgm:cxn modelId="{1485B412-B2BD-46E1-B966-879EDDD3BFF6}" type="presParOf" srcId="{E72C5E98-E215-42FA-B213-D710277F644C}" destId="{DD0F5234-A760-4119-837C-B7AC7F81D366}" srcOrd="0" destOrd="0" presId="urn:microsoft.com/office/officeart/2005/8/layout/orgChart1"/>
    <dgm:cxn modelId="{7B74A2E1-6501-46BE-AA0D-DE1BC28DDE91}" type="presParOf" srcId="{DD0F5234-A760-4119-837C-B7AC7F81D366}" destId="{037D5BEF-283A-4137-82A2-09EE82E81F19}" srcOrd="0" destOrd="0" presId="urn:microsoft.com/office/officeart/2005/8/layout/orgChart1"/>
    <dgm:cxn modelId="{7B803748-1228-44BB-B97D-C10EFF179A7F}" type="presParOf" srcId="{037D5BEF-283A-4137-82A2-09EE82E81F19}" destId="{377D31D7-5EBB-4A74-93D4-973E942781B7}" srcOrd="0" destOrd="0" presId="urn:microsoft.com/office/officeart/2005/8/layout/orgChart1"/>
    <dgm:cxn modelId="{B39FF3CD-B5E6-4FE8-88E5-D16B61E778A7}" type="presParOf" srcId="{037D5BEF-283A-4137-82A2-09EE82E81F19}" destId="{E27DE59F-8435-4013-8914-FEC559A8EB94}" srcOrd="1" destOrd="0" presId="urn:microsoft.com/office/officeart/2005/8/layout/orgChart1"/>
    <dgm:cxn modelId="{9F7DB904-9A80-4FEA-93C4-FF54C71540D0}" type="presParOf" srcId="{DD0F5234-A760-4119-837C-B7AC7F81D366}" destId="{86F30B63-5DAE-4608-999E-1AAD4BEB3925}" srcOrd="1" destOrd="0" presId="urn:microsoft.com/office/officeart/2005/8/layout/orgChart1"/>
    <dgm:cxn modelId="{8F09D51E-8406-4098-AA7A-AD8DE3CAC61C}" type="presParOf" srcId="{86F30B63-5DAE-4608-999E-1AAD4BEB3925}" destId="{98F9A6EF-B704-4B1B-BA81-45B0F59AC6E7}" srcOrd="0" destOrd="0" presId="urn:microsoft.com/office/officeart/2005/8/layout/orgChart1"/>
    <dgm:cxn modelId="{B8E3D51E-FCC1-4F55-96DD-BCE62E0A76DF}" type="presParOf" srcId="{86F30B63-5DAE-4608-999E-1AAD4BEB3925}" destId="{D8EE9AFC-1440-433E-928E-3F75A61038E5}" srcOrd="1" destOrd="0" presId="urn:microsoft.com/office/officeart/2005/8/layout/orgChart1"/>
    <dgm:cxn modelId="{5011ECB7-D992-439B-80E2-EDFF756D7041}" type="presParOf" srcId="{D8EE9AFC-1440-433E-928E-3F75A61038E5}" destId="{7FDF659C-1B3F-4D8B-8442-F9D88DA2AC3E}" srcOrd="0" destOrd="0" presId="urn:microsoft.com/office/officeart/2005/8/layout/orgChart1"/>
    <dgm:cxn modelId="{4E40E621-8A82-4E9B-B26A-06A29B0EF3CF}" type="presParOf" srcId="{7FDF659C-1B3F-4D8B-8442-F9D88DA2AC3E}" destId="{46385671-4FEC-4F44-B328-117D244FC3C6}" srcOrd="0" destOrd="0" presId="urn:microsoft.com/office/officeart/2005/8/layout/orgChart1"/>
    <dgm:cxn modelId="{04A98E5E-6350-47AF-BAAF-261E91A99441}" type="presParOf" srcId="{7FDF659C-1B3F-4D8B-8442-F9D88DA2AC3E}" destId="{98F34457-AA50-4357-B4DB-225B5655501B}" srcOrd="1" destOrd="0" presId="urn:microsoft.com/office/officeart/2005/8/layout/orgChart1"/>
    <dgm:cxn modelId="{5ADD7DF6-A882-4FE0-B4D3-F4DCA25F149D}" type="presParOf" srcId="{D8EE9AFC-1440-433E-928E-3F75A61038E5}" destId="{1BB09B42-604C-40FD-941D-38D72B2DDB05}" srcOrd="1" destOrd="0" presId="urn:microsoft.com/office/officeart/2005/8/layout/orgChart1"/>
    <dgm:cxn modelId="{4ED044E5-B158-4CA7-9557-585D3AD9CDA5}" type="presParOf" srcId="{1BB09B42-604C-40FD-941D-38D72B2DDB05}" destId="{CDCE6EC5-65AE-4407-91EF-8FC0BCDA312B}" srcOrd="0" destOrd="0" presId="urn:microsoft.com/office/officeart/2005/8/layout/orgChart1"/>
    <dgm:cxn modelId="{458C4812-5AD1-4200-9FF0-23AA7BC84B3A}" type="presParOf" srcId="{1BB09B42-604C-40FD-941D-38D72B2DDB05}" destId="{77F01A09-5915-4BAC-8BC8-84FEFA739F33}" srcOrd="1" destOrd="0" presId="urn:microsoft.com/office/officeart/2005/8/layout/orgChart1"/>
    <dgm:cxn modelId="{96964333-96FF-4B22-8D83-86118EA3055E}" type="presParOf" srcId="{77F01A09-5915-4BAC-8BC8-84FEFA739F33}" destId="{2073232D-DA15-4164-8448-7F42270CD451}" srcOrd="0" destOrd="0" presId="urn:microsoft.com/office/officeart/2005/8/layout/orgChart1"/>
    <dgm:cxn modelId="{C7A3D1CA-6FAC-4E02-B5A9-B93C29A41F16}" type="presParOf" srcId="{2073232D-DA15-4164-8448-7F42270CD451}" destId="{B8F8834C-6143-4874-A790-21399A96ED1A}" srcOrd="0" destOrd="0" presId="urn:microsoft.com/office/officeart/2005/8/layout/orgChart1"/>
    <dgm:cxn modelId="{8E54EC34-34A2-458C-B3C4-4E90F7ACE942}" type="presParOf" srcId="{2073232D-DA15-4164-8448-7F42270CD451}" destId="{9A76559A-C617-44A3-BA7D-D50C65D519B5}" srcOrd="1" destOrd="0" presId="urn:microsoft.com/office/officeart/2005/8/layout/orgChart1"/>
    <dgm:cxn modelId="{CAAFE841-FD3A-4260-BCF3-3FA889444F49}" type="presParOf" srcId="{77F01A09-5915-4BAC-8BC8-84FEFA739F33}" destId="{44ADDB21-1378-47D5-A4E6-955C5C7E2CB9}" srcOrd="1" destOrd="0" presId="urn:microsoft.com/office/officeart/2005/8/layout/orgChart1"/>
    <dgm:cxn modelId="{8157EC34-1AD5-4212-9A22-96942F6B58FC}" type="presParOf" srcId="{77F01A09-5915-4BAC-8BC8-84FEFA739F33}" destId="{7D1CA771-7731-4E2F-B5B6-008780767993}" srcOrd="2" destOrd="0" presId="urn:microsoft.com/office/officeart/2005/8/layout/orgChart1"/>
    <dgm:cxn modelId="{8B9CE8FB-9A6E-4E71-A108-DAC690536CAF}" type="presParOf" srcId="{D8EE9AFC-1440-433E-928E-3F75A61038E5}" destId="{FEF57506-0D7E-4132-948D-09C724111051}" srcOrd="2" destOrd="0" presId="urn:microsoft.com/office/officeart/2005/8/layout/orgChart1"/>
    <dgm:cxn modelId="{EE5A003F-DB4F-4A41-B822-35C7B2A73FFF}" type="presParOf" srcId="{86F30B63-5DAE-4608-999E-1AAD4BEB3925}" destId="{FC3E3393-577C-4439-9AD2-6512C30A3B88}" srcOrd="2" destOrd="0" presId="urn:microsoft.com/office/officeart/2005/8/layout/orgChart1"/>
    <dgm:cxn modelId="{A0BE1876-3679-48D2-971A-4CBFEC0BC3C6}" type="presParOf" srcId="{86F30B63-5DAE-4608-999E-1AAD4BEB3925}" destId="{F009451F-29BF-43A1-949D-09885546A0BB}" srcOrd="3" destOrd="0" presId="urn:microsoft.com/office/officeart/2005/8/layout/orgChart1"/>
    <dgm:cxn modelId="{6D7B2DB5-7029-412B-94BF-563719597423}" type="presParOf" srcId="{F009451F-29BF-43A1-949D-09885546A0BB}" destId="{C5CE997B-A53B-4419-8827-38DE85BE13B6}" srcOrd="0" destOrd="0" presId="urn:microsoft.com/office/officeart/2005/8/layout/orgChart1"/>
    <dgm:cxn modelId="{97DEC8A3-D44C-439A-A77A-9CACA4850726}" type="presParOf" srcId="{C5CE997B-A53B-4419-8827-38DE85BE13B6}" destId="{FA7FA951-6BF9-4892-9B9D-C5C557591246}" srcOrd="0" destOrd="0" presId="urn:microsoft.com/office/officeart/2005/8/layout/orgChart1"/>
    <dgm:cxn modelId="{B268C002-EFE9-4D7A-BE31-B4D9A848357F}" type="presParOf" srcId="{C5CE997B-A53B-4419-8827-38DE85BE13B6}" destId="{3339D17C-A641-4687-AA95-1B57390F9242}" srcOrd="1" destOrd="0" presId="urn:microsoft.com/office/officeart/2005/8/layout/orgChart1"/>
    <dgm:cxn modelId="{7BE12B3B-0C29-4B7C-862E-185DE2696E8B}" type="presParOf" srcId="{F009451F-29BF-43A1-949D-09885546A0BB}" destId="{D0233CD3-D4D7-43B5-BEB4-EF6F614FF2F7}" srcOrd="1" destOrd="0" presId="urn:microsoft.com/office/officeart/2005/8/layout/orgChart1"/>
    <dgm:cxn modelId="{2F1974E0-F71C-4CC3-933E-D1A3857F68B8}" type="presParOf" srcId="{D0233CD3-D4D7-43B5-BEB4-EF6F614FF2F7}" destId="{9C7C7261-6179-4923-B0EB-D663FB3C8DF1}" srcOrd="0" destOrd="0" presId="urn:microsoft.com/office/officeart/2005/8/layout/orgChart1"/>
    <dgm:cxn modelId="{627B5E4A-4683-4AB0-9108-D4F4EAEA53B4}" type="presParOf" srcId="{D0233CD3-D4D7-43B5-BEB4-EF6F614FF2F7}" destId="{6553D1F9-FBFC-4FC9-8292-4A1A6F03EF6C}" srcOrd="1" destOrd="0" presId="urn:microsoft.com/office/officeart/2005/8/layout/orgChart1"/>
    <dgm:cxn modelId="{C3999E02-CD5D-4060-B10D-D85A097E0AA0}" type="presParOf" srcId="{6553D1F9-FBFC-4FC9-8292-4A1A6F03EF6C}" destId="{C7C8DEDD-19DE-44F0-B6FE-FAD253071AE5}" srcOrd="0" destOrd="0" presId="urn:microsoft.com/office/officeart/2005/8/layout/orgChart1"/>
    <dgm:cxn modelId="{6027C127-41A6-4CF1-9727-826D561037AA}" type="presParOf" srcId="{C7C8DEDD-19DE-44F0-B6FE-FAD253071AE5}" destId="{E0E0174E-C704-4CC9-8EBB-0B6067264808}" srcOrd="0" destOrd="0" presId="urn:microsoft.com/office/officeart/2005/8/layout/orgChart1"/>
    <dgm:cxn modelId="{5DD88927-94D1-4C8A-AC35-9195E620D9AC}" type="presParOf" srcId="{C7C8DEDD-19DE-44F0-B6FE-FAD253071AE5}" destId="{F0C39DC9-2CE7-4022-A3BA-1017082C296F}" srcOrd="1" destOrd="0" presId="urn:microsoft.com/office/officeart/2005/8/layout/orgChart1"/>
    <dgm:cxn modelId="{80302669-EFE6-4F68-9B95-242350B07D86}" type="presParOf" srcId="{6553D1F9-FBFC-4FC9-8292-4A1A6F03EF6C}" destId="{9B379FB7-4A99-4129-8331-988AFCAA7B49}" srcOrd="1" destOrd="0" presId="urn:microsoft.com/office/officeart/2005/8/layout/orgChart1"/>
    <dgm:cxn modelId="{57717D00-EC75-47BA-BF2A-F5C620D28D2B}" type="presParOf" srcId="{6553D1F9-FBFC-4FC9-8292-4A1A6F03EF6C}" destId="{3D96D498-80D9-499B-8D86-56D42ADAAEB6}" srcOrd="2" destOrd="0" presId="urn:microsoft.com/office/officeart/2005/8/layout/orgChart1"/>
    <dgm:cxn modelId="{A8BC5001-DB36-4EC9-90F3-5DEA4566FD24}" type="presParOf" srcId="{F009451F-29BF-43A1-949D-09885546A0BB}" destId="{C6310BB8-DF12-4261-8DFD-A0A56B80466B}" srcOrd="2" destOrd="0" presId="urn:microsoft.com/office/officeart/2005/8/layout/orgChart1"/>
    <dgm:cxn modelId="{4F2862DA-A54E-46CB-BEF4-C36834EA3B9C}" type="presParOf" srcId="{DD0F5234-A760-4119-837C-B7AC7F81D366}" destId="{91E1D6AE-42B4-4958-8DCA-17AD0255CB3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2466B25-85B3-4F6F-8DD9-91C8151C9CBF}" type="doc">
      <dgm:prSet loTypeId="urn:microsoft.com/office/officeart/2005/8/layout/orgChart1" loCatId="hierarchy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DA934BD-ED45-4E0C-8590-E7A20AE2B28B}">
      <dgm:prSet phldrT="[Текст]" custT="1"/>
      <dgm:spPr/>
      <dgm:t>
        <a:bodyPr/>
        <a:lstStyle/>
        <a:p>
          <a:r>
            <a:rPr lang="ru-RU" sz="2000" b="1" dirty="0" smtClean="0"/>
            <a:t>ВЕЧЕ-НАРОДНОЕ СОБРАНИЕ</a:t>
          </a:r>
          <a:endParaRPr lang="ru-RU" sz="2000" b="1" dirty="0"/>
        </a:p>
      </dgm:t>
    </dgm:pt>
    <dgm:pt modelId="{223FC5E5-1AFD-4B3D-B80F-E5E1ECA57F1C}" type="parTrans" cxnId="{D7E8544A-1565-4771-B360-A8418E29ED3C}">
      <dgm:prSet/>
      <dgm:spPr/>
      <dgm:t>
        <a:bodyPr/>
        <a:lstStyle/>
        <a:p>
          <a:endParaRPr lang="ru-RU"/>
        </a:p>
      </dgm:t>
    </dgm:pt>
    <dgm:pt modelId="{FBB7A7B0-BF20-48FE-98E8-02B386999D03}" type="sibTrans" cxnId="{D7E8544A-1565-4771-B360-A8418E29ED3C}">
      <dgm:prSet/>
      <dgm:spPr/>
      <dgm:t>
        <a:bodyPr/>
        <a:lstStyle/>
        <a:p>
          <a:endParaRPr lang="ru-RU"/>
        </a:p>
      </dgm:t>
    </dgm:pt>
    <dgm:pt modelId="{797F644A-D2D1-447D-8CC1-E86AAA1D6493}">
      <dgm:prSet phldrT="[Текст]" custT="1"/>
      <dgm:spPr/>
      <dgm:t>
        <a:bodyPr/>
        <a:lstStyle/>
        <a:p>
          <a:r>
            <a:rPr lang="ru-RU" sz="2000" dirty="0" smtClean="0"/>
            <a:t>ТЫСЯЦКИЙ-</a:t>
          </a:r>
        </a:p>
        <a:p>
          <a:r>
            <a:rPr lang="ru-RU" sz="2000" dirty="0" smtClean="0"/>
            <a:t>ВЕДАЛ ГОРОДСКИМ ОПОЛЧЕНИЕМ, СУДОМ ПО ТОРГОВЫМ ДЕЛАМ, СБОРОМ НАЛОГОВ</a:t>
          </a:r>
          <a:endParaRPr lang="ru-RU" sz="2000" dirty="0"/>
        </a:p>
      </dgm:t>
    </dgm:pt>
    <dgm:pt modelId="{C2305DCE-E8C1-4DCE-B1C8-00DD12431967}" type="parTrans" cxnId="{48D30C37-E9FA-4256-93CA-44F1BFFFA45A}">
      <dgm:prSet/>
      <dgm:spPr/>
      <dgm:t>
        <a:bodyPr/>
        <a:lstStyle/>
        <a:p>
          <a:endParaRPr lang="ru-RU"/>
        </a:p>
      </dgm:t>
    </dgm:pt>
    <dgm:pt modelId="{E7B484E8-53DC-406E-8D56-174DD13C144C}" type="sibTrans" cxnId="{48D30C37-E9FA-4256-93CA-44F1BFFFA45A}">
      <dgm:prSet/>
      <dgm:spPr/>
      <dgm:t>
        <a:bodyPr/>
        <a:lstStyle/>
        <a:p>
          <a:endParaRPr lang="ru-RU"/>
        </a:p>
      </dgm:t>
    </dgm:pt>
    <dgm:pt modelId="{803A291B-AC8B-4251-8FFC-3F369C3C1EC2}">
      <dgm:prSet phldrT="[Текст]" custT="1"/>
      <dgm:spPr/>
      <dgm:t>
        <a:bodyPr/>
        <a:lstStyle/>
        <a:p>
          <a:r>
            <a:rPr lang="ru-RU" sz="1800" b="1" dirty="0" smtClean="0"/>
            <a:t>ПОСАДНИК-ГЛАВА ГОРОДСКОГО УПРАВЛЕНИЯ</a:t>
          </a:r>
        </a:p>
        <a:p>
          <a:r>
            <a:rPr lang="ru-RU" sz="1800" b="1" dirty="0" smtClean="0"/>
            <a:t>РЕШАЛ ТЕКУЩИЕ ВОПРОСЫ, ПРОВОДИЛ СУД</a:t>
          </a:r>
          <a:endParaRPr lang="ru-RU" sz="1800" b="1" dirty="0"/>
        </a:p>
      </dgm:t>
    </dgm:pt>
    <dgm:pt modelId="{6AC52529-6599-4249-8149-67B7939CC5D9}" type="parTrans" cxnId="{DCC7A110-DE99-463D-8F69-03BBAFB16349}">
      <dgm:prSet/>
      <dgm:spPr/>
      <dgm:t>
        <a:bodyPr/>
        <a:lstStyle/>
        <a:p>
          <a:endParaRPr lang="ru-RU"/>
        </a:p>
      </dgm:t>
    </dgm:pt>
    <dgm:pt modelId="{50BF1B7B-CCC6-4404-9DBC-FE76BDC2EEE0}" type="sibTrans" cxnId="{DCC7A110-DE99-463D-8F69-03BBAFB16349}">
      <dgm:prSet/>
      <dgm:spPr/>
      <dgm:t>
        <a:bodyPr/>
        <a:lstStyle/>
        <a:p>
          <a:endParaRPr lang="ru-RU"/>
        </a:p>
      </dgm:t>
    </dgm:pt>
    <dgm:pt modelId="{F5D3DC1E-52A3-4B73-9438-E930EF42BCE6}">
      <dgm:prSet phldrT="[Текст]" custT="1"/>
      <dgm:spPr/>
      <dgm:t>
        <a:bodyPr/>
        <a:lstStyle/>
        <a:p>
          <a:r>
            <a:rPr lang="ru-RU" sz="1800" b="1" dirty="0" smtClean="0"/>
            <a:t>ЕПИСКОП-ГЛАВА </a:t>
          </a:r>
          <a:r>
            <a:rPr lang="ru-RU" sz="1800" b="1" dirty="0" smtClean="0"/>
            <a:t>ЦЕРКВИ, </a:t>
          </a:r>
          <a:r>
            <a:rPr lang="ru-RU" sz="1800" b="1" dirty="0" smtClean="0"/>
            <a:t>РАСПОРЯЖАЛСЯ </a:t>
          </a:r>
          <a:r>
            <a:rPr lang="ru-RU" sz="1800" b="1" dirty="0" smtClean="0"/>
            <a:t>КАЗНОЙ, </a:t>
          </a:r>
          <a:r>
            <a:rPr lang="ru-RU" sz="1800" b="1" dirty="0" smtClean="0"/>
            <a:t>КОНТРОЛИРОВАЛ ВНЕШНИЕ СВЯЗИ</a:t>
          </a:r>
          <a:endParaRPr lang="ru-RU" sz="1800" b="1" dirty="0"/>
        </a:p>
      </dgm:t>
    </dgm:pt>
    <dgm:pt modelId="{5D06021E-C865-4DBC-B445-6A6976EEE690}" type="parTrans" cxnId="{6967CAC9-187F-48FD-997F-23051A302CF6}">
      <dgm:prSet/>
      <dgm:spPr/>
      <dgm:t>
        <a:bodyPr/>
        <a:lstStyle/>
        <a:p>
          <a:endParaRPr lang="ru-RU"/>
        </a:p>
      </dgm:t>
    </dgm:pt>
    <dgm:pt modelId="{F1015801-7365-4B3C-8C40-E95177C7161B}" type="sibTrans" cxnId="{6967CAC9-187F-48FD-997F-23051A302CF6}">
      <dgm:prSet/>
      <dgm:spPr/>
      <dgm:t>
        <a:bodyPr/>
        <a:lstStyle/>
        <a:p>
          <a:endParaRPr lang="ru-RU"/>
        </a:p>
      </dgm:t>
    </dgm:pt>
    <dgm:pt modelId="{FB520129-BD08-4836-AFDA-30A835368778}">
      <dgm:prSet custT="1"/>
      <dgm:spPr/>
      <dgm:t>
        <a:bodyPr/>
        <a:lstStyle/>
        <a:p>
          <a:endParaRPr lang="ru-RU" sz="1300" dirty="0" smtClean="0"/>
        </a:p>
        <a:p>
          <a:r>
            <a:rPr lang="ru-RU" sz="1800" b="1" dirty="0" smtClean="0"/>
            <a:t>КНЯЗЬ (ПРИГЛАШАЛСЯ)</a:t>
          </a:r>
        </a:p>
        <a:p>
          <a:r>
            <a:rPr lang="ru-RU" sz="1800" b="1" dirty="0" smtClean="0"/>
            <a:t>УПРАВЛЯЛ АРМИЕЙ ВО ВРЕМЯ ВОЕННЫХ ПОХОДОВ, ПОДДЕРЖИВАЛ ПОРЯДОК В ГОРОДЕ</a:t>
          </a:r>
          <a:r>
            <a:rPr lang="ru-RU" sz="1800" dirty="0" smtClean="0"/>
            <a:t>.</a:t>
          </a:r>
          <a:endParaRPr lang="ru-RU" sz="1800" dirty="0"/>
        </a:p>
      </dgm:t>
    </dgm:pt>
    <dgm:pt modelId="{0DE5F72E-96D1-4C08-9775-79127C8B5045}" type="parTrans" cxnId="{53B6B2D1-1216-4468-8D68-908288182C1E}">
      <dgm:prSet/>
      <dgm:spPr/>
      <dgm:t>
        <a:bodyPr/>
        <a:lstStyle/>
        <a:p>
          <a:endParaRPr lang="ru-RU"/>
        </a:p>
      </dgm:t>
    </dgm:pt>
    <dgm:pt modelId="{DA4B4E99-73BD-4E99-BF20-A7E3997AE1AA}" type="sibTrans" cxnId="{53B6B2D1-1216-4468-8D68-908288182C1E}">
      <dgm:prSet/>
      <dgm:spPr/>
      <dgm:t>
        <a:bodyPr/>
        <a:lstStyle/>
        <a:p>
          <a:endParaRPr lang="ru-RU"/>
        </a:p>
      </dgm:t>
    </dgm:pt>
    <dgm:pt modelId="{3BE188D3-6DCD-4D83-A8ED-4B086B7DE868}" type="pres">
      <dgm:prSet presAssocID="{22466B25-85B3-4F6F-8DD9-91C8151C9CB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E4E321B-1688-4540-AA67-314F9CCAA49A}" type="pres">
      <dgm:prSet presAssocID="{DDA934BD-ED45-4E0C-8590-E7A20AE2B28B}" presName="hierRoot1" presStyleCnt="0">
        <dgm:presLayoutVars>
          <dgm:hierBranch val="init"/>
        </dgm:presLayoutVars>
      </dgm:prSet>
      <dgm:spPr/>
    </dgm:pt>
    <dgm:pt modelId="{D9C72A48-66A7-4F09-BD25-C95FA029EB8B}" type="pres">
      <dgm:prSet presAssocID="{DDA934BD-ED45-4E0C-8590-E7A20AE2B28B}" presName="rootComposite1" presStyleCnt="0"/>
      <dgm:spPr/>
    </dgm:pt>
    <dgm:pt modelId="{1462938F-6A20-4F5E-874E-D432B289107F}" type="pres">
      <dgm:prSet presAssocID="{DDA934BD-ED45-4E0C-8590-E7A20AE2B28B}" presName="rootText1" presStyleLbl="node0" presStyleIdx="0" presStyleCnt="1" custLinFactY="-36636" custLinFactNeighborX="1766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5AC5E06-3E49-4A08-A5FA-828471CBC039}" type="pres">
      <dgm:prSet presAssocID="{DDA934BD-ED45-4E0C-8590-E7A20AE2B28B}" presName="rootConnector1" presStyleLbl="node1" presStyleIdx="0" presStyleCnt="0"/>
      <dgm:spPr/>
      <dgm:t>
        <a:bodyPr/>
        <a:lstStyle/>
        <a:p>
          <a:endParaRPr lang="ru-RU"/>
        </a:p>
      </dgm:t>
    </dgm:pt>
    <dgm:pt modelId="{4B41BF5A-4936-4D34-8B96-DE1BBAA2488E}" type="pres">
      <dgm:prSet presAssocID="{DDA934BD-ED45-4E0C-8590-E7A20AE2B28B}" presName="hierChild2" presStyleCnt="0"/>
      <dgm:spPr/>
    </dgm:pt>
    <dgm:pt modelId="{FDF8F066-6971-4D68-9C4D-9A2CC7262069}" type="pres">
      <dgm:prSet presAssocID="{C2305DCE-E8C1-4DCE-B1C8-00DD12431967}" presName="Name37" presStyleLbl="parChTrans1D2" presStyleIdx="0" presStyleCnt="4"/>
      <dgm:spPr/>
      <dgm:t>
        <a:bodyPr/>
        <a:lstStyle/>
        <a:p>
          <a:endParaRPr lang="ru-RU"/>
        </a:p>
      </dgm:t>
    </dgm:pt>
    <dgm:pt modelId="{2CE8DDF6-70FB-4EE9-88A8-7BCF207BFB4A}" type="pres">
      <dgm:prSet presAssocID="{797F644A-D2D1-447D-8CC1-E86AAA1D6493}" presName="hierRoot2" presStyleCnt="0">
        <dgm:presLayoutVars>
          <dgm:hierBranch val="init"/>
        </dgm:presLayoutVars>
      </dgm:prSet>
      <dgm:spPr/>
    </dgm:pt>
    <dgm:pt modelId="{EE7DD066-7DD0-4B19-92E5-36CBE8F8097C}" type="pres">
      <dgm:prSet presAssocID="{797F644A-D2D1-447D-8CC1-E86AAA1D6493}" presName="rootComposite" presStyleCnt="0"/>
      <dgm:spPr/>
    </dgm:pt>
    <dgm:pt modelId="{426522EB-631F-47CD-962A-F970867D9644}" type="pres">
      <dgm:prSet presAssocID="{797F644A-D2D1-447D-8CC1-E86AAA1D6493}" presName="rootText" presStyleLbl="node2" presStyleIdx="0" presStyleCnt="4" custScaleX="108391" custScaleY="191727" custLinFactNeighborX="-10" custLinFactNeighborY="-4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2A17717-A968-46B2-AE9A-03188BA5C315}" type="pres">
      <dgm:prSet presAssocID="{797F644A-D2D1-447D-8CC1-E86AAA1D6493}" presName="rootConnector" presStyleLbl="node2" presStyleIdx="0" presStyleCnt="4"/>
      <dgm:spPr/>
      <dgm:t>
        <a:bodyPr/>
        <a:lstStyle/>
        <a:p>
          <a:endParaRPr lang="ru-RU"/>
        </a:p>
      </dgm:t>
    </dgm:pt>
    <dgm:pt modelId="{30742108-DC9B-4B1F-8C90-BF970F98CACC}" type="pres">
      <dgm:prSet presAssocID="{797F644A-D2D1-447D-8CC1-E86AAA1D6493}" presName="hierChild4" presStyleCnt="0"/>
      <dgm:spPr/>
    </dgm:pt>
    <dgm:pt modelId="{432A05D8-500F-4792-82FE-C29C14C3AD3B}" type="pres">
      <dgm:prSet presAssocID="{797F644A-D2D1-447D-8CC1-E86AAA1D6493}" presName="hierChild5" presStyleCnt="0"/>
      <dgm:spPr/>
    </dgm:pt>
    <dgm:pt modelId="{EE569C16-1AC8-4127-AB4C-829C28495095}" type="pres">
      <dgm:prSet presAssocID="{6AC52529-6599-4249-8149-67B7939CC5D9}" presName="Name37" presStyleLbl="parChTrans1D2" presStyleIdx="1" presStyleCnt="4"/>
      <dgm:spPr/>
      <dgm:t>
        <a:bodyPr/>
        <a:lstStyle/>
        <a:p>
          <a:endParaRPr lang="ru-RU"/>
        </a:p>
      </dgm:t>
    </dgm:pt>
    <dgm:pt modelId="{7878BD8D-1C19-4438-B638-46480F535321}" type="pres">
      <dgm:prSet presAssocID="{803A291B-AC8B-4251-8FFC-3F369C3C1EC2}" presName="hierRoot2" presStyleCnt="0">
        <dgm:presLayoutVars>
          <dgm:hierBranch val="init"/>
        </dgm:presLayoutVars>
      </dgm:prSet>
      <dgm:spPr/>
    </dgm:pt>
    <dgm:pt modelId="{AD2431DC-D91F-4675-B71B-FC7A4C8CF708}" type="pres">
      <dgm:prSet presAssocID="{803A291B-AC8B-4251-8FFC-3F369C3C1EC2}" presName="rootComposite" presStyleCnt="0"/>
      <dgm:spPr/>
    </dgm:pt>
    <dgm:pt modelId="{39356943-7B2A-447D-AFDD-073EA3A201FE}" type="pres">
      <dgm:prSet presAssocID="{803A291B-AC8B-4251-8FFC-3F369C3C1EC2}" presName="rootText" presStyleLbl="node2" presStyleIdx="1" presStyleCnt="4" custScaleX="136353" custScaleY="1898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E9998B-64A2-41EF-940B-4DCA7D47F5CB}" type="pres">
      <dgm:prSet presAssocID="{803A291B-AC8B-4251-8FFC-3F369C3C1EC2}" presName="rootConnector" presStyleLbl="node2" presStyleIdx="1" presStyleCnt="4"/>
      <dgm:spPr/>
      <dgm:t>
        <a:bodyPr/>
        <a:lstStyle/>
        <a:p>
          <a:endParaRPr lang="ru-RU"/>
        </a:p>
      </dgm:t>
    </dgm:pt>
    <dgm:pt modelId="{4295ABC5-2DEF-4597-9F19-138E73169DE7}" type="pres">
      <dgm:prSet presAssocID="{803A291B-AC8B-4251-8FFC-3F369C3C1EC2}" presName="hierChild4" presStyleCnt="0"/>
      <dgm:spPr/>
    </dgm:pt>
    <dgm:pt modelId="{50CF4268-ED6D-4D16-A017-6BFE1C686263}" type="pres">
      <dgm:prSet presAssocID="{803A291B-AC8B-4251-8FFC-3F369C3C1EC2}" presName="hierChild5" presStyleCnt="0"/>
      <dgm:spPr/>
    </dgm:pt>
    <dgm:pt modelId="{00A36266-BDFE-4ABC-BE40-B16AB0268FAD}" type="pres">
      <dgm:prSet presAssocID="{5D06021E-C865-4DBC-B445-6A6976EEE690}" presName="Name37" presStyleLbl="parChTrans1D2" presStyleIdx="2" presStyleCnt="4"/>
      <dgm:spPr/>
      <dgm:t>
        <a:bodyPr/>
        <a:lstStyle/>
        <a:p>
          <a:endParaRPr lang="ru-RU"/>
        </a:p>
      </dgm:t>
    </dgm:pt>
    <dgm:pt modelId="{32BA80C7-8136-4B2D-805E-5D7BC153272B}" type="pres">
      <dgm:prSet presAssocID="{F5D3DC1E-52A3-4B73-9438-E930EF42BCE6}" presName="hierRoot2" presStyleCnt="0">
        <dgm:presLayoutVars>
          <dgm:hierBranch val="init"/>
        </dgm:presLayoutVars>
      </dgm:prSet>
      <dgm:spPr/>
    </dgm:pt>
    <dgm:pt modelId="{FDE8E679-FB19-4BC2-BB12-027436CFBA2A}" type="pres">
      <dgm:prSet presAssocID="{F5D3DC1E-52A3-4B73-9438-E930EF42BCE6}" presName="rootComposite" presStyleCnt="0"/>
      <dgm:spPr/>
    </dgm:pt>
    <dgm:pt modelId="{AC771268-9FC9-4DDB-B15B-9A237788AC33}" type="pres">
      <dgm:prSet presAssocID="{F5D3DC1E-52A3-4B73-9438-E930EF42BCE6}" presName="rootText" presStyleLbl="node2" presStyleIdx="2" presStyleCnt="4" custScaleX="104362" custScaleY="1866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533EBC-F6F9-4CB2-BBC4-28CB5AE9E5F1}" type="pres">
      <dgm:prSet presAssocID="{F5D3DC1E-52A3-4B73-9438-E930EF42BCE6}" presName="rootConnector" presStyleLbl="node2" presStyleIdx="2" presStyleCnt="4"/>
      <dgm:spPr/>
      <dgm:t>
        <a:bodyPr/>
        <a:lstStyle/>
        <a:p>
          <a:endParaRPr lang="ru-RU"/>
        </a:p>
      </dgm:t>
    </dgm:pt>
    <dgm:pt modelId="{F6246EF0-F937-4EFE-8CCC-FA1A84508D4F}" type="pres">
      <dgm:prSet presAssocID="{F5D3DC1E-52A3-4B73-9438-E930EF42BCE6}" presName="hierChild4" presStyleCnt="0"/>
      <dgm:spPr/>
    </dgm:pt>
    <dgm:pt modelId="{A3030F70-DFAB-4324-A192-E9F684F3BD9C}" type="pres">
      <dgm:prSet presAssocID="{F5D3DC1E-52A3-4B73-9438-E930EF42BCE6}" presName="hierChild5" presStyleCnt="0"/>
      <dgm:spPr/>
    </dgm:pt>
    <dgm:pt modelId="{155F91D2-94ED-4937-B846-252D17F11808}" type="pres">
      <dgm:prSet presAssocID="{0DE5F72E-96D1-4C08-9775-79127C8B5045}" presName="Name37" presStyleLbl="parChTrans1D2" presStyleIdx="3" presStyleCnt="4"/>
      <dgm:spPr/>
      <dgm:t>
        <a:bodyPr/>
        <a:lstStyle/>
        <a:p>
          <a:endParaRPr lang="ru-RU"/>
        </a:p>
      </dgm:t>
    </dgm:pt>
    <dgm:pt modelId="{452AE416-E723-4957-ABF2-AA0C78BAF1A2}" type="pres">
      <dgm:prSet presAssocID="{FB520129-BD08-4836-AFDA-30A835368778}" presName="hierRoot2" presStyleCnt="0">
        <dgm:presLayoutVars>
          <dgm:hierBranch val="init"/>
        </dgm:presLayoutVars>
      </dgm:prSet>
      <dgm:spPr/>
    </dgm:pt>
    <dgm:pt modelId="{005CF38C-26C7-4198-9AE2-E44FA8CC8E25}" type="pres">
      <dgm:prSet presAssocID="{FB520129-BD08-4836-AFDA-30A835368778}" presName="rootComposite" presStyleCnt="0"/>
      <dgm:spPr/>
    </dgm:pt>
    <dgm:pt modelId="{13C4F62E-9334-447A-BB14-DA73D57DFF94}" type="pres">
      <dgm:prSet presAssocID="{FB520129-BD08-4836-AFDA-30A835368778}" presName="rootText" presStyleLbl="node2" presStyleIdx="3" presStyleCnt="4" custScaleX="107180" custScaleY="1941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FC958C-A911-447C-97F5-CA31DC8D4495}" type="pres">
      <dgm:prSet presAssocID="{FB520129-BD08-4836-AFDA-30A835368778}" presName="rootConnector" presStyleLbl="node2" presStyleIdx="3" presStyleCnt="4"/>
      <dgm:spPr/>
      <dgm:t>
        <a:bodyPr/>
        <a:lstStyle/>
        <a:p>
          <a:endParaRPr lang="ru-RU"/>
        </a:p>
      </dgm:t>
    </dgm:pt>
    <dgm:pt modelId="{55585CC1-BBA9-488F-8A54-1D8F1A88D67B}" type="pres">
      <dgm:prSet presAssocID="{FB520129-BD08-4836-AFDA-30A835368778}" presName="hierChild4" presStyleCnt="0"/>
      <dgm:spPr/>
    </dgm:pt>
    <dgm:pt modelId="{28954D4F-C1C1-459D-B808-8B0C76A37651}" type="pres">
      <dgm:prSet presAssocID="{FB520129-BD08-4836-AFDA-30A835368778}" presName="hierChild5" presStyleCnt="0"/>
      <dgm:spPr/>
    </dgm:pt>
    <dgm:pt modelId="{073A1405-F2BF-40ED-8C35-D70AF9B7BECF}" type="pres">
      <dgm:prSet presAssocID="{DDA934BD-ED45-4E0C-8590-E7A20AE2B28B}" presName="hierChild3" presStyleCnt="0"/>
      <dgm:spPr/>
    </dgm:pt>
  </dgm:ptLst>
  <dgm:cxnLst>
    <dgm:cxn modelId="{C0C52872-D32C-457A-86C0-13895D14D423}" type="presOf" srcId="{FB520129-BD08-4836-AFDA-30A835368778}" destId="{13C4F62E-9334-447A-BB14-DA73D57DFF94}" srcOrd="0" destOrd="0" presId="urn:microsoft.com/office/officeart/2005/8/layout/orgChart1"/>
    <dgm:cxn modelId="{FEE71A54-D6E3-4191-B94C-F85EB8B0A210}" type="presOf" srcId="{C2305DCE-E8C1-4DCE-B1C8-00DD12431967}" destId="{FDF8F066-6971-4D68-9C4D-9A2CC7262069}" srcOrd="0" destOrd="0" presId="urn:microsoft.com/office/officeart/2005/8/layout/orgChart1"/>
    <dgm:cxn modelId="{E0F4F9DE-978A-43CF-95DB-729680CCD479}" type="presOf" srcId="{F5D3DC1E-52A3-4B73-9438-E930EF42BCE6}" destId="{AC771268-9FC9-4DDB-B15B-9A237788AC33}" srcOrd="0" destOrd="0" presId="urn:microsoft.com/office/officeart/2005/8/layout/orgChart1"/>
    <dgm:cxn modelId="{15C020B7-6383-4AD8-AAA4-188EF18F77BB}" type="presOf" srcId="{6AC52529-6599-4249-8149-67B7939CC5D9}" destId="{EE569C16-1AC8-4127-AB4C-829C28495095}" srcOrd="0" destOrd="0" presId="urn:microsoft.com/office/officeart/2005/8/layout/orgChart1"/>
    <dgm:cxn modelId="{53B6B2D1-1216-4468-8D68-908288182C1E}" srcId="{DDA934BD-ED45-4E0C-8590-E7A20AE2B28B}" destId="{FB520129-BD08-4836-AFDA-30A835368778}" srcOrd="3" destOrd="0" parTransId="{0DE5F72E-96D1-4C08-9775-79127C8B5045}" sibTransId="{DA4B4E99-73BD-4E99-BF20-A7E3997AE1AA}"/>
    <dgm:cxn modelId="{0B948A68-C18C-4C15-9EE0-DAE11298B0AE}" type="presOf" srcId="{797F644A-D2D1-447D-8CC1-E86AAA1D6493}" destId="{C2A17717-A968-46B2-AE9A-03188BA5C315}" srcOrd="1" destOrd="0" presId="urn:microsoft.com/office/officeart/2005/8/layout/orgChart1"/>
    <dgm:cxn modelId="{6967CAC9-187F-48FD-997F-23051A302CF6}" srcId="{DDA934BD-ED45-4E0C-8590-E7A20AE2B28B}" destId="{F5D3DC1E-52A3-4B73-9438-E930EF42BCE6}" srcOrd="2" destOrd="0" parTransId="{5D06021E-C865-4DBC-B445-6A6976EEE690}" sibTransId="{F1015801-7365-4B3C-8C40-E95177C7161B}"/>
    <dgm:cxn modelId="{767C2F0F-F66F-4314-A342-CA30ABCA2C90}" type="presOf" srcId="{22466B25-85B3-4F6F-8DD9-91C8151C9CBF}" destId="{3BE188D3-6DCD-4D83-A8ED-4B086B7DE868}" srcOrd="0" destOrd="0" presId="urn:microsoft.com/office/officeart/2005/8/layout/orgChart1"/>
    <dgm:cxn modelId="{136083F2-7B8D-435E-A863-0D2C5E2F3EB3}" type="presOf" srcId="{803A291B-AC8B-4251-8FFC-3F369C3C1EC2}" destId="{39356943-7B2A-447D-AFDD-073EA3A201FE}" srcOrd="0" destOrd="0" presId="urn:microsoft.com/office/officeart/2005/8/layout/orgChart1"/>
    <dgm:cxn modelId="{040944B2-11FD-482B-817B-8AC3F60EB2F3}" type="presOf" srcId="{FB520129-BD08-4836-AFDA-30A835368778}" destId="{BBFC958C-A911-447C-97F5-CA31DC8D4495}" srcOrd="1" destOrd="0" presId="urn:microsoft.com/office/officeart/2005/8/layout/orgChart1"/>
    <dgm:cxn modelId="{D7E8544A-1565-4771-B360-A8418E29ED3C}" srcId="{22466B25-85B3-4F6F-8DD9-91C8151C9CBF}" destId="{DDA934BD-ED45-4E0C-8590-E7A20AE2B28B}" srcOrd="0" destOrd="0" parTransId="{223FC5E5-1AFD-4B3D-B80F-E5E1ECA57F1C}" sibTransId="{FBB7A7B0-BF20-48FE-98E8-02B386999D03}"/>
    <dgm:cxn modelId="{24787550-31F7-4127-BD2D-7116084DF4CC}" type="presOf" srcId="{DDA934BD-ED45-4E0C-8590-E7A20AE2B28B}" destId="{55AC5E06-3E49-4A08-A5FA-828471CBC039}" srcOrd="1" destOrd="0" presId="urn:microsoft.com/office/officeart/2005/8/layout/orgChart1"/>
    <dgm:cxn modelId="{655A0A99-1EDD-423B-88E1-9C0F90BB7A9F}" type="presOf" srcId="{803A291B-AC8B-4251-8FFC-3F369C3C1EC2}" destId="{58E9998B-64A2-41EF-940B-4DCA7D47F5CB}" srcOrd="1" destOrd="0" presId="urn:microsoft.com/office/officeart/2005/8/layout/orgChart1"/>
    <dgm:cxn modelId="{80456DDA-0683-4B23-A15F-90124CDDB047}" type="presOf" srcId="{0DE5F72E-96D1-4C08-9775-79127C8B5045}" destId="{155F91D2-94ED-4937-B846-252D17F11808}" srcOrd="0" destOrd="0" presId="urn:microsoft.com/office/officeart/2005/8/layout/orgChart1"/>
    <dgm:cxn modelId="{51191B03-2B7B-44FD-A271-7373AF1189EA}" type="presOf" srcId="{797F644A-D2D1-447D-8CC1-E86AAA1D6493}" destId="{426522EB-631F-47CD-962A-F970867D9644}" srcOrd="0" destOrd="0" presId="urn:microsoft.com/office/officeart/2005/8/layout/orgChart1"/>
    <dgm:cxn modelId="{9B991DD8-B3B2-479F-82A2-D4BED9D68435}" type="presOf" srcId="{F5D3DC1E-52A3-4B73-9438-E930EF42BCE6}" destId="{81533EBC-F6F9-4CB2-BBC4-28CB5AE9E5F1}" srcOrd="1" destOrd="0" presId="urn:microsoft.com/office/officeart/2005/8/layout/orgChart1"/>
    <dgm:cxn modelId="{48D30C37-E9FA-4256-93CA-44F1BFFFA45A}" srcId="{DDA934BD-ED45-4E0C-8590-E7A20AE2B28B}" destId="{797F644A-D2D1-447D-8CC1-E86AAA1D6493}" srcOrd="0" destOrd="0" parTransId="{C2305DCE-E8C1-4DCE-B1C8-00DD12431967}" sibTransId="{E7B484E8-53DC-406E-8D56-174DD13C144C}"/>
    <dgm:cxn modelId="{DCC7A110-DE99-463D-8F69-03BBAFB16349}" srcId="{DDA934BD-ED45-4E0C-8590-E7A20AE2B28B}" destId="{803A291B-AC8B-4251-8FFC-3F369C3C1EC2}" srcOrd="1" destOrd="0" parTransId="{6AC52529-6599-4249-8149-67B7939CC5D9}" sibTransId="{50BF1B7B-CCC6-4404-9DBC-FE76BDC2EEE0}"/>
    <dgm:cxn modelId="{69125D49-DDF4-4BC7-8333-8C8D96D85CB2}" type="presOf" srcId="{DDA934BD-ED45-4E0C-8590-E7A20AE2B28B}" destId="{1462938F-6A20-4F5E-874E-D432B289107F}" srcOrd="0" destOrd="0" presId="urn:microsoft.com/office/officeart/2005/8/layout/orgChart1"/>
    <dgm:cxn modelId="{7CDB787C-604E-46D5-8F1E-E2B9E0913602}" type="presOf" srcId="{5D06021E-C865-4DBC-B445-6A6976EEE690}" destId="{00A36266-BDFE-4ABC-BE40-B16AB0268FAD}" srcOrd="0" destOrd="0" presId="urn:microsoft.com/office/officeart/2005/8/layout/orgChart1"/>
    <dgm:cxn modelId="{73C27346-B237-4ACB-8C8B-E73F902BDBA9}" type="presParOf" srcId="{3BE188D3-6DCD-4D83-A8ED-4B086B7DE868}" destId="{BE4E321B-1688-4540-AA67-314F9CCAA49A}" srcOrd="0" destOrd="0" presId="urn:microsoft.com/office/officeart/2005/8/layout/orgChart1"/>
    <dgm:cxn modelId="{FCFE8CA3-9022-4BE2-87CE-736101ECE892}" type="presParOf" srcId="{BE4E321B-1688-4540-AA67-314F9CCAA49A}" destId="{D9C72A48-66A7-4F09-BD25-C95FA029EB8B}" srcOrd="0" destOrd="0" presId="urn:microsoft.com/office/officeart/2005/8/layout/orgChart1"/>
    <dgm:cxn modelId="{E2D70F04-8C23-45BC-82FC-C5AC754A49BA}" type="presParOf" srcId="{D9C72A48-66A7-4F09-BD25-C95FA029EB8B}" destId="{1462938F-6A20-4F5E-874E-D432B289107F}" srcOrd="0" destOrd="0" presId="urn:microsoft.com/office/officeart/2005/8/layout/orgChart1"/>
    <dgm:cxn modelId="{2CA620E6-0EEF-4B68-A0AF-33B5B4D80DCF}" type="presParOf" srcId="{D9C72A48-66A7-4F09-BD25-C95FA029EB8B}" destId="{55AC5E06-3E49-4A08-A5FA-828471CBC039}" srcOrd="1" destOrd="0" presId="urn:microsoft.com/office/officeart/2005/8/layout/orgChart1"/>
    <dgm:cxn modelId="{8B5ED960-A638-45EB-BAF0-FF7184B5ACD2}" type="presParOf" srcId="{BE4E321B-1688-4540-AA67-314F9CCAA49A}" destId="{4B41BF5A-4936-4D34-8B96-DE1BBAA2488E}" srcOrd="1" destOrd="0" presId="urn:microsoft.com/office/officeart/2005/8/layout/orgChart1"/>
    <dgm:cxn modelId="{9D05FFD5-FAAA-4D20-9077-594291EA01BC}" type="presParOf" srcId="{4B41BF5A-4936-4D34-8B96-DE1BBAA2488E}" destId="{FDF8F066-6971-4D68-9C4D-9A2CC7262069}" srcOrd="0" destOrd="0" presId="urn:microsoft.com/office/officeart/2005/8/layout/orgChart1"/>
    <dgm:cxn modelId="{14F722A3-6D29-4406-82F8-207A2EA1D78D}" type="presParOf" srcId="{4B41BF5A-4936-4D34-8B96-DE1BBAA2488E}" destId="{2CE8DDF6-70FB-4EE9-88A8-7BCF207BFB4A}" srcOrd="1" destOrd="0" presId="urn:microsoft.com/office/officeart/2005/8/layout/orgChart1"/>
    <dgm:cxn modelId="{F2063B8D-B772-4C94-9372-8D85A8DF6854}" type="presParOf" srcId="{2CE8DDF6-70FB-4EE9-88A8-7BCF207BFB4A}" destId="{EE7DD066-7DD0-4B19-92E5-36CBE8F8097C}" srcOrd="0" destOrd="0" presId="urn:microsoft.com/office/officeart/2005/8/layout/orgChart1"/>
    <dgm:cxn modelId="{A7BC7CFF-DDEE-4831-8961-D5E76ADBBD1C}" type="presParOf" srcId="{EE7DD066-7DD0-4B19-92E5-36CBE8F8097C}" destId="{426522EB-631F-47CD-962A-F970867D9644}" srcOrd="0" destOrd="0" presId="urn:microsoft.com/office/officeart/2005/8/layout/orgChart1"/>
    <dgm:cxn modelId="{BED6E973-D5A9-4F38-A45D-B300249FDE28}" type="presParOf" srcId="{EE7DD066-7DD0-4B19-92E5-36CBE8F8097C}" destId="{C2A17717-A968-46B2-AE9A-03188BA5C315}" srcOrd="1" destOrd="0" presId="urn:microsoft.com/office/officeart/2005/8/layout/orgChart1"/>
    <dgm:cxn modelId="{1DE4AF21-80D3-4D1E-8255-79481530C022}" type="presParOf" srcId="{2CE8DDF6-70FB-4EE9-88A8-7BCF207BFB4A}" destId="{30742108-DC9B-4B1F-8C90-BF970F98CACC}" srcOrd="1" destOrd="0" presId="urn:microsoft.com/office/officeart/2005/8/layout/orgChart1"/>
    <dgm:cxn modelId="{D0ECB3D8-7DE4-499C-85A3-8508E00CBA98}" type="presParOf" srcId="{2CE8DDF6-70FB-4EE9-88A8-7BCF207BFB4A}" destId="{432A05D8-500F-4792-82FE-C29C14C3AD3B}" srcOrd="2" destOrd="0" presId="urn:microsoft.com/office/officeart/2005/8/layout/orgChart1"/>
    <dgm:cxn modelId="{8EE636B9-668F-46AB-A0D3-E8CF9F5B9163}" type="presParOf" srcId="{4B41BF5A-4936-4D34-8B96-DE1BBAA2488E}" destId="{EE569C16-1AC8-4127-AB4C-829C28495095}" srcOrd="2" destOrd="0" presId="urn:microsoft.com/office/officeart/2005/8/layout/orgChart1"/>
    <dgm:cxn modelId="{4EC261B8-52DE-4642-80B4-0B5F00EF2E33}" type="presParOf" srcId="{4B41BF5A-4936-4D34-8B96-DE1BBAA2488E}" destId="{7878BD8D-1C19-4438-B638-46480F535321}" srcOrd="3" destOrd="0" presId="urn:microsoft.com/office/officeart/2005/8/layout/orgChart1"/>
    <dgm:cxn modelId="{5C56011D-9770-4710-AF9F-90F98E828527}" type="presParOf" srcId="{7878BD8D-1C19-4438-B638-46480F535321}" destId="{AD2431DC-D91F-4675-B71B-FC7A4C8CF708}" srcOrd="0" destOrd="0" presId="urn:microsoft.com/office/officeart/2005/8/layout/orgChart1"/>
    <dgm:cxn modelId="{00A5351B-C539-4AF1-8742-34EB16DA476F}" type="presParOf" srcId="{AD2431DC-D91F-4675-B71B-FC7A4C8CF708}" destId="{39356943-7B2A-447D-AFDD-073EA3A201FE}" srcOrd="0" destOrd="0" presId="urn:microsoft.com/office/officeart/2005/8/layout/orgChart1"/>
    <dgm:cxn modelId="{FD23AC92-8A9D-4BF4-9E4F-A4928A9FACF9}" type="presParOf" srcId="{AD2431DC-D91F-4675-B71B-FC7A4C8CF708}" destId="{58E9998B-64A2-41EF-940B-4DCA7D47F5CB}" srcOrd="1" destOrd="0" presId="urn:microsoft.com/office/officeart/2005/8/layout/orgChart1"/>
    <dgm:cxn modelId="{CAD0FFBE-F5EA-42E0-A0F4-818E589EDF50}" type="presParOf" srcId="{7878BD8D-1C19-4438-B638-46480F535321}" destId="{4295ABC5-2DEF-4597-9F19-138E73169DE7}" srcOrd="1" destOrd="0" presId="urn:microsoft.com/office/officeart/2005/8/layout/orgChart1"/>
    <dgm:cxn modelId="{B8036D22-F394-449C-8653-D70C161EF655}" type="presParOf" srcId="{7878BD8D-1C19-4438-B638-46480F535321}" destId="{50CF4268-ED6D-4D16-A017-6BFE1C686263}" srcOrd="2" destOrd="0" presId="urn:microsoft.com/office/officeart/2005/8/layout/orgChart1"/>
    <dgm:cxn modelId="{16A8C3F0-C357-43E0-B835-A5AC6D61632D}" type="presParOf" srcId="{4B41BF5A-4936-4D34-8B96-DE1BBAA2488E}" destId="{00A36266-BDFE-4ABC-BE40-B16AB0268FAD}" srcOrd="4" destOrd="0" presId="urn:microsoft.com/office/officeart/2005/8/layout/orgChart1"/>
    <dgm:cxn modelId="{F586472E-86F4-4842-ABFF-2900042156B9}" type="presParOf" srcId="{4B41BF5A-4936-4D34-8B96-DE1BBAA2488E}" destId="{32BA80C7-8136-4B2D-805E-5D7BC153272B}" srcOrd="5" destOrd="0" presId="urn:microsoft.com/office/officeart/2005/8/layout/orgChart1"/>
    <dgm:cxn modelId="{7BF99C09-F62C-4344-B1E5-1D5BDBA25218}" type="presParOf" srcId="{32BA80C7-8136-4B2D-805E-5D7BC153272B}" destId="{FDE8E679-FB19-4BC2-BB12-027436CFBA2A}" srcOrd="0" destOrd="0" presId="urn:microsoft.com/office/officeart/2005/8/layout/orgChart1"/>
    <dgm:cxn modelId="{C1C7529F-3389-4687-8D03-D4EDC95E78D1}" type="presParOf" srcId="{FDE8E679-FB19-4BC2-BB12-027436CFBA2A}" destId="{AC771268-9FC9-4DDB-B15B-9A237788AC33}" srcOrd="0" destOrd="0" presId="urn:microsoft.com/office/officeart/2005/8/layout/orgChart1"/>
    <dgm:cxn modelId="{F93777F3-6828-4205-8779-C8C30ECE96AB}" type="presParOf" srcId="{FDE8E679-FB19-4BC2-BB12-027436CFBA2A}" destId="{81533EBC-F6F9-4CB2-BBC4-28CB5AE9E5F1}" srcOrd="1" destOrd="0" presId="urn:microsoft.com/office/officeart/2005/8/layout/orgChart1"/>
    <dgm:cxn modelId="{FA071109-380F-486D-8C68-5A88F1C89010}" type="presParOf" srcId="{32BA80C7-8136-4B2D-805E-5D7BC153272B}" destId="{F6246EF0-F937-4EFE-8CCC-FA1A84508D4F}" srcOrd="1" destOrd="0" presId="urn:microsoft.com/office/officeart/2005/8/layout/orgChart1"/>
    <dgm:cxn modelId="{D7B0E726-DA55-4685-9A27-F7A083E68349}" type="presParOf" srcId="{32BA80C7-8136-4B2D-805E-5D7BC153272B}" destId="{A3030F70-DFAB-4324-A192-E9F684F3BD9C}" srcOrd="2" destOrd="0" presId="urn:microsoft.com/office/officeart/2005/8/layout/orgChart1"/>
    <dgm:cxn modelId="{19850A95-D5D5-4A75-9B9F-B8123FABCABB}" type="presParOf" srcId="{4B41BF5A-4936-4D34-8B96-DE1BBAA2488E}" destId="{155F91D2-94ED-4937-B846-252D17F11808}" srcOrd="6" destOrd="0" presId="urn:microsoft.com/office/officeart/2005/8/layout/orgChart1"/>
    <dgm:cxn modelId="{CF49E630-75DC-4E5C-8420-09DF5B2D1E4D}" type="presParOf" srcId="{4B41BF5A-4936-4D34-8B96-DE1BBAA2488E}" destId="{452AE416-E723-4957-ABF2-AA0C78BAF1A2}" srcOrd="7" destOrd="0" presId="urn:microsoft.com/office/officeart/2005/8/layout/orgChart1"/>
    <dgm:cxn modelId="{9E3C7390-47FC-460B-8DE7-CE08C0DB9CA8}" type="presParOf" srcId="{452AE416-E723-4957-ABF2-AA0C78BAF1A2}" destId="{005CF38C-26C7-4198-9AE2-E44FA8CC8E25}" srcOrd="0" destOrd="0" presId="urn:microsoft.com/office/officeart/2005/8/layout/orgChart1"/>
    <dgm:cxn modelId="{00ED6D96-A2C7-47DE-A37C-2338BC55104E}" type="presParOf" srcId="{005CF38C-26C7-4198-9AE2-E44FA8CC8E25}" destId="{13C4F62E-9334-447A-BB14-DA73D57DFF94}" srcOrd="0" destOrd="0" presId="urn:microsoft.com/office/officeart/2005/8/layout/orgChart1"/>
    <dgm:cxn modelId="{009D2E3C-C805-4060-9CAF-A26AFDEEC2B8}" type="presParOf" srcId="{005CF38C-26C7-4198-9AE2-E44FA8CC8E25}" destId="{BBFC958C-A911-447C-97F5-CA31DC8D4495}" srcOrd="1" destOrd="0" presId="urn:microsoft.com/office/officeart/2005/8/layout/orgChart1"/>
    <dgm:cxn modelId="{E3CA042E-31C3-4DAD-A4CF-8DEC058D9D1C}" type="presParOf" srcId="{452AE416-E723-4957-ABF2-AA0C78BAF1A2}" destId="{55585CC1-BBA9-488F-8A54-1D8F1A88D67B}" srcOrd="1" destOrd="0" presId="urn:microsoft.com/office/officeart/2005/8/layout/orgChart1"/>
    <dgm:cxn modelId="{C948E63F-05BF-4454-9BE3-8D5B746C1B5D}" type="presParOf" srcId="{452AE416-E723-4957-ABF2-AA0C78BAF1A2}" destId="{28954D4F-C1C1-459D-B808-8B0C76A37651}" srcOrd="2" destOrd="0" presId="urn:microsoft.com/office/officeart/2005/8/layout/orgChart1"/>
    <dgm:cxn modelId="{815C3F13-2E71-492A-A02F-54BC0835B890}" type="presParOf" srcId="{BE4E321B-1688-4540-AA67-314F9CCAA49A}" destId="{073A1405-F2BF-40ED-8C35-D70AF9B7BEC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1118A5-1345-4295-872A-6F1E0F98E603}">
      <dsp:nvSpPr>
        <dsp:cNvPr id="0" name=""/>
        <dsp:cNvSpPr/>
      </dsp:nvSpPr>
      <dsp:spPr>
        <a:xfrm>
          <a:off x="4649828" y="3207394"/>
          <a:ext cx="91440" cy="46500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4917"/>
              </a:lnTo>
              <a:lnTo>
                <a:pt x="120701" y="314917"/>
              </a:lnTo>
              <a:lnTo>
                <a:pt x="120701" y="46500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63B013-4179-408C-BC54-4EAEFA136DB9}">
      <dsp:nvSpPr>
        <dsp:cNvPr id="0" name=""/>
        <dsp:cNvSpPr/>
      </dsp:nvSpPr>
      <dsp:spPr>
        <a:xfrm>
          <a:off x="3358516" y="1754559"/>
          <a:ext cx="1337031" cy="4240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3929"/>
              </a:lnTo>
              <a:lnTo>
                <a:pt x="1337031" y="273929"/>
              </a:lnTo>
              <a:lnTo>
                <a:pt x="1337031" y="4240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E9A451-6EB9-4320-B1B6-CC91E3211195}">
      <dsp:nvSpPr>
        <dsp:cNvPr id="0" name=""/>
        <dsp:cNvSpPr/>
      </dsp:nvSpPr>
      <dsp:spPr>
        <a:xfrm>
          <a:off x="1800200" y="3180130"/>
          <a:ext cx="1059793" cy="4395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9443"/>
              </a:lnTo>
              <a:lnTo>
                <a:pt x="1059793" y="289443"/>
              </a:lnTo>
              <a:lnTo>
                <a:pt x="1059793" y="43953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82DEFC-0DB6-4A69-8C4A-F0224E7C2074}">
      <dsp:nvSpPr>
        <dsp:cNvPr id="0" name=""/>
        <dsp:cNvSpPr/>
      </dsp:nvSpPr>
      <dsp:spPr>
        <a:xfrm>
          <a:off x="630070" y="3180130"/>
          <a:ext cx="1170129" cy="398022"/>
        </a:xfrm>
        <a:custGeom>
          <a:avLst/>
          <a:gdLst/>
          <a:ahLst/>
          <a:cxnLst/>
          <a:rect l="0" t="0" r="0" b="0"/>
          <a:pathLst>
            <a:path>
              <a:moveTo>
                <a:pt x="1170129" y="0"/>
              </a:moveTo>
              <a:lnTo>
                <a:pt x="1170129" y="247931"/>
              </a:lnTo>
              <a:lnTo>
                <a:pt x="0" y="247931"/>
              </a:lnTo>
              <a:lnTo>
                <a:pt x="0" y="39802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29A424-32A4-407B-8F6D-45FAE5FD646F}">
      <dsp:nvSpPr>
        <dsp:cNvPr id="0" name=""/>
        <dsp:cNvSpPr/>
      </dsp:nvSpPr>
      <dsp:spPr>
        <a:xfrm>
          <a:off x="1800200" y="1754559"/>
          <a:ext cx="1558316" cy="396757"/>
        </a:xfrm>
        <a:custGeom>
          <a:avLst/>
          <a:gdLst/>
          <a:ahLst/>
          <a:cxnLst/>
          <a:rect l="0" t="0" r="0" b="0"/>
          <a:pathLst>
            <a:path>
              <a:moveTo>
                <a:pt x="1558316" y="0"/>
              </a:moveTo>
              <a:lnTo>
                <a:pt x="1558316" y="246665"/>
              </a:lnTo>
              <a:lnTo>
                <a:pt x="0" y="246665"/>
              </a:lnTo>
              <a:lnTo>
                <a:pt x="0" y="3967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C8C3D9-7171-4231-BDD2-68D142FE525D}">
      <dsp:nvSpPr>
        <dsp:cNvPr id="0" name=""/>
        <dsp:cNvSpPr/>
      </dsp:nvSpPr>
      <dsp:spPr>
        <a:xfrm>
          <a:off x="2548426" y="725744"/>
          <a:ext cx="1620180" cy="10288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156BFFA-CFFE-4C1B-BDE3-973E7EB5DA45}">
      <dsp:nvSpPr>
        <dsp:cNvPr id="0" name=""/>
        <dsp:cNvSpPr/>
      </dsp:nvSpPr>
      <dsp:spPr>
        <a:xfrm>
          <a:off x="2728446" y="896763"/>
          <a:ext cx="1620180" cy="10288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ЯРОСЛАВ МУДРЫЙ</a:t>
          </a:r>
          <a:endParaRPr lang="ru-RU" sz="1600" b="1" kern="1200" dirty="0"/>
        </a:p>
      </dsp:txBody>
      <dsp:txXfrm>
        <a:off x="2758579" y="926896"/>
        <a:ext cx="1559914" cy="968548"/>
      </dsp:txXfrm>
    </dsp:sp>
    <dsp:sp modelId="{2E0C82FC-AA3E-4089-9A34-3676F66F57B6}">
      <dsp:nvSpPr>
        <dsp:cNvPr id="0" name=""/>
        <dsp:cNvSpPr/>
      </dsp:nvSpPr>
      <dsp:spPr>
        <a:xfrm>
          <a:off x="990109" y="2151316"/>
          <a:ext cx="1620180" cy="10288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7A5CA05-834F-4A53-A6E1-8E3895BAE7A2}">
      <dsp:nvSpPr>
        <dsp:cNvPr id="0" name=""/>
        <dsp:cNvSpPr/>
      </dsp:nvSpPr>
      <dsp:spPr>
        <a:xfrm>
          <a:off x="1170129" y="2322335"/>
          <a:ext cx="1620180" cy="10288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ИЗЯСЛАВ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(КИЕВ)</a:t>
          </a:r>
          <a:endParaRPr lang="ru-RU" sz="1600" b="1" kern="1200" dirty="0"/>
        </a:p>
      </dsp:txBody>
      <dsp:txXfrm>
        <a:off x="1200262" y="2352468"/>
        <a:ext cx="1559914" cy="968548"/>
      </dsp:txXfrm>
    </dsp:sp>
    <dsp:sp modelId="{B18F6484-481C-4489-AA12-C5E6166A2F10}">
      <dsp:nvSpPr>
        <dsp:cNvPr id="0" name=""/>
        <dsp:cNvSpPr/>
      </dsp:nvSpPr>
      <dsp:spPr>
        <a:xfrm>
          <a:off x="-180020" y="3578153"/>
          <a:ext cx="1620180" cy="10288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A05D985-D341-4DD3-B49F-BD3EC9D9822B}">
      <dsp:nvSpPr>
        <dsp:cNvPr id="0" name=""/>
        <dsp:cNvSpPr/>
      </dsp:nvSpPr>
      <dsp:spPr>
        <a:xfrm>
          <a:off x="0" y="3749172"/>
          <a:ext cx="1620180" cy="10288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ВСЕВОЛОД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 (ПЕРЕЯСЛАВЛЬ</a:t>
          </a:r>
          <a:r>
            <a:rPr lang="ru-RU" sz="1600" kern="1200" dirty="0" smtClean="0"/>
            <a:t>)</a:t>
          </a:r>
          <a:endParaRPr lang="ru-RU" sz="1600" kern="1200" dirty="0"/>
        </a:p>
      </dsp:txBody>
      <dsp:txXfrm>
        <a:off x="30133" y="3779305"/>
        <a:ext cx="1559914" cy="968548"/>
      </dsp:txXfrm>
    </dsp:sp>
    <dsp:sp modelId="{493E51CC-B9DE-4D15-BEBF-75BAA11D514D}">
      <dsp:nvSpPr>
        <dsp:cNvPr id="0" name=""/>
        <dsp:cNvSpPr/>
      </dsp:nvSpPr>
      <dsp:spPr>
        <a:xfrm>
          <a:off x="2049903" y="3619666"/>
          <a:ext cx="1620180" cy="10288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83A69B2-18E6-4962-B1FB-882445962CEE}">
      <dsp:nvSpPr>
        <dsp:cNvPr id="0" name=""/>
        <dsp:cNvSpPr/>
      </dsp:nvSpPr>
      <dsp:spPr>
        <a:xfrm>
          <a:off x="2229923" y="3790685"/>
          <a:ext cx="1620180" cy="10288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ИГОРЬ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 (ВЛАДИМИР</a:t>
          </a:r>
          <a:r>
            <a:rPr lang="ru-RU" sz="1600" kern="1200" dirty="0" smtClean="0"/>
            <a:t>)</a:t>
          </a:r>
          <a:endParaRPr lang="ru-RU" sz="1600" kern="1200" dirty="0"/>
        </a:p>
      </dsp:txBody>
      <dsp:txXfrm>
        <a:off x="2260056" y="3820818"/>
        <a:ext cx="1559914" cy="968548"/>
      </dsp:txXfrm>
    </dsp:sp>
    <dsp:sp modelId="{0DC198C7-B2F8-4E14-AB7B-81F9F07DFBF2}">
      <dsp:nvSpPr>
        <dsp:cNvPr id="0" name=""/>
        <dsp:cNvSpPr/>
      </dsp:nvSpPr>
      <dsp:spPr>
        <a:xfrm>
          <a:off x="3885458" y="2178579"/>
          <a:ext cx="1620180" cy="10288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5F3AA83-CC1D-4AB3-B01A-5EF0B725DB48}">
      <dsp:nvSpPr>
        <dsp:cNvPr id="0" name=""/>
        <dsp:cNvSpPr/>
      </dsp:nvSpPr>
      <dsp:spPr>
        <a:xfrm>
          <a:off x="4065478" y="2349598"/>
          <a:ext cx="1620180" cy="10288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СВЯТОСЛАВ-(ЧЕРНИГОВ)</a:t>
          </a:r>
          <a:endParaRPr lang="ru-RU" sz="1600" kern="1200" dirty="0"/>
        </a:p>
      </dsp:txBody>
      <dsp:txXfrm>
        <a:off x="4095611" y="2379731"/>
        <a:ext cx="1559914" cy="968548"/>
      </dsp:txXfrm>
    </dsp:sp>
    <dsp:sp modelId="{F6B331EA-3A0A-4999-BF41-7C8505B347D0}">
      <dsp:nvSpPr>
        <dsp:cNvPr id="0" name=""/>
        <dsp:cNvSpPr/>
      </dsp:nvSpPr>
      <dsp:spPr>
        <a:xfrm>
          <a:off x="3960440" y="3672403"/>
          <a:ext cx="1620180" cy="10288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1999941-E8F7-475D-B2FB-FD8195E410B7}">
      <dsp:nvSpPr>
        <dsp:cNvPr id="0" name=""/>
        <dsp:cNvSpPr/>
      </dsp:nvSpPr>
      <dsp:spPr>
        <a:xfrm>
          <a:off x="4140459" y="3843422"/>
          <a:ext cx="1620180" cy="10288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ВЯЧЕСЛАВ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(СМОЛЕНСК</a:t>
          </a:r>
          <a:r>
            <a:rPr lang="ru-RU" sz="1600" kern="1200" dirty="0" smtClean="0"/>
            <a:t>)</a:t>
          </a:r>
          <a:endParaRPr lang="ru-RU" sz="1600" kern="1200" dirty="0"/>
        </a:p>
      </dsp:txBody>
      <dsp:txXfrm>
        <a:off x="4170592" y="3873555"/>
        <a:ext cx="1559914" cy="9685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7C7261-6179-4923-B0EB-D663FB3C8DF1}">
      <dsp:nvSpPr>
        <dsp:cNvPr id="0" name=""/>
        <dsp:cNvSpPr/>
      </dsp:nvSpPr>
      <dsp:spPr>
        <a:xfrm>
          <a:off x="1917283" y="2332619"/>
          <a:ext cx="219531" cy="6732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3229"/>
              </a:lnTo>
              <a:lnTo>
                <a:pt x="219531" y="67322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3E3393-577C-4439-9AD2-6512C30A3B88}">
      <dsp:nvSpPr>
        <dsp:cNvPr id="0" name=""/>
        <dsp:cNvSpPr/>
      </dsp:nvSpPr>
      <dsp:spPr>
        <a:xfrm>
          <a:off x="1617257" y="1293504"/>
          <a:ext cx="885442" cy="3073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671"/>
              </a:lnTo>
              <a:lnTo>
                <a:pt x="885442" y="153671"/>
              </a:lnTo>
              <a:lnTo>
                <a:pt x="885442" y="30734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CE6EC5-65AE-4407-91EF-8FC0BCDA312B}">
      <dsp:nvSpPr>
        <dsp:cNvPr id="0" name=""/>
        <dsp:cNvSpPr/>
      </dsp:nvSpPr>
      <dsp:spPr>
        <a:xfrm>
          <a:off x="146398" y="2332619"/>
          <a:ext cx="219531" cy="6732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3229"/>
              </a:lnTo>
              <a:lnTo>
                <a:pt x="219531" y="67322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F9A6EF-B704-4B1B-BA81-45B0F59AC6E7}">
      <dsp:nvSpPr>
        <dsp:cNvPr id="0" name=""/>
        <dsp:cNvSpPr/>
      </dsp:nvSpPr>
      <dsp:spPr>
        <a:xfrm>
          <a:off x="731814" y="1293504"/>
          <a:ext cx="885442" cy="307343"/>
        </a:xfrm>
        <a:custGeom>
          <a:avLst/>
          <a:gdLst/>
          <a:ahLst/>
          <a:cxnLst/>
          <a:rect l="0" t="0" r="0" b="0"/>
          <a:pathLst>
            <a:path>
              <a:moveTo>
                <a:pt x="885442" y="0"/>
              </a:moveTo>
              <a:lnTo>
                <a:pt x="885442" y="153671"/>
              </a:lnTo>
              <a:lnTo>
                <a:pt x="0" y="153671"/>
              </a:lnTo>
              <a:lnTo>
                <a:pt x="0" y="30734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7D31D7-5EBB-4A74-93D4-973E942781B7}">
      <dsp:nvSpPr>
        <dsp:cNvPr id="0" name=""/>
        <dsp:cNvSpPr/>
      </dsp:nvSpPr>
      <dsp:spPr>
        <a:xfrm>
          <a:off x="885486" y="561734"/>
          <a:ext cx="1463541" cy="7317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ВЛАДЕНИЯ</a:t>
          </a:r>
          <a:endParaRPr lang="ru-RU" sz="1600" kern="1200" dirty="0"/>
        </a:p>
      </dsp:txBody>
      <dsp:txXfrm>
        <a:off x="885486" y="561734"/>
        <a:ext cx="1463541" cy="731770"/>
      </dsp:txXfrm>
    </dsp:sp>
    <dsp:sp modelId="{46385671-4FEC-4F44-B328-117D244FC3C6}">
      <dsp:nvSpPr>
        <dsp:cNvPr id="0" name=""/>
        <dsp:cNvSpPr/>
      </dsp:nvSpPr>
      <dsp:spPr>
        <a:xfrm>
          <a:off x="43" y="1600848"/>
          <a:ext cx="1463541" cy="7317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КНЯЖЕСТВА</a:t>
          </a:r>
          <a:endParaRPr lang="ru-RU" sz="1600" kern="1200" dirty="0"/>
        </a:p>
      </dsp:txBody>
      <dsp:txXfrm>
        <a:off x="43" y="1600848"/>
        <a:ext cx="1463541" cy="731770"/>
      </dsp:txXfrm>
    </dsp:sp>
    <dsp:sp modelId="{B8F8834C-6143-4874-A790-21399A96ED1A}">
      <dsp:nvSpPr>
        <dsp:cNvPr id="0" name=""/>
        <dsp:cNvSpPr/>
      </dsp:nvSpPr>
      <dsp:spPr>
        <a:xfrm>
          <a:off x="365929" y="2639963"/>
          <a:ext cx="1463541" cy="7317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ВО ГЛАВЕ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КНЯЗЬЯ</a:t>
          </a:r>
          <a:endParaRPr lang="ru-RU" sz="1600" kern="1200" dirty="0"/>
        </a:p>
      </dsp:txBody>
      <dsp:txXfrm>
        <a:off x="365929" y="2639963"/>
        <a:ext cx="1463541" cy="731770"/>
      </dsp:txXfrm>
    </dsp:sp>
    <dsp:sp modelId="{FA7FA951-6BF9-4892-9B9D-C5C557591246}">
      <dsp:nvSpPr>
        <dsp:cNvPr id="0" name=""/>
        <dsp:cNvSpPr/>
      </dsp:nvSpPr>
      <dsp:spPr>
        <a:xfrm>
          <a:off x="1770929" y="1600848"/>
          <a:ext cx="1463541" cy="7317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ЗЕМЛИ</a:t>
          </a:r>
          <a:endParaRPr lang="ru-RU" sz="1600" kern="1200" dirty="0"/>
        </a:p>
      </dsp:txBody>
      <dsp:txXfrm>
        <a:off x="1770929" y="1600848"/>
        <a:ext cx="1463541" cy="731770"/>
      </dsp:txXfrm>
    </dsp:sp>
    <dsp:sp modelId="{E0E0174E-C704-4CC9-8EBB-0B6067264808}">
      <dsp:nvSpPr>
        <dsp:cNvPr id="0" name=""/>
        <dsp:cNvSpPr/>
      </dsp:nvSpPr>
      <dsp:spPr>
        <a:xfrm>
          <a:off x="2136814" y="2639963"/>
          <a:ext cx="1463541" cy="7317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ВО ГЛАВЕ БОЯРЕ И КУПЦЫ</a:t>
          </a:r>
          <a:endParaRPr lang="ru-RU" sz="1600" kern="1200" dirty="0"/>
        </a:p>
      </dsp:txBody>
      <dsp:txXfrm>
        <a:off x="2136814" y="2639963"/>
        <a:ext cx="1463541" cy="7317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5F91D2-94ED-4937-B846-252D17F11808}">
      <dsp:nvSpPr>
        <dsp:cNvPr id="0" name=""/>
        <dsp:cNvSpPr/>
      </dsp:nvSpPr>
      <dsp:spPr>
        <a:xfrm>
          <a:off x="5328585" y="1019172"/>
          <a:ext cx="4164072" cy="13165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2527"/>
              </a:lnTo>
              <a:lnTo>
                <a:pt x="4164072" y="1102527"/>
              </a:lnTo>
              <a:lnTo>
                <a:pt x="4164072" y="131655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A36266-BDFE-4ABC-BE40-B16AB0268FAD}">
      <dsp:nvSpPr>
        <dsp:cNvPr id="0" name=""/>
        <dsp:cNvSpPr/>
      </dsp:nvSpPr>
      <dsp:spPr>
        <a:xfrm>
          <a:off x="5328585" y="1019172"/>
          <a:ext cx="1580042" cy="13165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2527"/>
              </a:lnTo>
              <a:lnTo>
                <a:pt x="1580042" y="1102527"/>
              </a:lnTo>
              <a:lnTo>
                <a:pt x="1580042" y="131655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569C16-1AC8-4127-AB4C-829C28495095}">
      <dsp:nvSpPr>
        <dsp:cNvPr id="0" name=""/>
        <dsp:cNvSpPr/>
      </dsp:nvSpPr>
      <dsp:spPr>
        <a:xfrm>
          <a:off x="4027275" y="1019172"/>
          <a:ext cx="1301309" cy="1316553"/>
        </a:xfrm>
        <a:custGeom>
          <a:avLst/>
          <a:gdLst/>
          <a:ahLst/>
          <a:cxnLst/>
          <a:rect l="0" t="0" r="0" b="0"/>
          <a:pathLst>
            <a:path>
              <a:moveTo>
                <a:pt x="1301309" y="0"/>
              </a:moveTo>
              <a:lnTo>
                <a:pt x="1301309" y="1102527"/>
              </a:lnTo>
              <a:lnTo>
                <a:pt x="0" y="1102527"/>
              </a:lnTo>
              <a:lnTo>
                <a:pt x="0" y="131655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F8F066-6971-4D68-9C4D-9A2CC7262069}">
      <dsp:nvSpPr>
        <dsp:cNvPr id="0" name=""/>
        <dsp:cNvSpPr/>
      </dsp:nvSpPr>
      <dsp:spPr>
        <a:xfrm>
          <a:off x="1104690" y="1019172"/>
          <a:ext cx="4223894" cy="1316125"/>
        </a:xfrm>
        <a:custGeom>
          <a:avLst/>
          <a:gdLst/>
          <a:ahLst/>
          <a:cxnLst/>
          <a:rect l="0" t="0" r="0" b="0"/>
          <a:pathLst>
            <a:path>
              <a:moveTo>
                <a:pt x="4223894" y="0"/>
              </a:moveTo>
              <a:lnTo>
                <a:pt x="4223894" y="1102099"/>
              </a:lnTo>
              <a:lnTo>
                <a:pt x="0" y="1102099"/>
              </a:lnTo>
              <a:lnTo>
                <a:pt x="0" y="131612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62938F-6A20-4F5E-874E-D432B289107F}">
      <dsp:nvSpPr>
        <dsp:cNvPr id="0" name=""/>
        <dsp:cNvSpPr/>
      </dsp:nvSpPr>
      <dsp:spPr>
        <a:xfrm>
          <a:off x="4309413" y="0"/>
          <a:ext cx="2038344" cy="10191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ВЕЧЕ-НАРОДНОЕ СОБРАНИЕ</a:t>
          </a:r>
          <a:endParaRPr lang="ru-RU" sz="2000" b="1" kern="1200" dirty="0"/>
        </a:p>
      </dsp:txBody>
      <dsp:txXfrm>
        <a:off x="4309413" y="0"/>
        <a:ext cx="2038344" cy="1019172"/>
      </dsp:txXfrm>
    </dsp:sp>
    <dsp:sp modelId="{426522EB-631F-47CD-962A-F970867D9644}">
      <dsp:nvSpPr>
        <dsp:cNvPr id="0" name=""/>
        <dsp:cNvSpPr/>
      </dsp:nvSpPr>
      <dsp:spPr>
        <a:xfrm>
          <a:off x="0" y="2335297"/>
          <a:ext cx="2209381" cy="19540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ТЫСЯЦКИЙ-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ВЕДАЛ ГОРОДСКИМ ОПОЛЧЕНИЕМ, СУДОМ ПО ТОРГОВЫМ ДЕЛАМ, СБОРОМ НАЛОГОВ</a:t>
          </a:r>
          <a:endParaRPr lang="ru-RU" sz="2000" kern="1200" dirty="0"/>
        </a:p>
      </dsp:txBody>
      <dsp:txXfrm>
        <a:off x="0" y="2335297"/>
        <a:ext cx="2209381" cy="1954028"/>
      </dsp:txXfrm>
    </dsp:sp>
    <dsp:sp modelId="{39356943-7B2A-447D-AFDD-073EA3A201FE}">
      <dsp:nvSpPr>
        <dsp:cNvPr id="0" name=""/>
        <dsp:cNvSpPr/>
      </dsp:nvSpPr>
      <dsp:spPr>
        <a:xfrm>
          <a:off x="2637603" y="2335725"/>
          <a:ext cx="2779343" cy="19348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ПОСАДНИК-ГЛАВА ГОРОДСКОГО УПРАВЛЕНИЯ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РЕШАЛ ТЕКУЩИЕ ВОПРОСЫ, ПРОВОДИЛ СУД</a:t>
          </a:r>
          <a:endParaRPr lang="ru-RU" sz="1800" b="1" kern="1200" dirty="0"/>
        </a:p>
      </dsp:txBody>
      <dsp:txXfrm>
        <a:off x="2637603" y="2335725"/>
        <a:ext cx="2779343" cy="1934806"/>
      </dsp:txXfrm>
    </dsp:sp>
    <dsp:sp modelId="{AC771268-9FC9-4DDB-B15B-9A237788AC33}">
      <dsp:nvSpPr>
        <dsp:cNvPr id="0" name=""/>
        <dsp:cNvSpPr/>
      </dsp:nvSpPr>
      <dsp:spPr>
        <a:xfrm>
          <a:off x="5844999" y="2335725"/>
          <a:ext cx="2127256" cy="19027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ЕПИСКОП-ГЛАВА </a:t>
          </a:r>
          <a:r>
            <a:rPr lang="ru-RU" sz="1800" b="1" kern="1200" dirty="0" smtClean="0"/>
            <a:t>ЦЕРКВИ, </a:t>
          </a:r>
          <a:r>
            <a:rPr lang="ru-RU" sz="1800" b="1" kern="1200" dirty="0" smtClean="0"/>
            <a:t>РАСПОРЯЖАЛСЯ </a:t>
          </a:r>
          <a:r>
            <a:rPr lang="ru-RU" sz="1800" b="1" kern="1200" dirty="0" smtClean="0"/>
            <a:t>КАЗНОЙ, </a:t>
          </a:r>
          <a:r>
            <a:rPr lang="ru-RU" sz="1800" b="1" kern="1200" dirty="0" smtClean="0"/>
            <a:t>КОНТРОЛИРОВАЛ ВНЕШНИЕ СВЯЗИ</a:t>
          </a:r>
          <a:endParaRPr lang="ru-RU" sz="1800" b="1" kern="1200" dirty="0"/>
        </a:p>
      </dsp:txBody>
      <dsp:txXfrm>
        <a:off x="5844999" y="2335725"/>
        <a:ext cx="2127256" cy="1902702"/>
      </dsp:txXfrm>
    </dsp:sp>
    <dsp:sp modelId="{13C4F62E-9334-447A-BB14-DA73D57DFF94}">
      <dsp:nvSpPr>
        <dsp:cNvPr id="0" name=""/>
        <dsp:cNvSpPr/>
      </dsp:nvSpPr>
      <dsp:spPr>
        <a:xfrm>
          <a:off x="8400308" y="2335725"/>
          <a:ext cx="2184697" cy="19784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КНЯЗЬ (ПРИГЛАШАЛСЯ)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УПРАВЛЯЛ АРМИЕЙ ВО ВРЕМЯ ВОЕННЫХ ПОХОДОВ, ПОДДЕРЖИВАЛ ПОРЯДОК В ГОРОДЕ</a:t>
          </a:r>
          <a:r>
            <a:rPr lang="ru-RU" sz="1800" kern="1200" dirty="0" smtClean="0"/>
            <a:t>.</a:t>
          </a:r>
          <a:endParaRPr lang="ru-RU" sz="1800" kern="1200" dirty="0"/>
        </a:p>
      </dsp:txBody>
      <dsp:txXfrm>
        <a:off x="8400308" y="2335725"/>
        <a:ext cx="2184697" cy="19784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7A6E6-2BEB-4289-8C48-E149BD835215}" type="datetimeFigureOut">
              <a:rPr lang="ru-RU" smtClean="0"/>
              <a:pPr/>
              <a:t>20.11.2020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32F52-5376-4195-AFB7-B4B9DCBDA9A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3798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32F52-5376-4195-AFB7-B4B9DCBDA9AC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380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20.11.2020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6252783"/>
      </p:ext>
    </p:extLst>
  </p:cSld>
  <p:clrMapOvr>
    <a:masterClrMapping/>
  </p:clrMapOvr>
  <p:transition spd="slow"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20.11.2020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1177842"/>
      </p:ext>
    </p:extLst>
  </p:cSld>
  <p:clrMapOvr>
    <a:masterClrMapping/>
  </p:clrMapOvr>
  <p:transition spd="slow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20.11.2020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5588630"/>
      </p:ext>
    </p:extLst>
  </p:cSld>
  <p:clrMapOvr>
    <a:masterClrMapping/>
  </p:clrMapOvr>
  <p:transition spd="slow"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3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7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7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7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5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32179796"/>
      </p:ext>
    </p:extLst>
  </p:cSld>
  <p:clrMapOvr>
    <a:masterClrMapping/>
  </p:clrMapOvr>
  <p:transition spd="slow">
    <p:cover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20.11.2020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0658651"/>
      </p:ext>
    </p:extLst>
  </p:cSld>
  <p:clrMapOvr>
    <a:masterClrMapping/>
  </p:clrMapOvr>
  <p:transition spd="slow">
    <p:cover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20.11.2020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8445619"/>
      </p:ext>
    </p:extLst>
  </p:cSld>
  <p:clrMapOvr>
    <a:masterClrMapping/>
  </p:clrMapOvr>
  <p:transition spd="slow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20.11.2020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2334245"/>
      </p:ext>
    </p:extLst>
  </p:cSld>
  <p:clrMapOvr>
    <a:masterClrMapping/>
  </p:clrMapOvr>
  <p:transition spd="slow">
    <p:cover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20.11.2020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2193573"/>
      </p:ext>
    </p:extLst>
  </p:cSld>
  <p:clrMapOvr>
    <a:masterClrMapping/>
  </p:clrMapOvr>
  <p:transition spd="slow"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20.11.2020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8209228"/>
      </p:ext>
    </p:extLst>
  </p:cSld>
  <p:clrMapOvr>
    <a:masterClrMapping/>
  </p:clrMapOvr>
  <p:transition spd="slow">
    <p:cover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20.11.2020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120167"/>
      </p:ext>
    </p:extLst>
  </p:cSld>
  <p:clrMapOvr>
    <a:masterClrMapping/>
  </p:clrMapOvr>
  <p:transition spd="slow">
    <p:cover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20.11.2020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3202629"/>
      </p:ext>
    </p:extLst>
  </p:cSld>
  <p:clrMapOvr>
    <a:masterClrMapping/>
  </p:clrMapOvr>
  <p:transition spd="slow">
    <p:cover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20.11.2020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9346977"/>
      </p:ext>
    </p:extLst>
  </p:cSld>
  <p:clrMapOvr>
    <a:masterClrMapping/>
  </p:clrMapOvr>
  <p:transition spd="slow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5A1CB-DE4E-4E95-B4AD-60ED9AE334D2}" type="datetimeFigureOut">
              <a:rPr lang="ru-RU" smtClean="0"/>
              <a:pPr/>
              <a:t>20.11.2020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304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cover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37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36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6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5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/>
          </p:cNvSpPr>
          <p:nvPr/>
        </p:nvSpPr>
        <p:spPr bwMode="auto">
          <a:xfrm>
            <a:off x="0" y="0"/>
            <a:ext cx="12233091" cy="215741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dirty="0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3089276" y="73960"/>
            <a:ext cx="5140325" cy="1919006"/>
          </a:xfrm>
        </p:spPr>
        <p:txBody>
          <a:bodyPr vert="horz" wrap="square" lIns="91440" tIns="25927" rIns="91440" bIns="45720" rtlCol="0" anchor="ctr">
            <a:spAutoFit/>
          </a:bodyPr>
          <a:lstStyle/>
          <a:p>
            <a:pPr marL="22545" defTabSz="1024014">
              <a:spcBef>
                <a:spcPts val="203"/>
              </a:spcBef>
              <a:defRPr/>
            </a:pPr>
            <a:r>
              <a:rPr lang="ru-RU" sz="6000" b="1" spc="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ВСЕМИРНАЯИСТОРИЯ</a:t>
            </a:r>
            <a:endParaRPr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/>
          </p:cNvPr>
          <p:cNvSpPr txBox="1"/>
          <p:nvPr/>
        </p:nvSpPr>
        <p:spPr>
          <a:xfrm>
            <a:off x="1631504" y="3223062"/>
            <a:ext cx="9217024" cy="2661661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algn="ctr" defTabSz="1023886">
              <a:spcBef>
                <a:spcPts val="196"/>
              </a:spcBef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Тема:</a:t>
            </a:r>
          </a:p>
          <a:p>
            <a:pPr marL="32690" algn="ctr" defTabSz="1023886">
              <a:spcBef>
                <a:spcPts val="196"/>
              </a:spcBef>
              <a:defRPr/>
            </a:pPr>
            <a:r>
              <a:rPr lang="ru-RU" sz="6600" b="1" dirty="0" smtClean="0">
                <a:solidFill>
                  <a:srgbClr val="002060"/>
                </a:solidFill>
                <a:latin typeface="Arial"/>
                <a:cs typeface="Arial"/>
              </a:rPr>
              <a:t>Русские княжества.</a:t>
            </a:r>
          </a:p>
          <a:p>
            <a:pPr marL="32690" algn="just" defTabSz="1023886">
              <a:spcBef>
                <a:spcPts val="196"/>
              </a:spcBef>
              <a:defRPr/>
            </a:pPr>
            <a:endParaRPr lang="ru-RU" sz="54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6152" name="object 9"/>
          <p:cNvSpPr>
            <a:spLocks/>
          </p:cNvSpPr>
          <p:nvPr/>
        </p:nvSpPr>
        <p:spPr bwMode="auto">
          <a:xfrm>
            <a:off x="10632505" y="328282"/>
            <a:ext cx="957261" cy="1276350"/>
          </a:xfrm>
          <a:custGeom>
            <a:avLst/>
            <a:gdLst>
              <a:gd name="T0" fmla="*/ 1078999 w 603885"/>
              <a:gd name="T1" fmla="*/ 0 h 603885"/>
              <a:gd name="T2" fmla="*/ 0 w 603885"/>
              <a:gd name="T3" fmla="*/ 0 h 603885"/>
              <a:gd name="T4" fmla="*/ 0 w 603885"/>
              <a:gd name="T5" fmla="*/ 1275786 h 603885"/>
              <a:gd name="T6" fmla="*/ 1078999 w 603885"/>
              <a:gd name="T7" fmla="*/ 1275786 h 603885"/>
              <a:gd name="T8" fmla="*/ 1078999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dirty="0"/>
          </a:p>
        </p:txBody>
      </p:sp>
      <p:sp>
        <p:nvSpPr>
          <p:cNvPr id="6153" name="object 10"/>
          <p:cNvSpPr>
            <a:spLocks/>
          </p:cNvSpPr>
          <p:nvPr/>
        </p:nvSpPr>
        <p:spPr bwMode="auto">
          <a:xfrm>
            <a:off x="10632504" y="328282"/>
            <a:ext cx="957262" cy="1276350"/>
          </a:xfrm>
          <a:custGeom>
            <a:avLst/>
            <a:gdLst>
              <a:gd name="T0" fmla="*/ 0 w 603885"/>
              <a:gd name="T1" fmla="*/ 0 h 603885"/>
              <a:gd name="T2" fmla="*/ 956818 w 603885"/>
              <a:gd name="T3" fmla="*/ 0 h 603885"/>
              <a:gd name="T4" fmla="*/ 956818 w 603885"/>
              <a:gd name="T5" fmla="*/ 1275786 h 603885"/>
              <a:gd name="T6" fmla="*/ 0 w 603885"/>
              <a:gd name="T7" fmla="*/ 1275786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 dirty="0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975539" y="357622"/>
            <a:ext cx="343337" cy="767122"/>
          </a:xfrm>
          <a:prstGeom prst="rect">
            <a:avLst/>
          </a:prstGeom>
        </p:spPr>
        <p:txBody>
          <a:bodyPr wrap="square" lIns="0" tIns="28183" rIns="0" bIns="0">
            <a:spAutoFit/>
          </a:bodyPr>
          <a:lstStyle/>
          <a:p>
            <a:pPr algn="ctr" defTabSz="1023886">
              <a:spcBef>
                <a:spcPts val="222"/>
              </a:spcBef>
              <a:defRPr/>
            </a:pPr>
            <a:r>
              <a:rPr lang="ru-RU" sz="4800" b="1" spc="18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10711358" y="1146175"/>
            <a:ext cx="857250" cy="390961"/>
          </a:xfrm>
          <a:prstGeom prst="rect">
            <a:avLst/>
          </a:prstGeom>
        </p:spPr>
        <p:txBody>
          <a:bodyPr lIns="0" tIns="21420" rIns="0" bIns="0">
            <a:spAutoFit/>
          </a:bodyPr>
          <a:lstStyle/>
          <a:p>
            <a:pPr algn="ctr" defTabSz="1023886">
              <a:spcBef>
                <a:spcPts val="169"/>
              </a:spcBef>
              <a:defRPr/>
            </a:pPr>
            <a:r>
              <a:rPr lang="ru-RU" sz="2400" b="1" spc="-9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4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:a16="http://schemas.microsoft.com/office/drawing/2014/main" id="{FBDC4668-53F8-453D-BAE8-6EC39154C51F}"/>
              </a:ext>
            </a:extLst>
          </p:cNvPr>
          <p:cNvSpPr/>
          <p:nvPr/>
        </p:nvSpPr>
        <p:spPr>
          <a:xfrm>
            <a:off x="767408" y="661086"/>
            <a:ext cx="720080" cy="967714"/>
          </a:xfrm>
          <a:custGeom>
            <a:avLst/>
            <a:gdLst/>
            <a:ahLst/>
            <a:cxnLst/>
            <a:rect l="l" t="t" r="r" b="b"/>
            <a:pathLst>
              <a:path w="366395" h="457200">
                <a:moveTo>
                  <a:pt x="312120" y="352529"/>
                </a:moveTo>
                <a:lnTo>
                  <a:pt x="54277" y="352529"/>
                </a:lnTo>
                <a:lnTo>
                  <a:pt x="50478" y="354811"/>
                </a:lnTo>
                <a:lnTo>
                  <a:pt x="30485" y="400232"/>
                </a:lnTo>
                <a:lnTo>
                  <a:pt x="18556" y="402934"/>
                </a:lnTo>
                <a:lnTo>
                  <a:pt x="8873" y="409123"/>
                </a:lnTo>
                <a:lnTo>
                  <a:pt x="2374" y="417978"/>
                </a:lnTo>
                <a:lnTo>
                  <a:pt x="0" y="428677"/>
                </a:lnTo>
                <a:lnTo>
                  <a:pt x="2556" y="439759"/>
                </a:lnTo>
                <a:lnTo>
                  <a:pt x="9524" y="448820"/>
                </a:lnTo>
                <a:lnTo>
                  <a:pt x="19851" y="454934"/>
                </a:lnTo>
                <a:lnTo>
                  <a:pt x="32486" y="457178"/>
                </a:lnTo>
                <a:lnTo>
                  <a:pt x="333910" y="457178"/>
                </a:lnTo>
                <a:lnTo>
                  <a:pt x="346543" y="454934"/>
                </a:lnTo>
                <a:lnTo>
                  <a:pt x="356869" y="448820"/>
                </a:lnTo>
                <a:lnTo>
                  <a:pt x="363837" y="439759"/>
                </a:lnTo>
                <a:lnTo>
                  <a:pt x="363968" y="439192"/>
                </a:lnTo>
                <a:lnTo>
                  <a:pt x="25866" y="439192"/>
                </a:lnTo>
                <a:lnTo>
                  <a:pt x="20480" y="434472"/>
                </a:lnTo>
                <a:lnTo>
                  <a:pt x="20480" y="422876"/>
                </a:lnTo>
                <a:lnTo>
                  <a:pt x="25866" y="418161"/>
                </a:lnTo>
                <a:lnTo>
                  <a:pt x="364058" y="418161"/>
                </a:lnTo>
                <a:lnTo>
                  <a:pt x="364018" y="417978"/>
                </a:lnTo>
                <a:lnTo>
                  <a:pt x="357518" y="409123"/>
                </a:lnTo>
                <a:lnTo>
                  <a:pt x="347834" y="402934"/>
                </a:lnTo>
                <a:lnTo>
                  <a:pt x="335904" y="400232"/>
                </a:lnTo>
                <a:lnTo>
                  <a:pt x="52470" y="400175"/>
                </a:lnTo>
                <a:lnTo>
                  <a:pt x="65526" y="370514"/>
                </a:lnTo>
                <a:lnTo>
                  <a:pt x="322825" y="370514"/>
                </a:lnTo>
                <a:lnTo>
                  <a:pt x="315913" y="354811"/>
                </a:lnTo>
                <a:lnTo>
                  <a:pt x="312120" y="352529"/>
                </a:lnTo>
                <a:close/>
              </a:path>
              <a:path w="366395" h="457200">
                <a:moveTo>
                  <a:pt x="364058" y="418161"/>
                </a:moveTo>
                <a:lnTo>
                  <a:pt x="340523" y="418161"/>
                </a:lnTo>
                <a:lnTo>
                  <a:pt x="345913" y="422876"/>
                </a:lnTo>
                <a:lnTo>
                  <a:pt x="345913" y="434472"/>
                </a:lnTo>
                <a:lnTo>
                  <a:pt x="340523" y="439192"/>
                </a:lnTo>
                <a:lnTo>
                  <a:pt x="363968" y="439192"/>
                </a:lnTo>
                <a:lnTo>
                  <a:pt x="366393" y="428677"/>
                </a:lnTo>
                <a:lnTo>
                  <a:pt x="364058" y="418161"/>
                </a:lnTo>
                <a:close/>
              </a:path>
              <a:path w="366395" h="457200">
                <a:moveTo>
                  <a:pt x="322825" y="370514"/>
                </a:moveTo>
                <a:lnTo>
                  <a:pt x="300866" y="370514"/>
                </a:lnTo>
                <a:lnTo>
                  <a:pt x="313923" y="400175"/>
                </a:lnTo>
                <a:lnTo>
                  <a:pt x="335879" y="400175"/>
                </a:lnTo>
                <a:lnTo>
                  <a:pt x="322825" y="370514"/>
                </a:lnTo>
                <a:close/>
              </a:path>
              <a:path w="366395" h="457200">
                <a:moveTo>
                  <a:pt x="79060" y="55737"/>
                </a:moveTo>
                <a:lnTo>
                  <a:pt x="58578" y="55737"/>
                </a:lnTo>
                <a:lnTo>
                  <a:pt x="58578" y="86197"/>
                </a:lnTo>
                <a:lnTo>
                  <a:pt x="35981" y="92473"/>
                </a:lnTo>
                <a:lnTo>
                  <a:pt x="19300" y="104158"/>
                </a:lnTo>
                <a:lnTo>
                  <a:pt x="8766" y="119416"/>
                </a:lnTo>
                <a:lnTo>
                  <a:pt x="4803" y="135611"/>
                </a:lnTo>
                <a:lnTo>
                  <a:pt x="4711" y="137166"/>
                </a:lnTo>
                <a:lnTo>
                  <a:pt x="6871" y="152836"/>
                </a:lnTo>
                <a:lnTo>
                  <a:pt x="54251" y="185633"/>
                </a:lnTo>
                <a:lnTo>
                  <a:pt x="59663" y="185856"/>
                </a:lnTo>
                <a:lnTo>
                  <a:pt x="59663" y="352529"/>
                </a:lnTo>
                <a:lnTo>
                  <a:pt x="80143" y="352529"/>
                </a:lnTo>
                <a:lnTo>
                  <a:pt x="80153" y="182523"/>
                </a:lnTo>
                <a:lnTo>
                  <a:pt x="85780" y="180503"/>
                </a:lnTo>
                <a:lnTo>
                  <a:pt x="90788" y="177605"/>
                </a:lnTo>
                <a:lnTo>
                  <a:pt x="99759" y="169423"/>
                </a:lnTo>
                <a:lnTo>
                  <a:pt x="100414" y="168526"/>
                </a:lnTo>
                <a:lnTo>
                  <a:pt x="65901" y="168522"/>
                </a:lnTo>
                <a:lnTo>
                  <a:pt x="56122" y="167723"/>
                </a:lnTo>
                <a:lnTo>
                  <a:pt x="25145" y="137868"/>
                </a:lnTo>
                <a:lnTo>
                  <a:pt x="25082" y="137166"/>
                </a:lnTo>
                <a:lnTo>
                  <a:pt x="28124" y="125432"/>
                </a:lnTo>
                <a:lnTo>
                  <a:pt x="28240" y="125092"/>
                </a:lnTo>
                <a:lnTo>
                  <a:pt x="36433" y="114351"/>
                </a:lnTo>
                <a:lnTo>
                  <a:pt x="49922" y="106582"/>
                </a:lnTo>
                <a:lnTo>
                  <a:pt x="68813" y="103586"/>
                </a:lnTo>
                <a:lnTo>
                  <a:pt x="142642" y="103586"/>
                </a:lnTo>
                <a:lnTo>
                  <a:pt x="147226" y="99561"/>
                </a:lnTo>
                <a:lnTo>
                  <a:pt x="147226" y="89628"/>
                </a:lnTo>
                <a:lnTo>
                  <a:pt x="142642" y="85604"/>
                </a:lnTo>
                <a:lnTo>
                  <a:pt x="79060" y="85604"/>
                </a:lnTo>
                <a:lnTo>
                  <a:pt x="79060" y="55737"/>
                </a:lnTo>
                <a:close/>
              </a:path>
              <a:path w="366395" h="457200">
                <a:moveTo>
                  <a:pt x="279956" y="151210"/>
                </a:moveTo>
                <a:lnTo>
                  <a:pt x="260405" y="151210"/>
                </a:lnTo>
                <a:lnTo>
                  <a:pt x="261327" y="162154"/>
                </a:lnTo>
                <a:lnTo>
                  <a:pt x="266647" y="169433"/>
                </a:lnTo>
                <a:lnTo>
                  <a:pt x="275623" y="177609"/>
                </a:lnTo>
                <a:lnTo>
                  <a:pt x="280623" y="180503"/>
                </a:lnTo>
                <a:lnTo>
                  <a:pt x="286250" y="182523"/>
                </a:lnTo>
                <a:lnTo>
                  <a:pt x="286250" y="352529"/>
                </a:lnTo>
                <a:lnTo>
                  <a:pt x="306734" y="352529"/>
                </a:lnTo>
                <a:lnTo>
                  <a:pt x="306734" y="185860"/>
                </a:lnTo>
                <a:lnTo>
                  <a:pt x="308599" y="185853"/>
                </a:lnTo>
                <a:lnTo>
                  <a:pt x="310309" y="185780"/>
                </a:lnTo>
                <a:lnTo>
                  <a:pt x="312126" y="185633"/>
                </a:lnTo>
                <a:lnTo>
                  <a:pt x="335125" y="179759"/>
                </a:lnTo>
                <a:lnTo>
                  <a:pt x="350139" y="168522"/>
                </a:lnTo>
                <a:lnTo>
                  <a:pt x="300462" y="168522"/>
                </a:lnTo>
                <a:lnTo>
                  <a:pt x="291506" y="166164"/>
                </a:lnTo>
                <a:lnTo>
                  <a:pt x="281692" y="157222"/>
                </a:lnTo>
                <a:lnTo>
                  <a:pt x="279956" y="151210"/>
                </a:lnTo>
                <a:close/>
              </a:path>
              <a:path w="366395" h="457200">
                <a:moveTo>
                  <a:pt x="287356" y="135611"/>
                </a:moveTo>
                <a:lnTo>
                  <a:pt x="77231" y="135611"/>
                </a:lnTo>
                <a:lnTo>
                  <a:pt x="84038" y="137425"/>
                </a:lnTo>
                <a:lnTo>
                  <a:pt x="85359" y="143920"/>
                </a:lnTo>
                <a:lnTo>
                  <a:pt x="86235" y="150501"/>
                </a:lnTo>
                <a:lnTo>
                  <a:pt x="86304" y="151620"/>
                </a:lnTo>
                <a:lnTo>
                  <a:pt x="84599" y="157319"/>
                </a:lnTo>
                <a:lnTo>
                  <a:pt x="74902" y="166164"/>
                </a:lnTo>
                <a:lnTo>
                  <a:pt x="65948" y="168526"/>
                </a:lnTo>
                <a:lnTo>
                  <a:pt x="100417" y="168522"/>
                </a:lnTo>
                <a:lnTo>
                  <a:pt x="105073" y="162143"/>
                </a:lnTo>
                <a:lnTo>
                  <a:pt x="105984" y="151210"/>
                </a:lnTo>
                <a:lnTo>
                  <a:pt x="279956" y="151210"/>
                </a:lnTo>
                <a:lnTo>
                  <a:pt x="280036" y="150501"/>
                </a:lnTo>
                <a:lnTo>
                  <a:pt x="281076" y="143502"/>
                </a:lnTo>
                <a:lnTo>
                  <a:pt x="281256" y="139701"/>
                </a:lnTo>
                <a:lnTo>
                  <a:pt x="282682" y="137868"/>
                </a:lnTo>
                <a:lnTo>
                  <a:pt x="287356" y="135611"/>
                </a:lnTo>
                <a:close/>
              </a:path>
              <a:path w="366395" h="457200">
                <a:moveTo>
                  <a:pt x="307814" y="55737"/>
                </a:moveTo>
                <a:lnTo>
                  <a:pt x="287333" y="55737"/>
                </a:lnTo>
                <a:lnTo>
                  <a:pt x="287333" y="85604"/>
                </a:lnTo>
                <a:lnTo>
                  <a:pt x="223768" y="85604"/>
                </a:lnTo>
                <a:lnTo>
                  <a:pt x="219182" y="89628"/>
                </a:lnTo>
                <a:lnTo>
                  <a:pt x="219182" y="99561"/>
                </a:lnTo>
                <a:lnTo>
                  <a:pt x="223765" y="103586"/>
                </a:lnTo>
                <a:lnTo>
                  <a:pt x="297564" y="103586"/>
                </a:lnTo>
                <a:lnTo>
                  <a:pt x="316453" y="106559"/>
                </a:lnTo>
                <a:lnTo>
                  <a:pt x="329943" y="114312"/>
                </a:lnTo>
                <a:lnTo>
                  <a:pt x="338179" y="125092"/>
                </a:lnTo>
                <a:lnTo>
                  <a:pt x="341123" y="136410"/>
                </a:lnTo>
                <a:lnTo>
                  <a:pt x="341235" y="137868"/>
                </a:lnTo>
                <a:lnTo>
                  <a:pt x="340203" y="146476"/>
                </a:lnTo>
                <a:lnTo>
                  <a:pt x="300462" y="168522"/>
                </a:lnTo>
                <a:lnTo>
                  <a:pt x="350139" y="168522"/>
                </a:lnTo>
                <a:lnTo>
                  <a:pt x="350786" y="168038"/>
                </a:lnTo>
                <a:lnTo>
                  <a:pt x="359531" y="152790"/>
                </a:lnTo>
                <a:lnTo>
                  <a:pt x="361782" y="136338"/>
                </a:lnTo>
                <a:lnTo>
                  <a:pt x="357613" y="119353"/>
                </a:lnTo>
                <a:lnTo>
                  <a:pt x="347074" y="104110"/>
                </a:lnTo>
                <a:lnTo>
                  <a:pt x="330398" y="92443"/>
                </a:lnTo>
                <a:lnTo>
                  <a:pt x="307851" y="86197"/>
                </a:lnTo>
                <a:lnTo>
                  <a:pt x="307814" y="55737"/>
                </a:lnTo>
                <a:close/>
              </a:path>
              <a:path w="366395" h="457200">
                <a:moveTo>
                  <a:pt x="319022" y="134556"/>
                </a:moveTo>
                <a:lnTo>
                  <a:pt x="294250" y="134556"/>
                </a:lnTo>
                <a:lnTo>
                  <a:pt x="300042" y="137774"/>
                </a:lnTo>
                <a:lnTo>
                  <a:pt x="299368" y="147354"/>
                </a:lnTo>
                <a:lnTo>
                  <a:pt x="303663" y="151620"/>
                </a:lnTo>
                <a:lnTo>
                  <a:pt x="309736" y="151944"/>
                </a:lnTo>
                <a:lnTo>
                  <a:pt x="315313" y="151944"/>
                </a:lnTo>
                <a:lnTo>
                  <a:pt x="319827" y="148272"/>
                </a:lnTo>
                <a:lnTo>
                  <a:pt x="320130" y="143920"/>
                </a:lnTo>
                <a:lnTo>
                  <a:pt x="320037" y="141508"/>
                </a:lnTo>
                <a:lnTo>
                  <a:pt x="319810" y="137774"/>
                </a:lnTo>
                <a:lnTo>
                  <a:pt x="319685" y="136410"/>
                </a:lnTo>
                <a:lnTo>
                  <a:pt x="319022" y="134556"/>
                </a:lnTo>
                <a:close/>
              </a:path>
              <a:path w="366395" h="457200">
                <a:moveTo>
                  <a:pt x="71172" y="118022"/>
                </a:moveTo>
                <a:lnTo>
                  <a:pt x="61050" y="120387"/>
                </a:lnTo>
                <a:lnTo>
                  <a:pt x="53144" y="125432"/>
                </a:lnTo>
                <a:lnTo>
                  <a:pt x="47999" y="132645"/>
                </a:lnTo>
                <a:lnTo>
                  <a:pt x="46163" y="141508"/>
                </a:lnTo>
                <a:lnTo>
                  <a:pt x="46163" y="146476"/>
                </a:lnTo>
                <a:lnTo>
                  <a:pt x="50745" y="150501"/>
                </a:lnTo>
                <a:lnTo>
                  <a:pt x="62057" y="150501"/>
                </a:lnTo>
                <a:lnTo>
                  <a:pt x="66647" y="146476"/>
                </a:lnTo>
                <a:lnTo>
                  <a:pt x="66647" y="136424"/>
                </a:lnTo>
                <a:lnTo>
                  <a:pt x="77231" y="135611"/>
                </a:lnTo>
                <a:lnTo>
                  <a:pt x="287356" y="135611"/>
                </a:lnTo>
                <a:lnTo>
                  <a:pt x="289213" y="134715"/>
                </a:lnTo>
                <a:lnTo>
                  <a:pt x="294250" y="134556"/>
                </a:lnTo>
                <a:lnTo>
                  <a:pt x="319022" y="134556"/>
                </a:lnTo>
                <a:lnTo>
                  <a:pt x="318545" y="133224"/>
                </a:lnTo>
                <a:lnTo>
                  <a:pt x="102758" y="133224"/>
                </a:lnTo>
                <a:lnTo>
                  <a:pt x="96891" y="126064"/>
                </a:lnTo>
                <a:lnTo>
                  <a:pt x="89087" y="121143"/>
                </a:lnTo>
                <a:lnTo>
                  <a:pt x="80222" y="118462"/>
                </a:lnTo>
                <a:lnTo>
                  <a:pt x="71172" y="118022"/>
                </a:lnTo>
                <a:close/>
              </a:path>
              <a:path w="366395" h="457200">
                <a:moveTo>
                  <a:pt x="292265" y="117100"/>
                </a:moveTo>
                <a:lnTo>
                  <a:pt x="262630" y="133224"/>
                </a:lnTo>
                <a:lnTo>
                  <a:pt x="318545" y="133224"/>
                </a:lnTo>
                <a:lnTo>
                  <a:pt x="292265" y="117100"/>
                </a:lnTo>
                <a:close/>
              </a:path>
              <a:path w="366395" h="457200">
                <a:moveTo>
                  <a:pt x="333695" y="0"/>
                </a:moveTo>
                <a:lnTo>
                  <a:pt x="32698" y="0"/>
                </a:lnTo>
                <a:lnTo>
                  <a:pt x="20347" y="2193"/>
                </a:lnTo>
                <a:lnTo>
                  <a:pt x="10249" y="8171"/>
                </a:lnTo>
                <a:lnTo>
                  <a:pt x="3436" y="17031"/>
                </a:lnTo>
                <a:lnTo>
                  <a:pt x="935" y="27870"/>
                </a:lnTo>
                <a:lnTo>
                  <a:pt x="3436" y="38708"/>
                </a:lnTo>
                <a:lnTo>
                  <a:pt x="10249" y="47567"/>
                </a:lnTo>
                <a:lnTo>
                  <a:pt x="20347" y="53544"/>
                </a:lnTo>
                <a:lnTo>
                  <a:pt x="32698" y="55737"/>
                </a:lnTo>
                <a:lnTo>
                  <a:pt x="333695" y="55737"/>
                </a:lnTo>
                <a:lnTo>
                  <a:pt x="346046" y="53544"/>
                </a:lnTo>
                <a:lnTo>
                  <a:pt x="356145" y="47567"/>
                </a:lnTo>
                <a:lnTo>
                  <a:pt x="362960" y="38708"/>
                </a:lnTo>
                <a:lnTo>
                  <a:pt x="363180" y="37755"/>
                </a:lnTo>
                <a:lnTo>
                  <a:pt x="26478" y="37755"/>
                </a:lnTo>
                <a:lnTo>
                  <a:pt x="21416" y="33317"/>
                </a:lnTo>
                <a:lnTo>
                  <a:pt x="21416" y="22420"/>
                </a:lnTo>
                <a:lnTo>
                  <a:pt x="26478" y="17984"/>
                </a:lnTo>
                <a:lnTo>
                  <a:pt x="363180" y="17984"/>
                </a:lnTo>
                <a:lnTo>
                  <a:pt x="362960" y="17031"/>
                </a:lnTo>
                <a:lnTo>
                  <a:pt x="356145" y="8171"/>
                </a:lnTo>
                <a:lnTo>
                  <a:pt x="346046" y="2193"/>
                </a:lnTo>
                <a:lnTo>
                  <a:pt x="333695" y="0"/>
                </a:lnTo>
                <a:close/>
              </a:path>
              <a:path w="366395" h="457200">
                <a:moveTo>
                  <a:pt x="363180" y="17984"/>
                </a:moveTo>
                <a:lnTo>
                  <a:pt x="339915" y="17984"/>
                </a:lnTo>
                <a:lnTo>
                  <a:pt x="344973" y="22420"/>
                </a:lnTo>
                <a:lnTo>
                  <a:pt x="344973" y="33317"/>
                </a:lnTo>
                <a:lnTo>
                  <a:pt x="339915" y="37755"/>
                </a:lnTo>
                <a:lnTo>
                  <a:pt x="363180" y="37755"/>
                </a:lnTo>
                <a:lnTo>
                  <a:pt x="365461" y="27870"/>
                </a:lnTo>
                <a:lnTo>
                  <a:pt x="363180" y="1798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625803"/>
            <a:endParaRPr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911424" y="3356992"/>
            <a:ext cx="576064" cy="205487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2" name="object 4">
            <a:extLst/>
          </p:cNvPr>
          <p:cNvSpPr txBox="1"/>
          <p:nvPr/>
        </p:nvSpPr>
        <p:spPr>
          <a:xfrm>
            <a:off x="1271464" y="4547768"/>
            <a:ext cx="6696744" cy="420087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defTabSz="1023886">
              <a:lnSpc>
                <a:spcPts val="3471"/>
              </a:lnSpc>
              <a:spcBef>
                <a:spcPts val="196"/>
              </a:spcBef>
              <a:defRPr/>
            </a:pPr>
            <a:endParaRPr lang="ru-RU" sz="20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34526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78481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ПРИЧИНЫ РАЗДРОБЛЕННОСТИ НА РУСИ</a:t>
            </a:r>
            <a:endParaRPr lang="ru-RU"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64357" y="3820371"/>
            <a:ext cx="5300216" cy="1080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2054611" y="191346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63591" y="2661221"/>
            <a:ext cx="3711634" cy="2197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650" y="2525112"/>
            <a:ext cx="3410744" cy="2741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 flipV="1">
            <a:off x="4151784" y="2492896"/>
            <a:ext cx="1512168" cy="143898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5568836" y="2602689"/>
            <a:ext cx="1444782" cy="145077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7063568" y="2532227"/>
            <a:ext cx="1800200" cy="131684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4141335" y="3931876"/>
            <a:ext cx="1018561" cy="159688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5577782" y="4007816"/>
            <a:ext cx="1279454" cy="152094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7064410" y="3858186"/>
            <a:ext cx="1674670" cy="148138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619505" y="3363680"/>
            <a:ext cx="16561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ПРИЧИНЫ РАСПАДА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ДРЕВНЕЙ РУСИ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832304" y="3645024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РАЗДРОБЛЕННОСТЬ 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 РУСИ НЕИЗБЕЖНА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45733" y="3055038"/>
            <a:ext cx="461665" cy="164949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ПРОБЛЕМА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544271" y="3212386"/>
            <a:ext cx="461665" cy="115271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b="1" dirty="0" smtClean="0"/>
              <a:t>ВЫВОД</a:t>
            </a:r>
            <a:endParaRPr lang="ru-RU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3647727" y="1196752"/>
            <a:ext cx="23904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МЕЖДОУСОБНЫЕ</a:t>
            </a:r>
          </a:p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ВОЙНЫ И БОРЬБА</a:t>
            </a:r>
          </a:p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ЗА КИЕВСКИЙ ПРЕСТОЛ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117008" y="1052737"/>
            <a:ext cx="2427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УСИЛЕНИЕ </a:t>
            </a:r>
          </a:p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ЭКОНОМИЧЕСКОЙ МОЩИ ОТДЕЛЬНЫХ  ЗЕМЕЛЬ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642474" y="1196752"/>
            <a:ext cx="27863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ОТСУТСТВУЮТ ТЕСНЫЕ </a:t>
            </a:r>
          </a:p>
          <a:p>
            <a:r>
              <a:rPr lang="ru-RU" sz="1400" b="1" dirty="0" smtClean="0"/>
              <a:t>ТОРГОВЫЕ СВЯЗИ</a:t>
            </a:r>
          </a:p>
          <a:p>
            <a:r>
              <a:rPr lang="ru-RU" sz="1400" b="1" dirty="0" smtClean="0"/>
              <a:t>МЕЖДУ КНЯЖЕСТВАМИ</a:t>
            </a:r>
            <a:endParaRPr lang="ru-RU" sz="14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3086473" y="5528762"/>
            <a:ext cx="28655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НЕ БЫЛ ОПРЕДЕЛЕН</a:t>
            </a:r>
          </a:p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ПОРЯДОК НАСЛЕДОВАНИЯ</a:t>
            </a:r>
          </a:p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КИЕВСКОГО ПРЕСТОЛА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608634" y="5528762"/>
            <a:ext cx="30243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РАЗЛИЧИЯ ТЕРРИТОРИЙ</a:t>
            </a:r>
          </a:p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ПО ПРИРОДНЫМ И ХОЗЯЙСТВЕННЫМ</a:t>
            </a:r>
          </a:p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УСЛОВИЯМ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612700" y="5528762"/>
            <a:ext cx="1875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НАТУРАЛЬНОЕ ХОЗЯЙСТВО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 rot="2663136">
            <a:off x="4647336" y="1948263"/>
            <a:ext cx="2160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причины</a:t>
            </a:r>
            <a:endParaRPr lang="ru-RU" b="1" dirty="0"/>
          </a:p>
        </p:txBody>
      </p:sp>
      <p:sp>
        <p:nvSpPr>
          <p:cNvPr id="65" name="TextBox 64"/>
          <p:cNvSpPr txBox="1"/>
          <p:nvPr/>
        </p:nvSpPr>
        <p:spPr>
          <a:xfrm rot="2663136">
            <a:off x="6131338" y="2057320"/>
            <a:ext cx="2160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причины</a:t>
            </a:r>
            <a:endParaRPr lang="ru-RU" b="1" dirty="0"/>
          </a:p>
        </p:txBody>
      </p:sp>
      <p:sp>
        <p:nvSpPr>
          <p:cNvPr id="66" name="TextBox 65"/>
          <p:cNvSpPr txBox="1"/>
          <p:nvPr/>
        </p:nvSpPr>
        <p:spPr>
          <a:xfrm rot="3045176">
            <a:off x="7649798" y="2017876"/>
            <a:ext cx="2160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причины</a:t>
            </a:r>
            <a:endParaRPr lang="ru-RU" b="1" dirty="0"/>
          </a:p>
        </p:txBody>
      </p:sp>
      <p:sp>
        <p:nvSpPr>
          <p:cNvPr id="63" name="TextBox 62"/>
          <p:cNvSpPr txBox="1"/>
          <p:nvPr/>
        </p:nvSpPr>
        <p:spPr>
          <a:xfrm rot="19614293">
            <a:off x="4175020" y="3964067"/>
            <a:ext cx="34977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ф</a:t>
            </a:r>
          </a:p>
          <a:p>
            <a:r>
              <a:rPr lang="ru-RU" b="1" dirty="0" smtClean="0"/>
              <a:t>а</a:t>
            </a:r>
          </a:p>
          <a:p>
            <a:r>
              <a:rPr lang="ru-RU" b="1" dirty="0" smtClean="0"/>
              <a:t>к</a:t>
            </a:r>
          </a:p>
          <a:p>
            <a:r>
              <a:rPr lang="ru-RU" b="1" dirty="0" smtClean="0"/>
              <a:t>т</a:t>
            </a:r>
          </a:p>
          <a:p>
            <a:r>
              <a:rPr lang="ru-RU" b="1" dirty="0" smtClean="0"/>
              <a:t>ы</a:t>
            </a:r>
          </a:p>
          <a:p>
            <a:endParaRPr lang="ru-RU" dirty="0"/>
          </a:p>
        </p:txBody>
      </p:sp>
      <p:sp>
        <p:nvSpPr>
          <p:cNvPr id="68" name="TextBox 67"/>
          <p:cNvSpPr txBox="1"/>
          <p:nvPr/>
        </p:nvSpPr>
        <p:spPr>
          <a:xfrm rot="19225478">
            <a:off x="5777096" y="4024692"/>
            <a:ext cx="34977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ф</a:t>
            </a:r>
          </a:p>
          <a:p>
            <a:r>
              <a:rPr lang="ru-RU" b="1" dirty="0" smtClean="0"/>
              <a:t>а</a:t>
            </a:r>
          </a:p>
          <a:p>
            <a:r>
              <a:rPr lang="ru-RU" b="1" dirty="0" smtClean="0"/>
              <a:t>к</a:t>
            </a:r>
          </a:p>
          <a:p>
            <a:r>
              <a:rPr lang="ru-RU" b="1" dirty="0" smtClean="0"/>
              <a:t>т</a:t>
            </a:r>
          </a:p>
          <a:p>
            <a:r>
              <a:rPr lang="ru-RU" b="1" dirty="0" smtClean="0"/>
              <a:t>ы</a:t>
            </a:r>
          </a:p>
          <a:p>
            <a:endParaRPr lang="ru-RU" dirty="0"/>
          </a:p>
        </p:txBody>
      </p:sp>
      <p:sp>
        <p:nvSpPr>
          <p:cNvPr id="69" name="TextBox 68"/>
          <p:cNvSpPr txBox="1"/>
          <p:nvPr/>
        </p:nvSpPr>
        <p:spPr>
          <a:xfrm rot="18947010">
            <a:off x="7385516" y="3958914"/>
            <a:ext cx="34977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ф</a:t>
            </a:r>
          </a:p>
          <a:p>
            <a:r>
              <a:rPr lang="ru-RU" b="1" dirty="0" smtClean="0"/>
              <a:t>а</a:t>
            </a:r>
          </a:p>
          <a:p>
            <a:r>
              <a:rPr lang="ru-RU" b="1" dirty="0" smtClean="0"/>
              <a:t>к</a:t>
            </a:r>
          </a:p>
          <a:p>
            <a:r>
              <a:rPr lang="ru-RU" b="1" dirty="0" smtClean="0"/>
              <a:t>т</a:t>
            </a:r>
          </a:p>
          <a:p>
            <a:r>
              <a:rPr lang="ru-RU" b="1" dirty="0" smtClean="0"/>
              <a:t>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41282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-20223"/>
            <a:ext cx="12192000" cy="85693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РАСПАД ДРЕВНЕРУССКОГО ГОСУДАРСТВА</a:t>
            </a:r>
            <a:endParaRPr lang="ru-RU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35359" y="980728"/>
            <a:ext cx="7621963" cy="4886002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     Русь вступает в новый этап своей истории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период политической раздробленности. После смерти старшего сына Владимира Мономаха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начинается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ожесточенная борьба за великокняжеский престол.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результате страна распадается сначала на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  15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независимых княжеств, а к середине XIII века количество их доходило уже до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50.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     Основные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политические центры в этот период: на северо-востоке Владимиро-Суздальское княжество, на севере Новгородская республика, на западе Галицко-Волынское княжество. 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729114915"/>
              </p:ext>
            </p:extLst>
          </p:nvPr>
        </p:nvGraphicFramePr>
        <p:xfrm>
          <a:off x="8112224" y="1196753"/>
          <a:ext cx="3600400" cy="3933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319" y="4829406"/>
            <a:ext cx="2176785" cy="1585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5" y="4725144"/>
            <a:ext cx="1008112" cy="1617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18535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68951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ПОЛИТИЧЕСКАЯ САМОСТОЯТЕЛЬНОСТЬ КНЯЖЕСТВ</a:t>
            </a:r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09600" y="1556792"/>
            <a:ext cx="7070576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     Княжества </a:t>
            </a:r>
            <a:r>
              <a:rPr lang="ru-RU" sz="4000" dirty="0">
                <a:latin typeface="Arial" pitchFamily="34" charset="0"/>
                <a:cs typeface="Arial" pitchFamily="34" charset="0"/>
              </a:rPr>
              <a:t>становились полностью самостоятельными: 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- чеканили монету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>
              <a:buFontTx/>
              <a:buChar char="-"/>
            </a:pPr>
            <a:r>
              <a:rPr lang="ru-RU" sz="4000" dirty="0" smtClean="0">
                <a:latin typeface="Arial" pitchFamily="34" charset="0"/>
                <a:cs typeface="Arial" pitchFamily="34" charset="0"/>
              </a:rPr>
              <a:t>устанавливали законы;</a:t>
            </a:r>
          </a:p>
          <a:p>
            <a:pPr marL="0" indent="0">
              <a:buNone/>
            </a:pPr>
            <a:r>
              <a:rPr lang="ru-RU" sz="4000" dirty="0" smtClean="0">
                <a:latin typeface="Arial" pitchFamily="34" charset="0"/>
                <a:cs typeface="Arial" pitchFamily="34" charset="0"/>
              </a:rPr>
              <a:t>- имели </a:t>
            </a:r>
            <a:r>
              <a:rPr lang="ru-RU" sz="4000" dirty="0">
                <a:latin typeface="Arial" pitchFamily="34" charset="0"/>
                <a:cs typeface="Arial" pitchFamily="34" charset="0"/>
              </a:rPr>
              <a:t>свою систему 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мер;</a:t>
            </a:r>
          </a:p>
          <a:p>
            <a:pPr>
              <a:buFontTx/>
              <a:buChar char="-"/>
            </a:pPr>
            <a:r>
              <a:rPr lang="ru-RU" sz="4000" dirty="0" smtClean="0">
                <a:latin typeface="Arial" pitchFamily="34" charset="0"/>
                <a:cs typeface="Arial" pitchFamily="34" charset="0"/>
              </a:rPr>
              <a:t>содержали войско</a:t>
            </a:r>
            <a:r>
              <a:rPr lang="ru-RU" sz="4000" dirty="0">
                <a:latin typeface="Arial" pitchFamily="34" charset="0"/>
                <a:cs typeface="Arial" pitchFamily="34" charset="0"/>
              </a:rPr>
              <a:t>;</a:t>
            </a:r>
            <a:endParaRPr lang="ru-RU" sz="4000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ru-RU" sz="4000" dirty="0" smtClean="0">
                <a:latin typeface="Arial" pitchFamily="34" charset="0"/>
                <a:cs typeface="Arial" pitchFamily="34" charset="0"/>
              </a:rPr>
              <a:t>вели </a:t>
            </a:r>
            <a:r>
              <a:rPr lang="ru-RU" sz="4000" dirty="0">
                <a:latin typeface="Arial" pitchFamily="34" charset="0"/>
                <a:cs typeface="Arial" pitchFamily="34" charset="0"/>
              </a:rPr>
              <a:t>самостоятельную внешнюю политику.</a:t>
            </a:r>
          </a:p>
          <a:p>
            <a:pPr marL="0" indent="0">
              <a:buNone/>
            </a:pPr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1412776"/>
            <a:ext cx="3612792" cy="2087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2" t="39982" r="14141" b="-2832"/>
          <a:stretch/>
        </p:blipFill>
        <p:spPr bwMode="auto">
          <a:xfrm>
            <a:off x="8108735" y="3492787"/>
            <a:ext cx="3768404" cy="265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57185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83353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НОВГОРОДСКАЯ </a:t>
            </a:r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РЕСПУБЛИКА</a:t>
            </a:r>
            <a:endParaRPr lang="ru-RU"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7368" y="1124744"/>
            <a:ext cx="6552728" cy="5393819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40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4600" dirty="0" smtClean="0">
                <a:latin typeface="Arial" pitchFamily="34" charset="0"/>
                <a:cs typeface="Arial" pitchFamily="34" charset="0"/>
              </a:rPr>
              <a:t>Господин </a:t>
            </a:r>
            <a:r>
              <a:rPr lang="ru-RU" sz="4600" dirty="0">
                <a:latin typeface="Arial" pitchFamily="34" charset="0"/>
                <a:cs typeface="Arial" pitchFamily="34" charset="0"/>
              </a:rPr>
              <a:t>Великий Новгород, как его называли современники, рано обособился от Киева. Новгородская земля занимала огромную территорию от Ледовитого океана до верховьев Волги, от Прибалтики до </a:t>
            </a:r>
            <a:r>
              <a:rPr lang="ru-RU" sz="4600" dirty="0" smtClean="0">
                <a:latin typeface="Arial" pitchFamily="34" charset="0"/>
                <a:cs typeface="Arial" pitchFamily="34" charset="0"/>
              </a:rPr>
              <a:t>Урала.</a:t>
            </a:r>
            <a:endParaRPr lang="ru-RU" sz="4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1124744"/>
            <a:ext cx="4677996" cy="33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124" y="4581128"/>
            <a:ext cx="4569984" cy="1937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83232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84560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ЗАНЯТИЯ </a:t>
            </a:r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ЖИТЕЛЕЙ НОВГОРОДА</a:t>
            </a:r>
            <a:endParaRPr lang="ru-RU"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09600" y="1556792"/>
            <a:ext cx="1103101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48000" y="241333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1190" y="1124744"/>
            <a:ext cx="5991785" cy="547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    Значительное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развитие получили охота, рыболовство, солеварение, производство железа.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 Новгород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находился на перекрестке торговых путей, связывающих Западную Европу с Русью, а через неё – с Востоком и Византией.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  Новгород уже в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XII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веке был огромным торговым городом, известным всей Европе. Здесь действовала постоянная ярмарка. Новгородские товары имели хождение на огромной территории от Лондона до Уральских гор.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3970666"/>
            <a:ext cx="2140106" cy="2454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296" y="3970666"/>
            <a:ext cx="3528392" cy="2259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187" y="1124744"/>
            <a:ext cx="3048000" cy="2706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399" y="1297762"/>
            <a:ext cx="2645627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05888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83353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ЖИЗНЬ НОВГОРОДСКОЙ РЕСПУБЛИКИ</a:t>
            </a:r>
            <a:endParaRPr lang="ru-RU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7368" y="1052738"/>
            <a:ext cx="6912768" cy="50300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     Новгород чеканил свои монеты, издавал законы, а также в ходу были личные печати боярских династий. Они изготавливались из драгоценных металлов.</a:t>
            </a:r>
          </a:p>
          <a:p>
            <a:pPr marL="0" indent="0">
              <a:buNone/>
            </a:pPr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48000" y="241333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1503890"/>
            <a:ext cx="2448272" cy="2465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4444808"/>
            <a:ext cx="4752528" cy="1960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3429000"/>
            <a:ext cx="4824536" cy="3122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0146" y="1590694"/>
            <a:ext cx="2465765" cy="2378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54364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90554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БОРЬБА ЗА ВЛАСТЬ В НОВГОРОДЕ</a:t>
            </a:r>
            <a:endParaRPr lang="ru-RU"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79376" y="1268760"/>
            <a:ext cx="7416824" cy="54347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X-XI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в. Новгород находился под властью киевских князей. В качестве наместника в Новгород Киевский князь отправлял своего сына. В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XI-XII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веках с разделением Руси сила и влияние великого князя ослабели. </a:t>
            </a:r>
          </a:p>
          <a:p>
            <a:pPr marL="0" indent="0">
              <a:buNone/>
            </a:pPr>
            <a:r>
              <a:rPr lang="ru-R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   В 1136 г. в Новгороде поднимается восстание. Вече лишило внука Мономаха Всеволода Мстиславовича престола и заточило его в темницу. С этого времени город окончательно превратился в республику.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003" y="1268760"/>
            <a:ext cx="3312367" cy="2549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1" y="3892622"/>
            <a:ext cx="1944216" cy="2810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03835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761527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УПРАВЛЕНИЕ </a:t>
            </a:r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НОВГОРОДСКОЙ РЕСПУБЛИКОЙ</a:t>
            </a:r>
            <a:endParaRPr lang="ru-RU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891898083"/>
              </p:ext>
            </p:extLst>
          </p:nvPr>
        </p:nvGraphicFramePr>
        <p:xfrm>
          <a:off x="767408" y="1556792"/>
          <a:ext cx="10585176" cy="5202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392" y="1523947"/>
            <a:ext cx="1440160" cy="1834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1" r="23385"/>
          <a:stretch/>
        </p:blipFill>
        <p:spPr bwMode="auto">
          <a:xfrm>
            <a:off x="7460857" y="1947288"/>
            <a:ext cx="1505118" cy="15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373" y="1851670"/>
            <a:ext cx="1257524" cy="1646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1824048"/>
            <a:ext cx="1512168" cy="176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523" y="2706088"/>
            <a:ext cx="1903049" cy="110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745" y="1840107"/>
            <a:ext cx="817562" cy="173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22815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761527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КУЛЬТУРА </a:t>
            </a:r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НОВГОРОДА</a:t>
            </a:r>
            <a:endParaRPr lang="ru-RU"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63352" y="1052736"/>
            <a:ext cx="6984775" cy="5544616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40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4600" dirty="0" smtClean="0">
                <a:latin typeface="Arial" pitchFamily="34" charset="0"/>
                <a:cs typeface="Arial" pitchFamily="34" charset="0"/>
              </a:rPr>
              <a:t>В Новгороде оформился свой стиль архитектуры. Здесь широко была распространена грамотность. Особый интерес представляют берестяные грамоты, авторами которых были простые граждане.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4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4600" dirty="0" smtClean="0">
                <a:latin typeface="Arial" pitchFamily="34" charset="0"/>
                <a:cs typeface="Arial" pitchFamily="34" charset="0"/>
              </a:rPr>
              <a:t>     В городе имелся водопровод, дренажные системы, улицы были вымощены, новгородцы умели играть в шахматы.</a:t>
            </a:r>
            <a:endParaRPr lang="ru-RU" sz="4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7392144" y="1246510"/>
            <a:ext cx="4230638" cy="2257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4" y="3632337"/>
            <a:ext cx="2304255" cy="21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416" y="3651367"/>
            <a:ext cx="1655761" cy="216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10914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-2045" y="3177"/>
            <a:ext cx="12192000" cy="100838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БОРЬБА </a:t>
            </a: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БОЯР ПРОТИВ ЦЕНТРАЛЬНОЙ ВЛАСТИ </a:t>
            </a:r>
            <a:endParaRPr lang="ru-RU" sz="2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ГАЛИЦКО-ВОЛЫНСКОМ КНЯЖЕСТВЕ</a:t>
            </a:r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35360" y="1196752"/>
            <a:ext cx="7200800" cy="5472608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4000" dirty="0" smtClean="0">
                <a:latin typeface="Arial" pitchFamily="34" charset="0"/>
                <a:cs typeface="Arial" pitchFamily="34" charset="0"/>
              </a:rPr>
              <a:t>      Княжество располагалось </a:t>
            </a:r>
            <a:r>
              <a:rPr lang="ru-RU" sz="4000" dirty="0">
                <a:latin typeface="Arial" pitchFamily="34" charset="0"/>
                <a:cs typeface="Arial" pitchFamily="34" charset="0"/>
              </a:rPr>
              <a:t>на юго-западе русских земель и занимало земли от Карпат до Полесья, возникло в результате объединения сильных Галицкого и Волынского княжеств. </a:t>
            </a:r>
            <a:endParaRPr lang="ru-RU" sz="40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    На </a:t>
            </a:r>
            <a:r>
              <a:rPr lang="ru-RU" sz="4000" dirty="0">
                <a:latin typeface="Arial" pitchFamily="34" charset="0"/>
                <a:cs typeface="Arial" pitchFamily="34" charset="0"/>
              </a:rPr>
              <a:t>территории этого княжества построили крупные города: Галич, Владимир-Волынский, </a:t>
            </a:r>
            <a:r>
              <a:rPr lang="ru-RU" sz="4000" dirty="0" err="1">
                <a:latin typeface="Arial" pitchFamily="34" charset="0"/>
                <a:cs typeface="Arial" pitchFamily="34" charset="0"/>
              </a:rPr>
              <a:t>Берестье</a:t>
            </a:r>
            <a:r>
              <a:rPr lang="ru-RU" sz="4000" dirty="0">
                <a:latin typeface="Arial" pitchFamily="34" charset="0"/>
                <a:cs typeface="Arial" pitchFamily="34" charset="0"/>
              </a:rPr>
              <a:t> (Брест), Львов, Перемышль и др. Бояре здесь опирались на многочисленных дружинников и со временем стали соперничать с местными князьями.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1395536"/>
            <a:ext cx="3743061" cy="2105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3686203"/>
            <a:ext cx="3671053" cy="2409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17056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83353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 УРОКА</a:t>
            </a:r>
            <a:endParaRPr 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113656" y="1556792"/>
            <a:ext cx="11031016" cy="4525963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sz="4000" dirty="0" smtClean="0">
                <a:latin typeface="Arial" pitchFamily="34" charset="0"/>
                <a:cs typeface="Arial" pitchFamily="34" charset="0"/>
              </a:rPr>
              <a:t> Политическая 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раздробленность.</a:t>
            </a:r>
          </a:p>
          <a:p>
            <a:pPr marL="514350" indent="-514350">
              <a:buAutoNum type="arabicPeriod"/>
            </a:pPr>
            <a:r>
              <a:rPr lang="ru-RU" sz="4000" dirty="0" smtClean="0">
                <a:latin typeface="Arial" pitchFamily="34" charset="0"/>
                <a:cs typeface="Arial" pitchFamily="34" charset="0"/>
              </a:rPr>
              <a:t> Съезд 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князей в </a:t>
            </a:r>
            <a:r>
              <a:rPr lang="ru-RU" sz="4000" dirty="0" err="1" smtClean="0">
                <a:latin typeface="Arial" pitchFamily="34" charset="0"/>
                <a:cs typeface="Arial" pitchFamily="34" charset="0"/>
              </a:rPr>
              <a:t>Любече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514350" indent="-514350">
              <a:buAutoNum type="arabicPeriod"/>
            </a:pPr>
            <a:r>
              <a:rPr lang="ru-RU" sz="4000" dirty="0" smtClean="0">
                <a:latin typeface="Arial" pitchFamily="34" charset="0"/>
                <a:cs typeface="Arial" pitchFamily="34" charset="0"/>
              </a:rPr>
              <a:t> Новгородская республика.</a:t>
            </a:r>
          </a:p>
          <a:p>
            <a:pPr marL="514350" indent="-514350">
              <a:buAutoNum type="arabicPeriod"/>
            </a:pPr>
            <a:r>
              <a:rPr lang="ru-RU" sz="4000" dirty="0" smtClean="0">
                <a:latin typeface="Arial" pitchFamily="34" charset="0"/>
                <a:cs typeface="Arial" pitchFamily="34" charset="0"/>
              </a:rPr>
              <a:t> Владимиро-Суздальское 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княжество.</a:t>
            </a:r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734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90554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ВЛАДИМИРО-СУЗДАЛЬСКОЕ КНЯЖЕСТВО</a:t>
            </a:r>
            <a:endParaRPr lang="ru-RU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63352" y="1196752"/>
            <a:ext cx="6840760" cy="5256584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     Владимиро-Суздальское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княжество стало независимым от Киева во время правления сына Владимира Мономаха – Юрия Долгорукого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           (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1132–1157 гг.), при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нем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столицей княжества был город Суздаль.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Княжество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занимало удобное географическое положение. Оно было удалено от степных районов, которые постоянно подвергались набегам кочевников. По территории княжества проходил Волжский торговый путь. Это способствовало притоку переселенцев из южных княжеств и быстрому экономическому развитию.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    Особенностью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политического управления Владимиро-Суздальского княжества являлась сильная княжеская власть.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145" y="1196752"/>
            <a:ext cx="4729503" cy="510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38349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92043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РАСШИРЕНИЕ ГРАНИЦ КНЯЖЕСТВА</a:t>
            </a:r>
            <a:endParaRPr lang="ru-RU"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63352" y="1484784"/>
            <a:ext cx="7128792" cy="5159139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400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112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1200" dirty="0" smtClean="0">
                <a:latin typeface="Arial" pitchFamily="34" charset="0"/>
                <a:cs typeface="Arial" pitchFamily="34" charset="0"/>
              </a:rPr>
              <a:t>годы своего </a:t>
            </a:r>
            <a:r>
              <a:rPr lang="ru-RU" sz="11200" dirty="0" smtClean="0">
                <a:latin typeface="Arial" pitchFamily="34" charset="0"/>
                <a:cs typeface="Arial" pitchFamily="34" charset="0"/>
              </a:rPr>
              <a:t>правления Юрий </a:t>
            </a:r>
            <a:r>
              <a:rPr lang="ru-RU" sz="11200" dirty="0" smtClean="0">
                <a:latin typeface="Arial" pitchFamily="34" charset="0"/>
                <a:cs typeface="Arial" pitchFamily="34" charset="0"/>
              </a:rPr>
              <a:t>Долгорукий </a:t>
            </a:r>
            <a:r>
              <a:rPr lang="ru-RU" sz="11200" dirty="0" smtClean="0">
                <a:latin typeface="Arial" pitchFamily="34" charset="0"/>
                <a:cs typeface="Arial" pitchFamily="34" charset="0"/>
              </a:rPr>
              <a:t>привлекал на </a:t>
            </a:r>
            <a:r>
              <a:rPr lang="ru-RU" sz="11200" dirty="0" smtClean="0">
                <a:latin typeface="Arial" pitchFamily="34" charset="0"/>
                <a:cs typeface="Arial" pitchFamily="34" charset="0"/>
              </a:rPr>
              <a:t>свои земли переселенцев из юго-западных княжеств</a:t>
            </a:r>
            <a:r>
              <a:rPr lang="ru-RU" sz="11200" dirty="0" smtClean="0">
                <a:latin typeface="Arial" pitchFamily="34" charset="0"/>
                <a:cs typeface="Arial" pitchFamily="34" charset="0"/>
              </a:rPr>
              <a:t>, давал </a:t>
            </a:r>
            <a:r>
              <a:rPr lang="ru-RU" sz="11200" dirty="0" smtClean="0">
                <a:latin typeface="Arial" pitchFamily="34" charset="0"/>
                <a:cs typeface="Arial" pitchFamily="34" charset="0"/>
              </a:rPr>
              <a:t>им земли. В княжестве идет освоение новых земель, появляются новые города – Звенигород, Дмитров и другие.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11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1200" dirty="0" smtClean="0">
                <a:latin typeface="Arial" pitchFamily="34" charset="0"/>
                <a:cs typeface="Arial" pitchFamily="34" charset="0"/>
              </a:rPr>
              <a:t>    С именем Юрия Долгорукого связано первое упоминание в летописи Москвы.</a:t>
            </a:r>
            <a:endParaRPr lang="ru-RU" sz="1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5" t="5922" r="10573" b="24678"/>
          <a:stretch/>
        </p:blipFill>
        <p:spPr bwMode="auto">
          <a:xfrm>
            <a:off x="7680176" y="1196752"/>
            <a:ext cx="3811349" cy="2573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1" y="3897622"/>
            <a:ext cx="3523317" cy="2746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87729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761527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ПЕРВОЕ УПОМИНАНИЕ В ЛЕТОПИСИ О МОСКВЕ</a:t>
            </a:r>
            <a:endParaRPr lang="ru-RU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63352" y="1124744"/>
            <a:ext cx="6120680" cy="5328592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4000" dirty="0" smtClean="0">
                <a:latin typeface="Arial" pitchFamily="34" charset="0"/>
                <a:cs typeface="Arial" pitchFamily="34" charset="0"/>
              </a:rPr>
              <a:t>     В 1147 г. в летописи впервые упомянута Москва. Этот город считается годом ее основания.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    Некоторое время город назывался </a:t>
            </a:r>
            <a:r>
              <a:rPr lang="ru-RU" sz="4000" dirty="0" err="1" smtClean="0">
                <a:latin typeface="Arial" pitchFamily="34" charset="0"/>
                <a:cs typeface="Arial" pitchFamily="34" charset="0"/>
              </a:rPr>
              <a:t>Кучково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по имени владевшего этими землями боярина Кучки. Юрий Долгорукий боярина казнил, земли у него отобрал. По велению князя был построен деревянный город и княжий двор. </a:t>
            </a:r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1628800"/>
            <a:ext cx="5416650" cy="4007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10721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761527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ЮРИЙ ДОЛГОРУКИЙ – ОСНОВАТЕЛЬ МОСКВЫ</a:t>
            </a:r>
            <a:endParaRPr lang="ru-RU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7368" y="1196752"/>
            <a:ext cx="7200800" cy="488600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  Построенная 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изначально как крепость для защиты границ 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княжества, 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Москва оказалась удобным местом для жизни и стала быстро разрастаться.</a:t>
            </a:r>
          </a:p>
          <a:p>
            <a:pPr marL="0" indent="0">
              <a:buNone/>
            </a:pPr>
            <a:r>
              <a:rPr lang="ru-RU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   Юрий 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Долгорукий вошел в историю как основатель Москвы. </a:t>
            </a:r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7" t="7567" r="18173" b="24468"/>
          <a:stretch/>
        </p:blipFill>
        <p:spPr bwMode="auto">
          <a:xfrm>
            <a:off x="7752184" y="1084834"/>
            <a:ext cx="3240360" cy="2493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2" y="3717031"/>
            <a:ext cx="4035439" cy="3025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67961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68951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ПОСЛЕДСТВИЯ ФЕОДАЛЬНОЙ РАЗДРОБЛЕННОСТИ</a:t>
            </a:r>
            <a:endParaRPr lang="ru-RU" sz="3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7368" y="1196752"/>
            <a:ext cx="7200800" cy="48860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3600784"/>
              </p:ext>
            </p:extLst>
          </p:nvPr>
        </p:nvGraphicFramePr>
        <p:xfrm>
          <a:off x="623392" y="2636912"/>
          <a:ext cx="11089232" cy="4104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0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9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628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ПОЛОЖИТЕЛЬНЫЕ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ОТРИЦАТЕЛЬНЫЕ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3536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Развитие хозяйства. Новых</a:t>
                      </a:r>
                      <a:r>
                        <a:rPr lang="ru-RU" baseline="0" dirty="0" smtClean="0">
                          <a:latin typeface="Arial" pitchFamily="34" charset="0"/>
                          <a:cs typeface="Arial" pitchFamily="34" charset="0"/>
                        </a:rPr>
                        <a:t> форм поземельных отношений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Междоусобные</a:t>
                      </a:r>
                      <a:r>
                        <a:rPr lang="ru-RU" baseline="0" dirty="0" smtClean="0">
                          <a:latin typeface="Arial" pitchFamily="34" charset="0"/>
                          <a:cs typeface="Arial" pitchFamily="34" charset="0"/>
                        </a:rPr>
                        <a:t> войны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628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Расцвет</a:t>
                      </a:r>
                      <a:r>
                        <a:rPr lang="ru-RU" baseline="0" dirty="0" smtClean="0">
                          <a:latin typeface="Arial" pitchFamily="34" charset="0"/>
                          <a:cs typeface="Arial" pitchFamily="34" charset="0"/>
                        </a:rPr>
                        <a:t> городов и ремесел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Обострение борьбы князей и бояр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2195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Закрепление земель на основе наследственного права. Значительное</a:t>
                      </a:r>
                      <a:r>
                        <a:rPr lang="ru-RU" baseline="0" dirty="0" smtClean="0">
                          <a:latin typeface="Arial" pitchFamily="34" charset="0"/>
                          <a:cs typeface="Arial" pitchFamily="34" charset="0"/>
                        </a:rPr>
                        <a:t> уменьшение княжеских усобиц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Ослабление общегосударственного</a:t>
                      </a:r>
                    </a:p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Военного потенциала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3082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Расцвет своеобразной культуры в княжествах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Слабость центральной власти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3082">
                <a:tc gridSpan="2">
                  <a:txBody>
                    <a:bodyPr/>
                    <a:lstStyle/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Единая религия ,единые правовые нормы, единый язык, общая культура </a:t>
                      </a:r>
                      <a:r>
                        <a:rPr lang="ru-RU" dirty="0" smtClean="0"/>
                        <a:t>и религия.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520" y="752850"/>
            <a:ext cx="2880320" cy="1851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752850"/>
            <a:ext cx="2561328" cy="1697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703" y="810883"/>
            <a:ext cx="2318594" cy="166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80015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68951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САМОСТОЯТЕЛЬНАЯ </a:t>
            </a:r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РАБОТА</a:t>
            </a:r>
            <a:endParaRPr lang="ru-RU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53616" y="1351309"/>
            <a:ext cx="11031016" cy="4525963"/>
          </a:xfrm>
        </p:spPr>
        <p:txBody>
          <a:bodyPr>
            <a:normAutofit fontScale="92500" lnSpcReduction="10000"/>
          </a:bodyPr>
          <a:lstStyle/>
          <a:p>
            <a:pPr marL="742950" indent="-742950">
              <a:lnSpc>
                <a:spcPct val="110000"/>
              </a:lnSpc>
              <a:buAutoNum type="arabicPeriod"/>
            </a:pPr>
            <a:r>
              <a:rPr lang="ru-RU" sz="4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Прочитать </a:t>
            </a:r>
            <a:r>
              <a:rPr lang="ru-RU" sz="4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§29 стр.108-110.</a:t>
            </a:r>
            <a:endParaRPr lang="ru-RU" sz="4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742950" indent="-742950">
              <a:lnSpc>
                <a:spcPct val="110000"/>
              </a:lnSpc>
              <a:buAutoNum type="arabicPeriod"/>
            </a:pPr>
            <a:r>
              <a:rPr lang="ru-RU" sz="4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Устно ответить на вопросы параграфа.</a:t>
            </a:r>
          </a:p>
          <a:p>
            <a:pPr marL="742950" indent="-742950">
              <a:lnSpc>
                <a:spcPct val="110000"/>
              </a:lnSpc>
              <a:buAutoNum type="arabicPeriod"/>
            </a:pPr>
            <a:r>
              <a:rPr lang="ru-RU" sz="4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Сравнить причины феодальной раздробленности в Европе и на Руси.</a:t>
            </a:r>
          </a:p>
          <a:p>
            <a:pPr marL="742950" indent="-742950">
              <a:lnSpc>
                <a:spcPct val="110000"/>
              </a:lnSpc>
              <a:buAutoNum type="arabicPeriod"/>
            </a:pPr>
            <a:r>
              <a:rPr lang="ru-RU" sz="4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Творческое задание подготовить краткую характеристику одного из князей периода феодальной раздробленности на Руси.</a:t>
            </a:r>
            <a:endParaRPr lang="ru-RU" sz="4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9087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761527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ПОЛИТИЧЕСКАЯ РАЗДРОБЛЕННОСТЬ</a:t>
            </a:r>
            <a:endParaRPr lang="ru-RU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7368" y="1124744"/>
            <a:ext cx="6984776" cy="5472608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40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4600" dirty="0" smtClean="0">
                <a:latin typeface="Arial" pitchFamily="34" charset="0"/>
                <a:cs typeface="Arial" pitchFamily="34" charset="0"/>
              </a:rPr>
              <a:t>С  </a:t>
            </a:r>
            <a:r>
              <a:rPr lang="ru-RU" sz="4600" dirty="0">
                <a:latin typeface="Arial" pitchFamily="34" charset="0"/>
                <a:cs typeface="Arial" pitchFamily="34" charset="0"/>
              </a:rPr>
              <a:t>середины XI – начала XII в. </a:t>
            </a:r>
            <a:r>
              <a:rPr lang="ru-RU" sz="4600" dirty="0">
                <a:latin typeface="Arial" pitchFamily="34" charset="0"/>
                <a:cs typeface="Arial" pitchFamily="34" charset="0"/>
              </a:rPr>
              <a:t>Д</a:t>
            </a:r>
            <a:r>
              <a:rPr lang="ru-RU" sz="4600" dirty="0" smtClean="0">
                <a:latin typeface="Arial" pitchFamily="34" charset="0"/>
                <a:cs typeface="Arial" pitchFamily="34" charset="0"/>
              </a:rPr>
              <a:t>ревнерусское </a:t>
            </a:r>
            <a:r>
              <a:rPr lang="ru-RU" sz="4600" dirty="0">
                <a:latin typeface="Arial" pitchFamily="34" charset="0"/>
                <a:cs typeface="Arial" pitchFamily="34" charset="0"/>
              </a:rPr>
              <a:t>государство вступило в новый этап своей истории – период политической и феодальной раздробленности. </a:t>
            </a:r>
            <a:endParaRPr lang="ru-RU" sz="46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4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4600" dirty="0" smtClean="0">
                <a:latin typeface="Arial" pitchFamily="34" charset="0"/>
                <a:cs typeface="Arial" pitchFamily="34" charset="0"/>
              </a:rPr>
              <a:t>     Киевская </a:t>
            </a:r>
            <a:r>
              <a:rPr lang="ru-RU" sz="4600" dirty="0">
                <a:latin typeface="Arial" pitchFamily="34" charset="0"/>
                <a:cs typeface="Arial" pitchFamily="34" charset="0"/>
              </a:rPr>
              <a:t>Русь была большим, но не стабильным государственным образованием. Племена, вошедшие в ее состав, долгое время сохраняли свою обособленность.</a:t>
            </a:r>
          </a:p>
          <a:p>
            <a:pPr marL="514350" indent="-514350">
              <a:lnSpc>
                <a:spcPct val="120000"/>
              </a:lnSpc>
              <a:buAutoNum type="arabicPeriod"/>
            </a:pPr>
            <a:endParaRPr lang="ru-RU" sz="4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844" y="1268760"/>
            <a:ext cx="384778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29867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79242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РАЗДЕЛ ЗЕМЕЛЬ ПОСЛЕ СМЕРТИ ЯРОСЛАВА</a:t>
            </a:r>
            <a:endParaRPr lang="ru-RU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19336" y="1268760"/>
            <a:ext cx="5688632" cy="4813995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4000" dirty="0" smtClean="0">
                <a:latin typeface="Arial" pitchFamily="34" charset="0"/>
                <a:cs typeface="Arial" pitchFamily="34" charset="0"/>
              </a:rPr>
              <a:t>     Политическое единство Руси окончилось со смертью Ярослава Мудрого в 1054 г.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    Желая избежать борьбы за власть Ярослав перед смертью разделил обширные владения между пятью сыновьями.</a:t>
            </a:r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232252408"/>
              </p:ext>
            </p:extLst>
          </p:nvPr>
        </p:nvGraphicFramePr>
        <p:xfrm>
          <a:off x="6168008" y="1052737"/>
          <a:ext cx="5760640" cy="5502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480" y="1340768"/>
            <a:ext cx="1050708" cy="140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978" y="3066959"/>
            <a:ext cx="989142" cy="1285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6" y="4775076"/>
            <a:ext cx="812981" cy="105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44" y="3066959"/>
            <a:ext cx="1140719" cy="1425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4617805"/>
            <a:ext cx="864096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860" y="4819891"/>
            <a:ext cx="774748" cy="1032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52012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761527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НАЧАЛО МЕЖДОУСОБИЦ</a:t>
            </a:r>
            <a:endParaRPr lang="ru-RU"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7368" y="1052736"/>
            <a:ext cx="6192688" cy="5544616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endParaRPr lang="ru-RU" sz="40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5900" dirty="0" smtClean="0">
                <a:latin typeface="Arial" pitchFamily="34" charset="0"/>
                <a:cs typeface="Arial" pitchFamily="34" charset="0"/>
              </a:rPr>
              <a:t>   Причины </a:t>
            </a:r>
            <a:r>
              <a:rPr lang="ru-RU" sz="5900" dirty="0">
                <a:latin typeface="Arial" pitchFamily="34" charset="0"/>
                <a:cs typeface="Arial" pitchFamily="34" charset="0"/>
              </a:rPr>
              <a:t>княжеских </a:t>
            </a:r>
            <a:r>
              <a:rPr lang="ru-RU" sz="5900" dirty="0" smtClean="0">
                <a:latin typeface="Arial" pitchFamily="34" charset="0"/>
                <a:cs typeface="Arial" pitchFamily="34" charset="0"/>
              </a:rPr>
              <a:t>усобиц на Руси: </a:t>
            </a:r>
            <a:endParaRPr lang="ru-RU" sz="59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ru-RU" sz="59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5900" dirty="0" smtClean="0">
                <a:latin typeface="Arial" pitchFamily="34" charset="0"/>
                <a:cs typeface="Arial" pitchFamily="34" charset="0"/>
              </a:rPr>
              <a:t>Сложность </a:t>
            </a:r>
            <a:r>
              <a:rPr lang="ru-RU" sz="5900" dirty="0">
                <a:latin typeface="Arial" pitchFamily="34" charset="0"/>
                <a:cs typeface="Arial" pitchFamily="34" charset="0"/>
              </a:rPr>
              <a:t>очередного порядка престолонаследия; </a:t>
            </a:r>
            <a:endParaRPr lang="ru-RU" sz="59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5900" dirty="0" smtClean="0">
                <a:latin typeface="Arial" pitchFamily="34" charset="0"/>
                <a:cs typeface="Arial" pitchFamily="34" charset="0"/>
              </a:rPr>
              <a:t>Рост </a:t>
            </a:r>
            <a:r>
              <a:rPr lang="ru-RU" sz="5900" dirty="0">
                <a:latin typeface="Arial" pitchFamily="34" charset="0"/>
                <a:cs typeface="Arial" pitchFamily="34" charset="0"/>
              </a:rPr>
              <a:t>могущества каждого отдельного княжества; </a:t>
            </a:r>
            <a:endParaRPr lang="ru-RU" sz="59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5900" dirty="0" smtClean="0">
                <a:latin typeface="Arial" pitchFamily="34" charset="0"/>
                <a:cs typeface="Arial" pitchFamily="34" charset="0"/>
              </a:rPr>
              <a:t>Личные </a:t>
            </a:r>
            <a:r>
              <a:rPr lang="ru-RU" sz="5900" dirty="0">
                <a:latin typeface="Arial" pitchFamily="34" charset="0"/>
                <a:cs typeface="Arial" pitchFamily="34" charset="0"/>
              </a:rPr>
              <a:t>амбиции князей.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1844824"/>
            <a:ext cx="4876800" cy="336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1301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83353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ПОЛОВЦЫ У ГРАНИЦ РУСИ</a:t>
            </a:r>
            <a:endParaRPr 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09600" y="1340768"/>
            <a:ext cx="6998568" cy="4453955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4000" dirty="0" smtClean="0">
                <a:latin typeface="Arial" pitchFamily="34" charset="0"/>
                <a:cs typeface="Arial" pitchFamily="34" charset="0"/>
              </a:rPr>
              <a:t>     В </a:t>
            </a:r>
            <a:r>
              <a:rPr lang="ru-RU" sz="4000" dirty="0">
                <a:latin typeface="Arial" pitchFamily="34" charset="0"/>
                <a:cs typeface="Arial" pitchFamily="34" charset="0"/>
              </a:rPr>
              <a:t>степях на смену печенегам, разбитым Ярославом Мудрым, появился новый свирепый враг — кочевой народ половцы. </a:t>
            </a:r>
            <a:endParaRPr lang="ru-RU" sz="40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ru-RU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Половцы </a:t>
            </a:r>
            <a:r>
              <a:rPr lang="ru-RU" sz="4000" dirty="0">
                <a:latin typeface="Arial" pitchFamily="34" charset="0"/>
                <a:cs typeface="Arial" pitchFamily="34" charset="0"/>
              </a:rPr>
              <a:t>заняли Черноморское побережье вплоть до реки 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Днепр. В 1054 г. половцы появляются у границ Руси.</a:t>
            </a:r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852" y="3799363"/>
            <a:ext cx="3800780" cy="266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073" y="1104735"/>
            <a:ext cx="3838559" cy="2667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9181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-12111" y="-11311"/>
            <a:ext cx="12192000" cy="84802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НАБЕГИ ПОЛОВЦЕВ НА РУСЬ</a:t>
            </a:r>
            <a:endParaRPr lang="ru-RU"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7368" y="1196752"/>
            <a:ext cx="7113972" cy="5472608"/>
          </a:xfrm>
        </p:spPr>
        <p:txBody>
          <a:bodyPr>
            <a:normAutofit fontScale="3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4000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7600" dirty="0">
                <a:latin typeface="Arial" pitchFamily="34" charset="0"/>
                <a:cs typeface="Arial" pitchFamily="34" charset="0"/>
              </a:rPr>
              <a:t>Свой первый опустошительный набег </a:t>
            </a:r>
            <a:r>
              <a:rPr lang="ru-RU" sz="7600" dirty="0" smtClean="0">
                <a:latin typeface="Arial" pitchFamily="34" charset="0"/>
                <a:cs typeface="Arial" pitchFamily="34" charset="0"/>
              </a:rPr>
              <a:t>на Русь половцы </a:t>
            </a:r>
            <a:r>
              <a:rPr lang="ru-RU" sz="7600" dirty="0">
                <a:latin typeface="Arial" pitchFamily="34" charset="0"/>
                <a:cs typeface="Arial" pitchFamily="34" charset="0"/>
              </a:rPr>
              <a:t>совершили в 1061 году. Кочевники напали на </a:t>
            </a:r>
            <a:r>
              <a:rPr lang="ru-RU" sz="7600" dirty="0" err="1">
                <a:latin typeface="Arial" pitchFamily="34" charset="0"/>
                <a:cs typeface="Arial" pitchFamily="34" charset="0"/>
              </a:rPr>
              <a:t>Переяславскую</a:t>
            </a:r>
            <a:r>
              <a:rPr lang="ru-RU" sz="7600" dirty="0">
                <a:latin typeface="Arial" pitchFamily="34" charset="0"/>
                <a:cs typeface="Arial" pitchFamily="34" charset="0"/>
              </a:rPr>
              <a:t> землю, сильно разграбили ее и многих людей увели в </a:t>
            </a:r>
            <a:r>
              <a:rPr lang="ru-RU" sz="7600" dirty="0" smtClean="0">
                <a:latin typeface="Arial" pitchFamily="34" charset="0"/>
                <a:cs typeface="Arial" pitchFamily="34" charset="0"/>
              </a:rPr>
              <a:t>плен.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7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7600" dirty="0" smtClean="0">
                <a:latin typeface="Arial" pitchFamily="34" charset="0"/>
                <a:cs typeface="Arial" pitchFamily="34" charset="0"/>
              </a:rPr>
              <a:t>    Половецкие отряды растеклись по </a:t>
            </a:r>
            <a:r>
              <a:rPr lang="ru-RU" sz="7600" dirty="0" err="1" smtClean="0">
                <a:latin typeface="Arial" pitchFamily="34" charset="0"/>
                <a:cs typeface="Arial" pitchFamily="34" charset="0"/>
              </a:rPr>
              <a:t>Переяславской</a:t>
            </a:r>
            <a:r>
              <a:rPr lang="ru-RU" sz="7600" dirty="0" smtClean="0">
                <a:latin typeface="Arial" pitchFamily="34" charset="0"/>
                <a:cs typeface="Arial" pitchFamily="34" charset="0"/>
              </a:rPr>
              <a:t>, Черниговской и Киевской землям. </a:t>
            </a:r>
            <a:r>
              <a:rPr lang="ru-RU" sz="7600" dirty="0">
                <a:latin typeface="Arial" pitchFamily="34" charset="0"/>
                <a:cs typeface="Arial" pitchFamily="34" charset="0"/>
              </a:rPr>
              <a:t>Этим набегом началась на Руси жестокая борьба с новым степным врагом, длившаяся почти без перерывов в течение двух столетий. </a:t>
            </a:r>
            <a:r>
              <a:rPr lang="ru-RU" sz="7600" dirty="0" smtClean="0">
                <a:latin typeface="Arial" pitchFamily="34" charset="0"/>
                <a:cs typeface="Arial" pitchFamily="34" charset="0"/>
              </a:rPr>
              <a:t>С середины </a:t>
            </a:r>
            <a:r>
              <a:rPr lang="en-US" sz="7600" dirty="0" smtClean="0">
                <a:latin typeface="Arial" pitchFamily="34" charset="0"/>
                <a:cs typeface="Arial" pitchFamily="34" charset="0"/>
              </a:rPr>
              <a:t>XI –</a:t>
            </a:r>
            <a:r>
              <a:rPr lang="ru-RU" sz="7600" dirty="0" smtClean="0">
                <a:latin typeface="Arial" pitchFamily="34" charset="0"/>
                <a:cs typeface="Arial" pitchFamily="34" charset="0"/>
              </a:rPr>
              <a:t> до начала </a:t>
            </a:r>
            <a:r>
              <a:rPr lang="en-US" sz="7600" dirty="0" smtClean="0">
                <a:latin typeface="Arial" pitchFamily="34" charset="0"/>
                <a:cs typeface="Arial" pitchFamily="34" charset="0"/>
              </a:rPr>
              <a:t>XIII </a:t>
            </a:r>
            <a:r>
              <a:rPr lang="ru-RU" sz="7600" dirty="0" smtClean="0">
                <a:latin typeface="Arial" pitchFamily="34" charset="0"/>
                <a:cs typeface="Arial" pitchFamily="34" charset="0"/>
              </a:rPr>
              <a:t>века было совершено 46 крупных половецких походов Русь.</a:t>
            </a:r>
            <a:endParaRPr lang="ru-RU" sz="7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340" y="1340768"/>
            <a:ext cx="449262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69" y="3658656"/>
            <a:ext cx="4290187" cy="1930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58804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-12111" y="-11311"/>
            <a:ext cx="12192000" cy="84802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ПОПЫТКИ ПОКОНЧИТЬ С УСОБИЦАМИ</a:t>
            </a:r>
            <a:endParaRPr lang="ru-RU"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09600" y="1556792"/>
            <a:ext cx="663852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 smtClean="0">
                <a:latin typeface="Arial" pitchFamily="34" charset="0"/>
                <a:cs typeface="Arial" pitchFamily="34" charset="0"/>
              </a:rPr>
              <a:t>      </a:t>
            </a:r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3352" y="1042196"/>
            <a:ext cx="7128791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Набеги половцев все более осложняли ситуацию.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Некоторые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князья вступали в союз с половцами, чтобы воевать против своих соседей.</a:t>
            </a:r>
          </a:p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 Устав 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от набегов половцев и междоусобной войны князья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в 1097 г. решают 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встретится, чтобы сплотить свои силы и положить конец кровопролитию. Мономах как главный инициатор княжеского съезда обратился к собравшимся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endParaRPr lang="ru-RU" sz="2200" dirty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" name="Блок-схема: перфолента 2"/>
          <p:cNvSpPr/>
          <p:nvPr/>
        </p:nvSpPr>
        <p:spPr>
          <a:xfrm>
            <a:off x="263352" y="3789040"/>
            <a:ext cx="6984776" cy="280831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«Зачем губим Русскую землю, сами на себя ссоры навлекая? А половцы землю нашу расхищают и радуются, что нас раздирают междоусобные войны. Да с этих пор объединимся чистосердечно и будем охранять Русскую землю, и пусть каждый владеет отчиною своей…»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376" y="1412776"/>
            <a:ext cx="4214799" cy="4220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55892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6"/>
            <a:ext cx="12192000" cy="133759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СЪЕЗД </a:t>
            </a:r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КНЯЗЕЙ В ЛЮБЕЧЕ</a:t>
            </a:r>
            <a:endParaRPr lang="ru-RU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51385" y="1484784"/>
            <a:ext cx="7032464" cy="5256584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4000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4500" dirty="0" smtClean="0">
                <a:latin typeface="Arial" pitchFamily="34" charset="0"/>
                <a:cs typeface="Arial" pitchFamily="34" charset="0"/>
              </a:rPr>
              <a:t>По предложению Владимира Мономаха для прекращения  междоусобиц и сплочения против половцев в 1097 году внуки Ярослава Мудрого собрались в городе </a:t>
            </a:r>
            <a:r>
              <a:rPr lang="ru-RU" sz="4500" dirty="0" err="1" smtClean="0">
                <a:latin typeface="Arial" pitchFamily="34" charset="0"/>
                <a:cs typeface="Arial" pitchFamily="34" charset="0"/>
              </a:rPr>
              <a:t>Любече</a:t>
            </a:r>
            <a:r>
              <a:rPr lang="ru-RU" sz="45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4500" dirty="0" smtClean="0">
                <a:latin typeface="Arial" pitchFamily="34" charset="0"/>
                <a:cs typeface="Arial" pitchFamily="34" charset="0"/>
              </a:rPr>
              <a:t>        Съезд утвердил решение о сохранении князьями их </a:t>
            </a:r>
            <a:r>
              <a:rPr lang="ru-RU" sz="4500" dirty="0" smtClean="0">
                <a:latin typeface="Arial" pitchFamily="34" charset="0"/>
                <a:cs typeface="Arial" pitchFamily="34" charset="0"/>
              </a:rPr>
              <a:t>вотчин. </a:t>
            </a:r>
            <a:r>
              <a:rPr lang="ru-RU" sz="4500" dirty="0" smtClean="0">
                <a:latin typeface="Arial" pitchFamily="34" charset="0"/>
                <a:cs typeface="Arial" pitchFamily="34" charset="0"/>
              </a:rPr>
              <a:t>Это еще раз подтвердило начало распада единого государства. Киевский князь формально оставался главным. Но распри и борьба за власть не утихали.</a:t>
            </a:r>
            <a:endParaRPr lang="ru-RU" sz="45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0" t="19462" r="10440"/>
          <a:stretch/>
        </p:blipFill>
        <p:spPr bwMode="auto">
          <a:xfrm>
            <a:off x="7583849" y="2204864"/>
            <a:ext cx="4080907" cy="3061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77742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5082</TotalTime>
  <Words>1342</Words>
  <Application>Microsoft Office PowerPoint</Application>
  <PresentationFormat>Широкоэкранный</PresentationFormat>
  <Paragraphs>167</Paragraphs>
  <Slides>25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8" baseType="lpstr">
      <vt:lpstr>Arial</vt:lpstr>
      <vt:lpstr>Calibri</vt:lpstr>
      <vt:lpstr>Тема Office</vt:lpstr>
      <vt:lpstr>ВСЕМИРНАЯИСТОРИЯ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африка</dc:title>
  <dc:creator>Acer</dc:creator>
  <cp:lastModifiedBy>Lenova 330 pro A6</cp:lastModifiedBy>
  <cp:revision>599</cp:revision>
  <dcterms:created xsi:type="dcterms:W3CDTF">2020-04-27T10:05:42Z</dcterms:created>
  <dcterms:modified xsi:type="dcterms:W3CDTF">2020-11-20T06:08:51Z</dcterms:modified>
</cp:coreProperties>
</file>