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485" r:id="rId2"/>
    <p:sldId id="546" r:id="rId3"/>
    <p:sldId id="654" r:id="rId4"/>
    <p:sldId id="653" r:id="rId5"/>
    <p:sldId id="655" r:id="rId6"/>
    <p:sldId id="659" r:id="rId7"/>
    <p:sldId id="658" r:id="rId8"/>
    <p:sldId id="661" r:id="rId9"/>
    <p:sldId id="660" r:id="rId10"/>
    <p:sldId id="662" r:id="rId11"/>
    <p:sldId id="675" r:id="rId12"/>
    <p:sldId id="663" r:id="rId13"/>
    <p:sldId id="666" r:id="rId14"/>
    <p:sldId id="681" r:id="rId15"/>
    <p:sldId id="665" r:id="rId16"/>
    <p:sldId id="680" r:id="rId17"/>
    <p:sldId id="670" r:id="rId18"/>
    <p:sldId id="668" r:id="rId19"/>
    <p:sldId id="664" r:id="rId20"/>
    <p:sldId id="671" r:id="rId21"/>
    <p:sldId id="674" r:id="rId22"/>
    <p:sldId id="667" r:id="rId23"/>
    <p:sldId id="677" r:id="rId24"/>
    <p:sldId id="672" r:id="rId25"/>
    <p:sldId id="679" r:id="rId26"/>
    <p:sldId id="656" r:id="rId27"/>
    <p:sldId id="669" r:id="rId28"/>
    <p:sldId id="676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636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2A1826-ABFB-49AD-AB3D-9805A62769E2}" type="doc">
      <dgm:prSet loTypeId="urn:microsoft.com/office/officeart/2005/8/layout/hList6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0E7F8A-96CF-45C1-84D3-D73903F9257C}">
      <dgm:prSet phldrT="[Текст]"/>
      <dgm:spPr/>
      <dgm:t>
        <a:bodyPr/>
        <a:lstStyle/>
        <a:p>
          <a:r>
            <a:rPr lang="ru-RU" dirty="0" smtClean="0"/>
            <a:t>ГЕРМАНСКИЕ </a:t>
          </a:r>
        </a:p>
        <a:p>
          <a:r>
            <a:rPr lang="ru-RU" dirty="0" smtClean="0"/>
            <a:t>ГОРОДА БЫЛИ ОЧЕНЬ</a:t>
          </a:r>
        </a:p>
        <a:p>
          <a:r>
            <a:rPr lang="ru-RU" dirty="0" smtClean="0"/>
            <a:t>БОГАТЫ И МОГЛИ ОБХОДИТЬСЯ БЕЗ ПОМОЩИ ИМПЕРАТОРА</a:t>
          </a:r>
          <a:endParaRPr lang="ru-RU" dirty="0"/>
        </a:p>
      </dgm:t>
    </dgm:pt>
    <dgm:pt modelId="{E056632D-8939-49BF-AAF6-3292F2F516F5}" type="parTrans" cxnId="{F16E63B6-B082-40AF-AB13-4B9D999208CF}">
      <dgm:prSet/>
      <dgm:spPr/>
      <dgm:t>
        <a:bodyPr/>
        <a:lstStyle/>
        <a:p>
          <a:endParaRPr lang="ru-RU"/>
        </a:p>
      </dgm:t>
    </dgm:pt>
    <dgm:pt modelId="{36AAE435-5DCE-4FA0-A824-50E5AA5C4CD2}" type="sibTrans" cxnId="{F16E63B6-B082-40AF-AB13-4B9D999208CF}">
      <dgm:prSet/>
      <dgm:spPr/>
      <dgm:t>
        <a:bodyPr/>
        <a:lstStyle/>
        <a:p>
          <a:endParaRPr lang="ru-RU"/>
        </a:p>
      </dgm:t>
    </dgm:pt>
    <dgm:pt modelId="{E3E7178D-DADE-4CA8-BE70-E1ADCF595DE1}">
      <dgm:prSet phldrT="[Текст]"/>
      <dgm:spPr/>
      <dgm:t>
        <a:bodyPr/>
        <a:lstStyle/>
        <a:p>
          <a:r>
            <a:rPr lang="ru-RU" dirty="0" smtClean="0"/>
            <a:t>ГЕРМАНСКИЕ </a:t>
          </a:r>
        </a:p>
        <a:p>
          <a:r>
            <a:rPr lang="ru-RU" dirty="0" smtClean="0"/>
            <a:t>КУПЦЫ  БОЛЬШЕ ЗАНИМАЛИСЬ ВНЕШНЕЙ ТОРГОВЛЕЙ</a:t>
          </a:r>
        </a:p>
        <a:p>
          <a:r>
            <a:rPr lang="ru-RU" dirty="0" smtClean="0"/>
            <a:t>ЧЕМ ВНУТРЕННЕЙ</a:t>
          </a:r>
        </a:p>
        <a:p>
          <a:endParaRPr lang="ru-RU" dirty="0"/>
        </a:p>
      </dgm:t>
    </dgm:pt>
    <dgm:pt modelId="{53F9C331-BC29-4E5B-88E3-D7FEC072DCAC}" type="parTrans" cxnId="{A6EB8188-409B-4CBB-932C-D38A5E6697C7}">
      <dgm:prSet/>
      <dgm:spPr/>
      <dgm:t>
        <a:bodyPr/>
        <a:lstStyle/>
        <a:p>
          <a:endParaRPr lang="ru-RU"/>
        </a:p>
      </dgm:t>
    </dgm:pt>
    <dgm:pt modelId="{5EF32674-AC58-40EA-A076-31CC70373139}" type="sibTrans" cxnId="{A6EB8188-409B-4CBB-932C-D38A5E6697C7}">
      <dgm:prSet/>
      <dgm:spPr/>
      <dgm:t>
        <a:bodyPr/>
        <a:lstStyle/>
        <a:p>
          <a:endParaRPr lang="ru-RU"/>
        </a:p>
      </dgm:t>
    </dgm:pt>
    <dgm:pt modelId="{354A852D-B1F4-4FEA-93EB-D04C53C6ACFE}">
      <dgm:prSet phldrT="[Текст]"/>
      <dgm:spPr/>
      <dgm:t>
        <a:bodyPr/>
        <a:lstStyle/>
        <a:p>
          <a:r>
            <a:rPr lang="ru-RU" dirty="0" smtClean="0"/>
            <a:t>МЕЛКИЕ ФЕОДАЛЫ БЫЛИ СЛИШКОМ СЛАБЫ</a:t>
          </a:r>
          <a:endParaRPr lang="ru-RU" dirty="0"/>
        </a:p>
      </dgm:t>
    </dgm:pt>
    <dgm:pt modelId="{7E9D5604-41D8-476E-A29C-6EB0B6684440}" type="parTrans" cxnId="{B68E2946-D5FF-49EB-9324-67E065912C52}">
      <dgm:prSet/>
      <dgm:spPr/>
      <dgm:t>
        <a:bodyPr/>
        <a:lstStyle/>
        <a:p>
          <a:endParaRPr lang="ru-RU"/>
        </a:p>
      </dgm:t>
    </dgm:pt>
    <dgm:pt modelId="{E2A9EBEC-7A32-452A-95B9-4802FB35AE5C}" type="sibTrans" cxnId="{B68E2946-D5FF-49EB-9324-67E065912C52}">
      <dgm:prSet/>
      <dgm:spPr/>
      <dgm:t>
        <a:bodyPr/>
        <a:lstStyle/>
        <a:p>
          <a:endParaRPr lang="ru-RU"/>
        </a:p>
      </dgm:t>
    </dgm:pt>
    <dgm:pt modelId="{2D71211A-53C3-4677-802F-6CDEA3C53C53}">
      <dgm:prSet/>
      <dgm:spPr/>
      <dgm:t>
        <a:bodyPr/>
        <a:lstStyle/>
        <a:p>
          <a:r>
            <a:rPr lang="ru-RU" dirty="0" smtClean="0"/>
            <a:t>ГЕРМАНСКИХ ИМПЕРАТОРОВ БОЛЬШЕ ИНТЕРЕСОВАЛ ЗАХВАТ ЧУЖИХ ЗЕМЕЛЬ, ЧЕМ ОБЪЕДИНЕНИЕ СТРАНЫ</a:t>
          </a:r>
          <a:endParaRPr lang="ru-RU" dirty="0"/>
        </a:p>
      </dgm:t>
    </dgm:pt>
    <dgm:pt modelId="{86C12396-685E-4DD3-8EB5-012B1516403D}" type="parTrans" cxnId="{F0904AD0-1CA1-48A4-851C-563D7D64F536}">
      <dgm:prSet/>
      <dgm:spPr/>
      <dgm:t>
        <a:bodyPr/>
        <a:lstStyle/>
        <a:p>
          <a:endParaRPr lang="ru-RU"/>
        </a:p>
      </dgm:t>
    </dgm:pt>
    <dgm:pt modelId="{28A5C2E7-05E0-44E6-A3F8-68850ACBE5F2}" type="sibTrans" cxnId="{F0904AD0-1CA1-48A4-851C-563D7D64F536}">
      <dgm:prSet/>
      <dgm:spPr/>
      <dgm:t>
        <a:bodyPr/>
        <a:lstStyle/>
        <a:p>
          <a:endParaRPr lang="ru-RU"/>
        </a:p>
      </dgm:t>
    </dgm:pt>
    <dgm:pt modelId="{57A404C4-4BCC-4ACF-9A34-43BC4288E1BD}">
      <dgm:prSet/>
      <dgm:spPr/>
      <dgm:t>
        <a:bodyPr/>
        <a:lstStyle/>
        <a:p>
          <a:r>
            <a:rPr lang="ru-RU" dirty="0" smtClean="0"/>
            <a:t>ОБЪЕДИНЕНИЕ ЗЕМЕЛЬ ШЛО ВОКРУГ МНОГИХ ЦЕНТРОВ.</a:t>
          </a:r>
        </a:p>
        <a:p>
          <a:r>
            <a:rPr lang="ru-RU" dirty="0" smtClean="0"/>
            <a:t>ШЛО УСИЛЕНИЕ ВЛАСТИ ОТДЕЛЬНЫХ КНЯЗЕЙ</a:t>
          </a:r>
          <a:endParaRPr lang="ru-RU" dirty="0"/>
        </a:p>
      </dgm:t>
    </dgm:pt>
    <dgm:pt modelId="{5657E154-4B83-409F-BEB2-0F374063D1DD}" type="parTrans" cxnId="{45E74E64-DF3D-40FF-9F49-B29A20426378}">
      <dgm:prSet/>
      <dgm:spPr/>
      <dgm:t>
        <a:bodyPr/>
        <a:lstStyle/>
        <a:p>
          <a:endParaRPr lang="ru-RU"/>
        </a:p>
      </dgm:t>
    </dgm:pt>
    <dgm:pt modelId="{99B2EB53-13AA-43A0-BB42-405C4911A749}" type="sibTrans" cxnId="{45E74E64-DF3D-40FF-9F49-B29A20426378}">
      <dgm:prSet/>
      <dgm:spPr/>
      <dgm:t>
        <a:bodyPr/>
        <a:lstStyle/>
        <a:p>
          <a:endParaRPr lang="ru-RU"/>
        </a:p>
      </dgm:t>
    </dgm:pt>
    <dgm:pt modelId="{D66E5389-B90A-44E8-BF66-FF20A201F450}" type="pres">
      <dgm:prSet presAssocID="{792A1826-ABFB-49AD-AB3D-9805A62769E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43F476-2DDC-402E-869A-C5DAD5228FD0}" type="pres">
      <dgm:prSet presAssocID="{270E7F8A-96CF-45C1-84D3-D73903F9257C}" presName="node" presStyleLbl="node1" presStyleIdx="0" presStyleCnt="5" custLinFactNeighborX="89860" custLinFactNeighborY="-27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EF3B20-6B5D-4911-882A-42035990F13A}" type="pres">
      <dgm:prSet presAssocID="{36AAE435-5DCE-4FA0-A824-50E5AA5C4CD2}" presName="sibTrans" presStyleCnt="0"/>
      <dgm:spPr/>
    </dgm:pt>
    <dgm:pt modelId="{EE8F7621-16C2-4051-9B62-8401A2CC16C5}" type="pres">
      <dgm:prSet presAssocID="{E3E7178D-DADE-4CA8-BE70-E1ADCF595DE1}" presName="node" presStyleLbl="node1" presStyleIdx="1" presStyleCnt="5" custLinFactNeighborX="23362" custLinFactNeighborY="-14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3DB2C5-4BEF-4CE6-BBB4-8991773CD248}" type="pres">
      <dgm:prSet presAssocID="{5EF32674-AC58-40EA-A076-31CC70373139}" presName="sibTrans" presStyleCnt="0"/>
      <dgm:spPr/>
    </dgm:pt>
    <dgm:pt modelId="{342DFA5E-C9F8-4867-8E27-CB14536DC8D6}" type="pres">
      <dgm:prSet presAssocID="{354A852D-B1F4-4FEA-93EB-D04C53C6ACFE}" presName="node" presStyleLbl="node1" presStyleIdx="2" presStyleCnt="5" custLinFactNeighborX="-55882" custLinFactNeighborY="-29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F644-B5F9-49A7-867F-44B1D8CC4B32}" type="pres">
      <dgm:prSet presAssocID="{E2A9EBEC-7A32-452A-95B9-4802FB35AE5C}" presName="sibTrans" presStyleCnt="0"/>
      <dgm:spPr/>
    </dgm:pt>
    <dgm:pt modelId="{88E49C20-D656-4AE4-A8C8-617F2B251565}" type="pres">
      <dgm:prSet presAssocID="{2D71211A-53C3-4677-802F-6CDEA3C53C53}" presName="node" presStyleLbl="node1" presStyleIdx="3" presStyleCnt="5" custLinFactNeighborX="-597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42C6C5-128C-4D3E-948A-9632BC2A51AC}" type="pres">
      <dgm:prSet presAssocID="{28A5C2E7-05E0-44E6-A3F8-68850ACBE5F2}" presName="sibTrans" presStyleCnt="0"/>
      <dgm:spPr/>
    </dgm:pt>
    <dgm:pt modelId="{AA1E1224-2FA7-43E0-B382-092A29752D4C}" type="pres">
      <dgm:prSet presAssocID="{57A404C4-4BCC-4ACF-9A34-43BC4288E1BD}" presName="node" presStyleLbl="node1" presStyleIdx="4" presStyleCnt="5" custLinFactNeighborX="34977" custLinFactNeighborY="-14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6E63B6-B082-40AF-AB13-4B9D999208CF}" srcId="{792A1826-ABFB-49AD-AB3D-9805A62769E2}" destId="{270E7F8A-96CF-45C1-84D3-D73903F9257C}" srcOrd="0" destOrd="0" parTransId="{E056632D-8939-49BF-AAF6-3292F2F516F5}" sibTransId="{36AAE435-5DCE-4FA0-A824-50E5AA5C4CD2}"/>
    <dgm:cxn modelId="{9BA51ED3-D4C1-4586-AB8E-7BDF4AAAD527}" type="presOf" srcId="{57A404C4-4BCC-4ACF-9A34-43BC4288E1BD}" destId="{AA1E1224-2FA7-43E0-B382-092A29752D4C}" srcOrd="0" destOrd="0" presId="urn:microsoft.com/office/officeart/2005/8/layout/hList6"/>
    <dgm:cxn modelId="{B68E2946-D5FF-49EB-9324-67E065912C52}" srcId="{792A1826-ABFB-49AD-AB3D-9805A62769E2}" destId="{354A852D-B1F4-4FEA-93EB-D04C53C6ACFE}" srcOrd="2" destOrd="0" parTransId="{7E9D5604-41D8-476E-A29C-6EB0B6684440}" sibTransId="{E2A9EBEC-7A32-452A-95B9-4802FB35AE5C}"/>
    <dgm:cxn modelId="{F0904AD0-1CA1-48A4-851C-563D7D64F536}" srcId="{792A1826-ABFB-49AD-AB3D-9805A62769E2}" destId="{2D71211A-53C3-4677-802F-6CDEA3C53C53}" srcOrd="3" destOrd="0" parTransId="{86C12396-685E-4DD3-8EB5-012B1516403D}" sibTransId="{28A5C2E7-05E0-44E6-A3F8-68850ACBE5F2}"/>
    <dgm:cxn modelId="{A6EB8188-409B-4CBB-932C-D38A5E6697C7}" srcId="{792A1826-ABFB-49AD-AB3D-9805A62769E2}" destId="{E3E7178D-DADE-4CA8-BE70-E1ADCF595DE1}" srcOrd="1" destOrd="0" parTransId="{53F9C331-BC29-4E5B-88E3-D7FEC072DCAC}" sibTransId="{5EF32674-AC58-40EA-A076-31CC70373139}"/>
    <dgm:cxn modelId="{45E74E64-DF3D-40FF-9F49-B29A20426378}" srcId="{792A1826-ABFB-49AD-AB3D-9805A62769E2}" destId="{57A404C4-4BCC-4ACF-9A34-43BC4288E1BD}" srcOrd="4" destOrd="0" parTransId="{5657E154-4B83-409F-BEB2-0F374063D1DD}" sibTransId="{99B2EB53-13AA-43A0-BB42-405C4911A749}"/>
    <dgm:cxn modelId="{4CF50AE4-6F53-4EE5-B58A-881DF7D1AA59}" type="presOf" srcId="{270E7F8A-96CF-45C1-84D3-D73903F9257C}" destId="{2043F476-2DDC-402E-869A-C5DAD5228FD0}" srcOrd="0" destOrd="0" presId="urn:microsoft.com/office/officeart/2005/8/layout/hList6"/>
    <dgm:cxn modelId="{4C777E3E-7071-4B8A-AF5A-3061E8178C8F}" type="presOf" srcId="{2D71211A-53C3-4677-802F-6CDEA3C53C53}" destId="{88E49C20-D656-4AE4-A8C8-617F2B251565}" srcOrd="0" destOrd="0" presId="urn:microsoft.com/office/officeart/2005/8/layout/hList6"/>
    <dgm:cxn modelId="{86E3A2AC-14EB-424B-9B8E-6B6A55FE23A5}" type="presOf" srcId="{792A1826-ABFB-49AD-AB3D-9805A62769E2}" destId="{D66E5389-B90A-44E8-BF66-FF20A201F450}" srcOrd="0" destOrd="0" presId="urn:microsoft.com/office/officeart/2005/8/layout/hList6"/>
    <dgm:cxn modelId="{CC6D673B-F5FD-4EDF-B49A-379A7A402FFC}" type="presOf" srcId="{354A852D-B1F4-4FEA-93EB-D04C53C6ACFE}" destId="{342DFA5E-C9F8-4867-8E27-CB14536DC8D6}" srcOrd="0" destOrd="0" presId="urn:microsoft.com/office/officeart/2005/8/layout/hList6"/>
    <dgm:cxn modelId="{1B109F23-5E55-4988-A39E-A23A28665256}" type="presOf" srcId="{E3E7178D-DADE-4CA8-BE70-E1ADCF595DE1}" destId="{EE8F7621-16C2-4051-9B62-8401A2CC16C5}" srcOrd="0" destOrd="0" presId="urn:microsoft.com/office/officeart/2005/8/layout/hList6"/>
    <dgm:cxn modelId="{4B462801-23AE-4E9E-860B-916E7819199C}" type="presParOf" srcId="{D66E5389-B90A-44E8-BF66-FF20A201F450}" destId="{2043F476-2DDC-402E-869A-C5DAD5228FD0}" srcOrd="0" destOrd="0" presId="urn:microsoft.com/office/officeart/2005/8/layout/hList6"/>
    <dgm:cxn modelId="{AE212257-92CE-40F5-B602-061620365EC5}" type="presParOf" srcId="{D66E5389-B90A-44E8-BF66-FF20A201F450}" destId="{30EF3B20-6B5D-4911-882A-42035990F13A}" srcOrd="1" destOrd="0" presId="urn:microsoft.com/office/officeart/2005/8/layout/hList6"/>
    <dgm:cxn modelId="{4042E741-F26C-4F5B-A466-8787E0A2A3D5}" type="presParOf" srcId="{D66E5389-B90A-44E8-BF66-FF20A201F450}" destId="{EE8F7621-16C2-4051-9B62-8401A2CC16C5}" srcOrd="2" destOrd="0" presId="urn:microsoft.com/office/officeart/2005/8/layout/hList6"/>
    <dgm:cxn modelId="{44276DF9-F91C-4AE3-85EA-157438DEA4CF}" type="presParOf" srcId="{D66E5389-B90A-44E8-BF66-FF20A201F450}" destId="{C93DB2C5-4BEF-4CE6-BBB4-8991773CD248}" srcOrd="3" destOrd="0" presId="urn:microsoft.com/office/officeart/2005/8/layout/hList6"/>
    <dgm:cxn modelId="{AE657F38-CFF0-4ACD-9B23-945904B52A66}" type="presParOf" srcId="{D66E5389-B90A-44E8-BF66-FF20A201F450}" destId="{342DFA5E-C9F8-4867-8E27-CB14536DC8D6}" srcOrd="4" destOrd="0" presId="urn:microsoft.com/office/officeart/2005/8/layout/hList6"/>
    <dgm:cxn modelId="{02AF593B-0800-4F40-9D53-B74861A11D04}" type="presParOf" srcId="{D66E5389-B90A-44E8-BF66-FF20A201F450}" destId="{E0A4F644-B5F9-49A7-867F-44B1D8CC4B32}" srcOrd="5" destOrd="0" presId="urn:microsoft.com/office/officeart/2005/8/layout/hList6"/>
    <dgm:cxn modelId="{077380D2-B839-4548-9790-300CFABEE2FE}" type="presParOf" srcId="{D66E5389-B90A-44E8-BF66-FF20A201F450}" destId="{88E49C20-D656-4AE4-A8C8-617F2B251565}" srcOrd="6" destOrd="0" presId="urn:microsoft.com/office/officeart/2005/8/layout/hList6"/>
    <dgm:cxn modelId="{F03D6E3C-46D6-48E9-84A6-8EE6CA82B4E4}" type="presParOf" srcId="{D66E5389-B90A-44E8-BF66-FF20A201F450}" destId="{3042C6C5-128C-4D3E-948A-9632BC2A51AC}" srcOrd="7" destOrd="0" presId="urn:microsoft.com/office/officeart/2005/8/layout/hList6"/>
    <dgm:cxn modelId="{E7C0EB7D-5155-457F-91CA-87EED04C083F}" type="presParOf" srcId="{D66E5389-B90A-44E8-BF66-FF20A201F450}" destId="{AA1E1224-2FA7-43E0-B382-092A29752D4C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2E082F-8850-4A96-A7CE-30B93CAD1E8C}" type="doc">
      <dgm:prSet loTypeId="urn:microsoft.com/office/officeart/2005/8/layout/hierarchy2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313366F-389A-48C1-BD94-1A18EC10465E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КУРФЮРСТЫ-</a:t>
          </a:r>
        </a:p>
        <a:p>
          <a:pPr>
            <a:lnSpc>
              <a:spcPct val="100000"/>
            </a:lnSpc>
          </a:pPr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ВЛИЯТЕЛЬНЫЕ КНЯЗЬЯ</a:t>
          </a:r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31B883-A036-4F09-855D-D15777CBD714}" type="parTrans" cxnId="{FB2FD405-B7F2-43F4-BCA7-C532240EADE6}">
      <dgm:prSet/>
      <dgm:spPr/>
      <dgm:t>
        <a:bodyPr/>
        <a:lstStyle/>
        <a:p>
          <a:endParaRPr lang="ru-RU"/>
        </a:p>
      </dgm:t>
    </dgm:pt>
    <dgm:pt modelId="{B9B79313-A598-41C4-BECF-3E707F2C2256}" type="sibTrans" cxnId="{FB2FD405-B7F2-43F4-BCA7-C532240EADE6}">
      <dgm:prSet/>
      <dgm:spPr/>
      <dgm:t>
        <a:bodyPr/>
        <a:lstStyle/>
        <a:p>
          <a:endParaRPr lang="ru-RU"/>
        </a:p>
      </dgm:t>
    </dgm:pt>
    <dgm:pt modelId="{58349006-0DFE-4CCF-9495-DCF99EE0D376}">
      <dgm:prSet phldrT="[Текст]" custT="1"/>
      <dgm:spPr/>
      <dgm:t>
        <a:bodyPr/>
        <a:lstStyle/>
        <a:p>
          <a:r>
            <a:rPr lang="ru-RU" sz="2800" b="1" dirty="0" smtClean="0">
              <a:latin typeface="Arial" panose="020B0604020202020204" pitchFamily="34" charset="0"/>
              <a:cs typeface="Arial" panose="020B0604020202020204" pitchFamily="34" charset="0"/>
            </a:rPr>
            <a:t>ИЗБИРАЛИ ИМПЕРАТОРА</a:t>
          </a:r>
          <a:endParaRPr lang="ru-RU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4B2EFE-38B1-43FA-B112-7CB4358A36E0}" type="parTrans" cxnId="{EC47A5A6-9E43-48D0-A164-49F191285F72}">
      <dgm:prSet/>
      <dgm:spPr/>
      <dgm:t>
        <a:bodyPr/>
        <a:lstStyle/>
        <a:p>
          <a:endParaRPr lang="ru-RU"/>
        </a:p>
      </dgm:t>
    </dgm:pt>
    <dgm:pt modelId="{22EB1978-ED78-4C5E-85FF-32FB8413F97F}" type="sibTrans" cxnId="{EC47A5A6-9E43-48D0-A164-49F191285F72}">
      <dgm:prSet/>
      <dgm:spPr/>
      <dgm:t>
        <a:bodyPr/>
        <a:lstStyle/>
        <a:p>
          <a:endParaRPr lang="ru-RU"/>
        </a:p>
      </dgm:t>
    </dgm:pt>
    <dgm:pt modelId="{CF1FD56B-C15B-4329-BF30-DD8966E6320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СЛЕДИЛИ, ЧТОБЫ ОДНА ДИНАСТИЯ НАДОЛГО НЕ ЗАНИМАЛА ПРЕСТОЛ</a:t>
          </a:r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6170E4-432A-40CD-9428-73FA427A320A}" type="parTrans" cxnId="{90E931A9-00E4-4442-9E77-FE85ED3FF10F}">
      <dgm:prSet/>
      <dgm:spPr/>
      <dgm:t>
        <a:bodyPr/>
        <a:lstStyle/>
        <a:p>
          <a:endParaRPr lang="ru-RU"/>
        </a:p>
      </dgm:t>
    </dgm:pt>
    <dgm:pt modelId="{7291E2BB-DC95-4897-AF99-82139571B843}" type="sibTrans" cxnId="{90E931A9-00E4-4442-9E77-FE85ED3FF10F}">
      <dgm:prSet/>
      <dgm:spPr/>
      <dgm:t>
        <a:bodyPr/>
        <a:lstStyle/>
        <a:p>
          <a:endParaRPr lang="ru-RU"/>
        </a:p>
      </dgm:t>
    </dgm:pt>
    <dgm:pt modelId="{3AEE82C9-F75E-4E15-98FB-2A53EE098B4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ИЗБИРАЛИ ПРАВИТЕЛЯ, КОТОРЫЙ НЕ ОГРАНИЧИВАЛ ИХ ПРАВЛЕНИЕ</a:t>
          </a:r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555F9A-E576-440C-B964-9F6C50F1A979}" type="parTrans" cxnId="{7F00AA00-4AF0-4FB1-905B-D5EC85D96697}">
      <dgm:prSet/>
      <dgm:spPr/>
      <dgm:t>
        <a:bodyPr/>
        <a:lstStyle/>
        <a:p>
          <a:endParaRPr lang="ru-RU"/>
        </a:p>
      </dgm:t>
    </dgm:pt>
    <dgm:pt modelId="{DB24870D-CA7F-44FA-922F-F77727AD0039}" type="sibTrans" cxnId="{7F00AA00-4AF0-4FB1-905B-D5EC85D96697}">
      <dgm:prSet/>
      <dgm:spPr/>
      <dgm:t>
        <a:bodyPr/>
        <a:lstStyle/>
        <a:p>
          <a:endParaRPr lang="ru-RU"/>
        </a:p>
      </dgm:t>
    </dgm:pt>
    <dgm:pt modelId="{58A0C451-A194-410A-9A6E-EC0487393F0E}" type="pres">
      <dgm:prSet presAssocID="{952E082F-8850-4A96-A7CE-30B93CAD1E8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0E61B7E-9A40-442A-9113-E51EC0F4D80F}" type="pres">
      <dgm:prSet presAssocID="{7313366F-389A-48C1-BD94-1A18EC10465E}" presName="root1" presStyleCnt="0"/>
      <dgm:spPr/>
    </dgm:pt>
    <dgm:pt modelId="{A7428004-CED3-4C32-86C0-39DB08758887}" type="pres">
      <dgm:prSet presAssocID="{7313366F-389A-48C1-BD94-1A18EC10465E}" presName="LevelOneTextNode" presStyleLbl="node0" presStyleIdx="0" presStyleCnt="1" custScaleX="314460" custScaleY="39710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16A04D5-9B68-41BD-BFCB-7EC96FF560BA}" type="pres">
      <dgm:prSet presAssocID="{7313366F-389A-48C1-BD94-1A18EC10465E}" presName="level2hierChild" presStyleCnt="0"/>
      <dgm:spPr/>
    </dgm:pt>
    <dgm:pt modelId="{CF2136C1-7EB1-4578-A7D9-A022AE299C37}" type="pres">
      <dgm:prSet presAssocID="{194B2EFE-38B1-43FA-B112-7CB4358A36E0}" presName="conn2-1" presStyleLbl="parChTrans1D2" presStyleIdx="0" presStyleCnt="1"/>
      <dgm:spPr/>
      <dgm:t>
        <a:bodyPr/>
        <a:lstStyle/>
        <a:p>
          <a:endParaRPr lang="ru-RU"/>
        </a:p>
      </dgm:t>
    </dgm:pt>
    <dgm:pt modelId="{E69898BE-E5AC-492C-820D-668F6445B780}" type="pres">
      <dgm:prSet presAssocID="{194B2EFE-38B1-43FA-B112-7CB4358A36E0}" presName="connTx" presStyleLbl="parChTrans1D2" presStyleIdx="0" presStyleCnt="1"/>
      <dgm:spPr/>
      <dgm:t>
        <a:bodyPr/>
        <a:lstStyle/>
        <a:p>
          <a:endParaRPr lang="ru-RU"/>
        </a:p>
      </dgm:t>
    </dgm:pt>
    <dgm:pt modelId="{B347C1C4-CF44-49EC-B9A9-13D7B80D3939}" type="pres">
      <dgm:prSet presAssocID="{58349006-0DFE-4CCF-9495-DCF99EE0D376}" presName="root2" presStyleCnt="0"/>
      <dgm:spPr/>
    </dgm:pt>
    <dgm:pt modelId="{4F50F529-2F42-4724-8640-C8249656521B}" type="pres">
      <dgm:prSet presAssocID="{58349006-0DFE-4CCF-9495-DCF99EE0D376}" presName="LevelTwoTextNode" presStyleLbl="node2" presStyleIdx="0" presStyleCnt="1" custScaleX="329531" custScaleY="309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831675-3010-4735-A61D-130A8B04137E}" type="pres">
      <dgm:prSet presAssocID="{58349006-0DFE-4CCF-9495-DCF99EE0D376}" presName="level3hierChild" presStyleCnt="0"/>
      <dgm:spPr/>
    </dgm:pt>
    <dgm:pt modelId="{EE22D2DD-B601-4E2F-9293-C601153AF53D}" type="pres">
      <dgm:prSet presAssocID="{FD6170E4-432A-40CD-9428-73FA427A320A}" presName="conn2-1" presStyleLbl="parChTrans1D3" presStyleIdx="0" presStyleCnt="2"/>
      <dgm:spPr/>
      <dgm:t>
        <a:bodyPr/>
        <a:lstStyle/>
        <a:p>
          <a:endParaRPr lang="ru-RU"/>
        </a:p>
      </dgm:t>
    </dgm:pt>
    <dgm:pt modelId="{D960CEBC-738C-40DF-AEF5-C7E253F93E50}" type="pres">
      <dgm:prSet presAssocID="{FD6170E4-432A-40CD-9428-73FA427A320A}" presName="connTx" presStyleLbl="parChTrans1D3" presStyleIdx="0" presStyleCnt="2"/>
      <dgm:spPr/>
      <dgm:t>
        <a:bodyPr/>
        <a:lstStyle/>
        <a:p>
          <a:endParaRPr lang="ru-RU"/>
        </a:p>
      </dgm:t>
    </dgm:pt>
    <dgm:pt modelId="{451C34D3-9126-44F5-8BB6-EB423DCA76ED}" type="pres">
      <dgm:prSet presAssocID="{CF1FD56B-C15B-4329-BF30-DD8966E63207}" presName="root2" presStyleCnt="0"/>
      <dgm:spPr/>
    </dgm:pt>
    <dgm:pt modelId="{4D569F59-CFF4-49D0-AA4C-B306EE671142}" type="pres">
      <dgm:prSet presAssocID="{CF1FD56B-C15B-4329-BF30-DD8966E63207}" presName="LevelTwoTextNode" presStyleLbl="node3" presStyleIdx="0" presStyleCnt="2" custScaleX="301736" custScaleY="542964" custLinFactNeighborX="-9658" custLinFactNeighborY="-946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89FC1C-DB84-4B72-9918-C6C06BBA3AC8}" type="pres">
      <dgm:prSet presAssocID="{CF1FD56B-C15B-4329-BF30-DD8966E63207}" presName="level3hierChild" presStyleCnt="0"/>
      <dgm:spPr/>
    </dgm:pt>
    <dgm:pt modelId="{990E2475-3C08-4B84-B069-5D61D686DABE}" type="pres">
      <dgm:prSet presAssocID="{0D555F9A-E576-440C-B964-9F6C50F1A979}" presName="conn2-1" presStyleLbl="parChTrans1D3" presStyleIdx="1" presStyleCnt="2"/>
      <dgm:spPr/>
      <dgm:t>
        <a:bodyPr/>
        <a:lstStyle/>
        <a:p>
          <a:endParaRPr lang="ru-RU"/>
        </a:p>
      </dgm:t>
    </dgm:pt>
    <dgm:pt modelId="{DC721CE7-D1F3-45FD-8032-F84718225A91}" type="pres">
      <dgm:prSet presAssocID="{0D555F9A-E576-440C-B964-9F6C50F1A979}" presName="connTx" presStyleLbl="parChTrans1D3" presStyleIdx="1" presStyleCnt="2"/>
      <dgm:spPr/>
      <dgm:t>
        <a:bodyPr/>
        <a:lstStyle/>
        <a:p>
          <a:endParaRPr lang="ru-RU"/>
        </a:p>
      </dgm:t>
    </dgm:pt>
    <dgm:pt modelId="{771292A9-6530-4FB8-8EE2-001476AD6C08}" type="pres">
      <dgm:prSet presAssocID="{3AEE82C9-F75E-4E15-98FB-2A53EE098B4C}" presName="root2" presStyleCnt="0"/>
      <dgm:spPr/>
    </dgm:pt>
    <dgm:pt modelId="{40AA20E1-6461-4DF1-AC46-5EE0473ACD40}" type="pres">
      <dgm:prSet presAssocID="{3AEE82C9-F75E-4E15-98FB-2A53EE098B4C}" presName="LevelTwoTextNode" presStyleLbl="node3" presStyleIdx="1" presStyleCnt="2" custScaleX="315448" custScaleY="603597" custLinFactNeighborX="4690" custLinFactNeighborY="493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3201A5-8237-479B-9FB5-CDD31B57A8FC}" type="pres">
      <dgm:prSet presAssocID="{3AEE82C9-F75E-4E15-98FB-2A53EE098B4C}" presName="level3hierChild" presStyleCnt="0"/>
      <dgm:spPr/>
    </dgm:pt>
  </dgm:ptLst>
  <dgm:cxnLst>
    <dgm:cxn modelId="{7F00AA00-4AF0-4FB1-905B-D5EC85D96697}" srcId="{58349006-0DFE-4CCF-9495-DCF99EE0D376}" destId="{3AEE82C9-F75E-4E15-98FB-2A53EE098B4C}" srcOrd="1" destOrd="0" parTransId="{0D555F9A-E576-440C-B964-9F6C50F1A979}" sibTransId="{DB24870D-CA7F-44FA-922F-F77727AD0039}"/>
    <dgm:cxn modelId="{C0BA5C1D-E287-4E1B-8905-C5839104BFC1}" type="presOf" srcId="{194B2EFE-38B1-43FA-B112-7CB4358A36E0}" destId="{E69898BE-E5AC-492C-820D-668F6445B780}" srcOrd="1" destOrd="0" presId="urn:microsoft.com/office/officeart/2005/8/layout/hierarchy2"/>
    <dgm:cxn modelId="{0D6EB526-F71B-4BBB-B4DC-4231328B0D08}" type="presOf" srcId="{FD6170E4-432A-40CD-9428-73FA427A320A}" destId="{EE22D2DD-B601-4E2F-9293-C601153AF53D}" srcOrd="0" destOrd="0" presId="urn:microsoft.com/office/officeart/2005/8/layout/hierarchy2"/>
    <dgm:cxn modelId="{90E931A9-00E4-4442-9E77-FE85ED3FF10F}" srcId="{58349006-0DFE-4CCF-9495-DCF99EE0D376}" destId="{CF1FD56B-C15B-4329-BF30-DD8966E63207}" srcOrd="0" destOrd="0" parTransId="{FD6170E4-432A-40CD-9428-73FA427A320A}" sibTransId="{7291E2BB-DC95-4897-AF99-82139571B843}"/>
    <dgm:cxn modelId="{91E4B42E-2C2F-4A77-9C24-783A95F7957B}" type="presOf" srcId="{7313366F-389A-48C1-BD94-1A18EC10465E}" destId="{A7428004-CED3-4C32-86C0-39DB08758887}" srcOrd="0" destOrd="0" presId="urn:microsoft.com/office/officeart/2005/8/layout/hierarchy2"/>
    <dgm:cxn modelId="{0F288999-ABD3-459F-93D0-470126E2FBF4}" type="presOf" srcId="{3AEE82C9-F75E-4E15-98FB-2A53EE098B4C}" destId="{40AA20E1-6461-4DF1-AC46-5EE0473ACD40}" srcOrd="0" destOrd="0" presId="urn:microsoft.com/office/officeart/2005/8/layout/hierarchy2"/>
    <dgm:cxn modelId="{8A7FF49B-34CC-42AB-9D5B-0C52F4BB4D48}" type="presOf" srcId="{0D555F9A-E576-440C-B964-9F6C50F1A979}" destId="{990E2475-3C08-4B84-B069-5D61D686DABE}" srcOrd="0" destOrd="0" presId="urn:microsoft.com/office/officeart/2005/8/layout/hierarchy2"/>
    <dgm:cxn modelId="{FB2FD405-B7F2-43F4-BCA7-C532240EADE6}" srcId="{952E082F-8850-4A96-A7CE-30B93CAD1E8C}" destId="{7313366F-389A-48C1-BD94-1A18EC10465E}" srcOrd="0" destOrd="0" parTransId="{6031B883-A036-4F09-855D-D15777CBD714}" sibTransId="{B9B79313-A598-41C4-BECF-3E707F2C2256}"/>
    <dgm:cxn modelId="{EC47A5A6-9E43-48D0-A164-49F191285F72}" srcId="{7313366F-389A-48C1-BD94-1A18EC10465E}" destId="{58349006-0DFE-4CCF-9495-DCF99EE0D376}" srcOrd="0" destOrd="0" parTransId="{194B2EFE-38B1-43FA-B112-7CB4358A36E0}" sibTransId="{22EB1978-ED78-4C5E-85FF-32FB8413F97F}"/>
    <dgm:cxn modelId="{B6ACA00A-551D-4278-BBA3-4E2FF778E3EE}" type="presOf" srcId="{952E082F-8850-4A96-A7CE-30B93CAD1E8C}" destId="{58A0C451-A194-410A-9A6E-EC0487393F0E}" srcOrd="0" destOrd="0" presId="urn:microsoft.com/office/officeart/2005/8/layout/hierarchy2"/>
    <dgm:cxn modelId="{8B0B1898-D343-491E-A1CD-D6DE4F0B202A}" type="presOf" srcId="{58349006-0DFE-4CCF-9495-DCF99EE0D376}" destId="{4F50F529-2F42-4724-8640-C8249656521B}" srcOrd="0" destOrd="0" presId="urn:microsoft.com/office/officeart/2005/8/layout/hierarchy2"/>
    <dgm:cxn modelId="{D9E3206B-1B2B-4D93-99E3-4097DF8425CE}" type="presOf" srcId="{0D555F9A-E576-440C-B964-9F6C50F1A979}" destId="{DC721CE7-D1F3-45FD-8032-F84718225A91}" srcOrd="1" destOrd="0" presId="urn:microsoft.com/office/officeart/2005/8/layout/hierarchy2"/>
    <dgm:cxn modelId="{21906FEF-2C3E-4AA5-A736-EC49169F59F9}" type="presOf" srcId="{FD6170E4-432A-40CD-9428-73FA427A320A}" destId="{D960CEBC-738C-40DF-AEF5-C7E253F93E50}" srcOrd="1" destOrd="0" presId="urn:microsoft.com/office/officeart/2005/8/layout/hierarchy2"/>
    <dgm:cxn modelId="{6509F882-0A10-46A1-AC04-44AA6E903132}" type="presOf" srcId="{194B2EFE-38B1-43FA-B112-7CB4358A36E0}" destId="{CF2136C1-7EB1-4578-A7D9-A022AE299C37}" srcOrd="0" destOrd="0" presId="urn:microsoft.com/office/officeart/2005/8/layout/hierarchy2"/>
    <dgm:cxn modelId="{94AC4442-75F5-4904-83E1-C11D5BCD15AC}" type="presOf" srcId="{CF1FD56B-C15B-4329-BF30-DD8966E63207}" destId="{4D569F59-CFF4-49D0-AA4C-B306EE671142}" srcOrd="0" destOrd="0" presId="urn:microsoft.com/office/officeart/2005/8/layout/hierarchy2"/>
    <dgm:cxn modelId="{CCBCBF1E-3134-4293-8B3C-A3B467B7F45E}" type="presParOf" srcId="{58A0C451-A194-410A-9A6E-EC0487393F0E}" destId="{10E61B7E-9A40-442A-9113-E51EC0F4D80F}" srcOrd="0" destOrd="0" presId="urn:microsoft.com/office/officeart/2005/8/layout/hierarchy2"/>
    <dgm:cxn modelId="{0DA34FDE-121A-4E1F-AD65-FC483BDB6818}" type="presParOf" srcId="{10E61B7E-9A40-442A-9113-E51EC0F4D80F}" destId="{A7428004-CED3-4C32-86C0-39DB08758887}" srcOrd="0" destOrd="0" presId="urn:microsoft.com/office/officeart/2005/8/layout/hierarchy2"/>
    <dgm:cxn modelId="{4CC6E2B9-21EC-44A7-95DB-046614C9743A}" type="presParOf" srcId="{10E61B7E-9A40-442A-9113-E51EC0F4D80F}" destId="{F16A04D5-9B68-41BD-BFCB-7EC96FF560BA}" srcOrd="1" destOrd="0" presId="urn:microsoft.com/office/officeart/2005/8/layout/hierarchy2"/>
    <dgm:cxn modelId="{867D0208-6BAB-4273-9B99-60643CF6FD51}" type="presParOf" srcId="{F16A04D5-9B68-41BD-BFCB-7EC96FF560BA}" destId="{CF2136C1-7EB1-4578-A7D9-A022AE299C37}" srcOrd="0" destOrd="0" presId="urn:microsoft.com/office/officeart/2005/8/layout/hierarchy2"/>
    <dgm:cxn modelId="{95A17C00-9301-45AA-94CB-11012CD08E16}" type="presParOf" srcId="{CF2136C1-7EB1-4578-A7D9-A022AE299C37}" destId="{E69898BE-E5AC-492C-820D-668F6445B780}" srcOrd="0" destOrd="0" presId="urn:microsoft.com/office/officeart/2005/8/layout/hierarchy2"/>
    <dgm:cxn modelId="{D37A228B-0C8E-4AD4-B30B-0F912DAD3F6B}" type="presParOf" srcId="{F16A04D5-9B68-41BD-BFCB-7EC96FF560BA}" destId="{B347C1C4-CF44-49EC-B9A9-13D7B80D3939}" srcOrd="1" destOrd="0" presId="urn:microsoft.com/office/officeart/2005/8/layout/hierarchy2"/>
    <dgm:cxn modelId="{FE1E8B6C-4C4D-47A8-BA07-AFE7CD06747A}" type="presParOf" srcId="{B347C1C4-CF44-49EC-B9A9-13D7B80D3939}" destId="{4F50F529-2F42-4724-8640-C8249656521B}" srcOrd="0" destOrd="0" presId="urn:microsoft.com/office/officeart/2005/8/layout/hierarchy2"/>
    <dgm:cxn modelId="{957D3B77-3907-4C4F-AD12-20882AC50440}" type="presParOf" srcId="{B347C1C4-CF44-49EC-B9A9-13D7B80D3939}" destId="{B1831675-3010-4735-A61D-130A8B04137E}" srcOrd="1" destOrd="0" presId="urn:microsoft.com/office/officeart/2005/8/layout/hierarchy2"/>
    <dgm:cxn modelId="{DA1AFE73-F311-4F94-83C3-69EC71149A95}" type="presParOf" srcId="{B1831675-3010-4735-A61D-130A8B04137E}" destId="{EE22D2DD-B601-4E2F-9293-C601153AF53D}" srcOrd="0" destOrd="0" presId="urn:microsoft.com/office/officeart/2005/8/layout/hierarchy2"/>
    <dgm:cxn modelId="{35F387D1-1D68-41FB-A3A7-D832D7D117B4}" type="presParOf" srcId="{EE22D2DD-B601-4E2F-9293-C601153AF53D}" destId="{D960CEBC-738C-40DF-AEF5-C7E253F93E50}" srcOrd="0" destOrd="0" presId="urn:microsoft.com/office/officeart/2005/8/layout/hierarchy2"/>
    <dgm:cxn modelId="{16F04391-D3B7-42AA-930C-0C8E0FC97690}" type="presParOf" srcId="{B1831675-3010-4735-A61D-130A8B04137E}" destId="{451C34D3-9126-44F5-8BB6-EB423DCA76ED}" srcOrd="1" destOrd="0" presId="urn:microsoft.com/office/officeart/2005/8/layout/hierarchy2"/>
    <dgm:cxn modelId="{4DF15808-D89E-468A-BE5C-35203B211437}" type="presParOf" srcId="{451C34D3-9126-44F5-8BB6-EB423DCA76ED}" destId="{4D569F59-CFF4-49D0-AA4C-B306EE671142}" srcOrd="0" destOrd="0" presId="urn:microsoft.com/office/officeart/2005/8/layout/hierarchy2"/>
    <dgm:cxn modelId="{A4C6043F-375D-4E76-9916-03BFD66E343E}" type="presParOf" srcId="{451C34D3-9126-44F5-8BB6-EB423DCA76ED}" destId="{0889FC1C-DB84-4B72-9918-C6C06BBA3AC8}" srcOrd="1" destOrd="0" presId="urn:microsoft.com/office/officeart/2005/8/layout/hierarchy2"/>
    <dgm:cxn modelId="{981EE8F1-C21C-4B12-94E7-F434BA562F78}" type="presParOf" srcId="{B1831675-3010-4735-A61D-130A8B04137E}" destId="{990E2475-3C08-4B84-B069-5D61D686DABE}" srcOrd="2" destOrd="0" presId="urn:microsoft.com/office/officeart/2005/8/layout/hierarchy2"/>
    <dgm:cxn modelId="{4C4C7E8D-EDB8-4E65-AE2D-21EEBE45C989}" type="presParOf" srcId="{990E2475-3C08-4B84-B069-5D61D686DABE}" destId="{DC721CE7-D1F3-45FD-8032-F84718225A91}" srcOrd="0" destOrd="0" presId="urn:microsoft.com/office/officeart/2005/8/layout/hierarchy2"/>
    <dgm:cxn modelId="{A612F53D-6E53-484D-B7E1-505AC654BA63}" type="presParOf" srcId="{B1831675-3010-4735-A61D-130A8B04137E}" destId="{771292A9-6530-4FB8-8EE2-001476AD6C08}" srcOrd="3" destOrd="0" presId="urn:microsoft.com/office/officeart/2005/8/layout/hierarchy2"/>
    <dgm:cxn modelId="{53A35FFB-9B09-48E1-A259-53ECE8ADC198}" type="presParOf" srcId="{771292A9-6530-4FB8-8EE2-001476AD6C08}" destId="{40AA20E1-6461-4DF1-AC46-5EE0473ACD40}" srcOrd="0" destOrd="0" presId="urn:microsoft.com/office/officeart/2005/8/layout/hierarchy2"/>
    <dgm:cxn modelId="{0FA9B0AE-6A6C-46A8-B88C-82DBF7A1E6C5}" type="presParOf" srcId="{771292A9-6530-4FB8-8EE2-001476AD6C08}" destId="{AC3201A5-8237-479B-9FB5-CDD31B57A8F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8530F5-4901-4553-9E34-769D8EF20361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1A58ECF-FE18-442B-8793-9F7F7C7C765C}">
      <dgm:prSet phldrT="[Текст]" custT="1"/>
      <dgm:spPr/>
      <dgm:t>
        <a:bodyPr/>
        <a:lstStyle/>
        <a:p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Правящие</a:t>
          </a:r>
        </a:p>
        <a:p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династии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DEA7AF-C38D-47C7-B4F0-6D23C06A50E6}" type="parTrans" cxnId="{72449F05-0928-4B57-99F3-A798A38037FE}">
      <dgm:prSet/>
      <dgm:spPr/>
      <dgm:t>
        <a:bodyPr/>
        <a:lstStyle/>
        <a:p>
          <a:endParaRPr lang="ru-RU"/>
        </a:p>
      </dgm:t>
    </dgm:pt>
    <dgm:pt modelId="{99DA6DD8-7962-476A-80FC-093C3B300AFA}" type="sibTrans" cxnId="{72449F05-0928-4B57-99F3-A798A38037FE}">
      <dgm:prSet/>
      <dgm:spPr/>
      <dgm:t>
        <a:bodyPr/>
        <a:lstStyle/>
        <a:p>
          <a:endParaRPr lang="ru-RU"/>
        </a:p>
      </dgm:t>
    </dgm:pt>
    <dgm:pt modelId="{64803681-EDB4-46A7-BC5D-0221EBFF0BEB}">
      <dgm:prSet custT="1"/>
      <dgm:spPr/>
      <dgm:t>
        <a:bodyPr/>
        <a:lstStyle/>
        <a:p>
          <a:r>
            <a:rPr lang="ru-RU" sz="1800" b="1" dirty="0" smtClean="0"/>
            <a:t>ФРАНКОНСКАЯ ДИНАСТИЯ </a:t>
          </a:r>
        </a:p>
        <a:p>
          <a:r>
            <a:rPr lang="ru-RU" sz="1800" b="1" dirty="0" smtClean="0"/>
            <a:t>1024—1125 гг.</a:t>
          </a:r>
          <a:endParaRPr lang="ru-RU" sz="1800" b="1" dirty="0"/>
        </a:p>
      </dgm:t>
    </dgm:pt>
    <dgm:pt modelId="{A1FFEA68-6545-4086-B540-E50115B71ECA}" type="parTrans" cxnId="{4B0568D9-DBD6-4482-B8F5-27BF1A10DDCF}">
      <dgm:prSet/>
      <dgm:spPr/>
      <dgm:t>
        <a:bodyPr/>
        <a:lstStyle/>
        <a:p>
          <a:endParaRPr lang="ru-RU"/>
        </a:p>
      </dgm:t>
    </dgm:pt>
    <dgm:pt modelId="{19421566-6E47-4445-B3F4-1B7E27CC15A5}" type="sibTrans" cxnId="{4B0568D9-DBD6-4482-B8F5-27BF1A10DDCF}">
      <dgm:prSet/>
      <dgm:spPr/>
      <dgm:t>
        <a:bodyPr/>
        <a:lstStyle/>
        <a:p>
          <a:endParaRPr lang="ru-RU"/>
        </a:p>
      </dgm:t>
    </dgm:pt>
    <dgm:pt modelId="{BBB5E831-676B-430B-BD9A-3643946FC76B}">
      <dgm:prSet custT="1"/>
      <dgm:spPr/>
      <dgm:t>
        <a:bodyPr/>
        <a:lstStyle/>
        <a:p>
          <a:r>
            <a:rPr lang="ru-RU" sz="2000" b="1" dirty="0" smtClean="0"/>
            <a:t>ДИНАСТИЯ ГОГЕНШТАУФЕНОВ 1138—1254 гг.</a:t>
          </a:r>
          <a:endParaRPr lang="ru-RU" sz="2000" b="1" dirty="0"/>
        </a:p>
      </dgm:t>
    </dgm:pt>
    <dgm:pt modelId="{CBFF0F2E-1418-4103-A7F1-DD94A77D2452}" type="parTrans" cxnId="{C7CE7182-14B7-447C-9C94-56AF0EE0C045}">
      <dgm:prSet/>
      <dgm:spPr/>
      <dgm:t>
        <a:bodyPr/>
        <a:lstStyle/>
        <a:p>
          <a:endParaRPr lang="ru-RU"/>
        </a:p>
      </dgm:t>
    </dgm:pt>
    <dgm:pt modelId="{7FACCFB7-B36B-4A2F-AE96-33068795E7E3}" type="sibTrans" cxnId="{C7CE7182-14B7-447C-9C94-56AF0EE0C045}">
      <dgm:prSet/>
      <dgm:spPr/>
      <dgm:t>
        <a:bodyPr/>
        <a:lstStyle/>
        <a:p>
          <a:endParaRPr lang="ru-RU"/>
        </a:p>
      </dgm:t>
    </dgm:pt>
    <dgm:pt modelId="{DC393D2C-80B3-4579-9C96-5475A27A1989}">
      <dgm:prSet/>
      <dgm:spPr/>
      <dgm:t>
        <a:bodyPr/>
        <a:lstStyle/>
        <a:p>
          <a:r>
            <a:rPr lang="ru-RU" b="1" dirty="0" smtClean="0"/>
            <a:t>ДИНАСТИЯ ЛЮКСЕМБУРГОВ 1347—1437 гг.</a:t>
          </a:r>
          <a:endParaRPr lang="ru-RU" dirty="0"/>
        </a:p>
      </dgm:t>
    </dgm:pt>
    <dgm:pt modelId="{423A26FF-4444-4CDD-9419-1DD2D8322244}" type="parTrans" cxnId="{1A74C184-F4E9-46FE-A092-E238FA6D1315}">
      <dgm:prSet/>
      <dgm:spPr/>
      <dgm:t>
        <a:bodyPr/>
        <a:lstStyle/>
        <a:p>
          <a:endParaRPr lang="ru-RU"/>
        </a:p>
      </dgm:t>
    </dgm:pt>
    <dgm:pt modelId="{66F616FF-7CD2-4D71-AF2C-7A2E6DF85392}" type="sibTrans" cxnId="{1A74C184-F4E9-46FE-A092-E238FA6D1315}">
      <dgm:prSet/>
      <dgm:spPr/>
      <dgm:t>
        <a:bodyPr/>
        <a:lstStyle/>
        <a:p>
          <a:endParaRPr lang="ru-RU"/>
        </a:p>
      </dgm:t>
    </dgm:pt>
    <dgm:pt modelId="{571D74C2-9921-4BB8-B0AA-A26364382D13}">
      <dgm:prSet custT="1"/>
      <dgm:spPr/>
      <dgm:t>
        <a:bodyPr/>
        <a:lstStyle/>
        <a:p>
          <a:r>
            <a:rPr lang="ru-RU" sz="1800" b="1" dirty="0" smtClean="0"/>
            <a:t>ДИНАСТИЯ ГАБСБУРГОВ</a:t>
          </a:r>
        </a:p>
        <a:p>
          <a:r>
            <a:rPr lang="ru-RU" sz="1800" b="1" dirty="0" smtClean="0"/>
            <a:t>1438—1806 гг.</a:t>
          </a:r>
          <a:endParaRPr lang="ru-RU" sz="1800" b="1" dirty="0"/>
        </a:p>
      </dgm:t>
    </dgm:pt>
    <dgm:pt modelId="{33557335-C8D6-4552-BF9C-CB854F3BF2D0}" type="parTrans" cxnId="{8DF104A6-FC34-4084-9412-A25AE1119ECC}">
      <dgm:prSet/>
      <dgm:spPr/>
      <dgm:t>
        <a:bodyPr/>
        <a:lstStyle/>
        <a:p>
          <a:endParaRPr lang="ru-RU"/>
        </a:p>
      </dgm:t>
    </dgm:pt>
    <dgm:pt modelId="{665F74B9-D5D8-4E53-B5B4-ECCBF94808E9}" type="sibTrans" cxnId="{8DF104A6-FC34-4084-9412-A25AE1119ECC}">
      <dgm:prSet/>
      <dgm:spPr/>
      <dgm:t>
        <a:bodyPr/>
        <a:lstStyle/>
        <a:p>
          <a:endParaRPr lang="ru-RU"/>
        </a:p>
      </dgm:t>
    </dgm:pt>
    <dgm:pt modelId="{665EFA3B-33AE-4DC3-9333-17F8909C0EE9}" type="pres">
      <dgm:prSet presAssocID="{618530F5-4901-4553-9E34-769D8EF2036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E91816-CABC-41F8-8379-C8D812ACAF6A}" type="pres">
      <dgm:prSet presAssocID="{01A58ECF-FE18-442B-8793-9F7F7C7C765C}" presName="centerShape" presStyleLbl="node0" presStyleIdx="0" presStyleCnt="1" custScaleX="158118" custLinFactNeighborX="1479" custLinFactNeighborY="-792"/>
      <dgm:spPr/>
      <dgm:t>
        <a:bodyPr/>
        <a:lstStyle/>
        <a:p>
          <a:endParaRPr lang="ru-RU"/>
        </a:p>
      </dgm:t>
    </dgm:pt>
    <dgm:pt modelId="{CBB04A3E-41D4-46FF-A806-E3E4D4643C50}" type="pres">
      <dgm:prSet presAssocID="{CBFF0F2E-1418-4103-A7F1-DD94A77D2452}" presName="Name9" presStyleLbl="parChTrans1D2" presStyleIdx="0" presStyleCnt="4"/>
      <dgm:spPr/>
      <dgm:t>
        <a:bodyPr/>
        <a:lstStyle/>
        <a:p>
          <a:endParaRPr lang="ru-RU"/>
        </a:p>
      </dgm:t>
    </dgm:pt>
    <dgm:pt modelId="{6FA4FFB8-F023-4F5F-A906-B97A00891AE0}" type="pres">
      <dgm:prSet presAssocID="{CBFF0F2E-1418-4103-A7F1-DD94A77D2452}" presName="connTx" presStyleLbl="parChTrans1D2" presStyleIdx="0" presStyleCnt="4"/>
      <dgm:spPr/>
      <dgm:t>
        <a:bodyPr/>
        <a:lstStyle/>
        <a:p>
          <a:endParaRPr lang="ru-RU"/>
        </a:p>
      </dgm:t>
    </dgm:pt>
    <dgm:pt modelId="{8A2EBC48-A9D5-4A80-AA74-AC926350C965}" type="pres">
      <dgm:prSet presAssocID="{BBB5E831-676B-430B-BD9A-3643946FC76B}" presName="node" presStyleLbl="node1" presStyleIdx="0" presStyleCnt="4" custScaleX="316200" custScaleY="106381">
        <dgm:presLayoutVars>
          <dgm:bulletEnabled val="1"/>
        </dgm:presLayoutVars>
      </dgm:prSet>
      <dgm:spPr>
        <a:prstGeom prst="ribbon2">
          <a:avLst/>
        </a:prstGeom>
      </dgm:spPr>
      <dgm:t>
        <a:bodyPr/>
        <a:lstStyle/>
        <a:p>
          <a:endParaRPr lang="ru-RU"/>
        </a:p>
      </dgm:t>
    </dgm:pt>
    <dgm:pt modelId="{94481764-3498-4294-9CCD-9348424FA438}" type="pres">
      <dgm:prSet presAssocID="{33557335-C8D6-4552-BF9C-CB854F3BF2D0}" presName="Name9" presStyleLbl="parChTrans1D2" presStyleIdx="1" presStyleCnt="4"/>
      <dgm:spPr/>
      <dgm:t>
        <a:bodyPr/>
        <a:lstStyle/>
        <a:p>
          <a:endParaRPr lang="ru-RU"/>
        </a:p>
      </dgm:t>
    </dgm:pt>
    <dgm:pt modelId="{CE30D41C-E5CF-4FCF-9038-CE15E429E6DB}" type="pres">
      <dgm:prSet presAssocID="{33557335-C8D6-4552-BF9C-CB854F3BF2D0}" presName="connTx" presStyleLbl="parChTrans1D2" presStyleIdx="1" presStyleCnt="4"/>
      <dgm:spPr/>
      <dgm:t>
        <a:bodyPr/>
        <a:lstStyle/>
        <a:p>
          <a:endParaRPr lang="ru-RU"/>
        </a:p>
      </dgm:t>
    </dgm:pt>
    <dgm:pt modelId="{6544945A-94D7-4E81-B1B0-3F1419E5390A}" type="pres">
      <dgm:prSet presAssocID="{571D74C2-9921-4BB8-B0AA-A26364382D13}" presName="node" presStyleLbl="node1" presStyleIdx="1" presStyleCnt="4" custScaleX="234554" custScaleY="163176" custRadScaleRad="145649" custRadScaleInc="5808">
        <dgm:presLayoutVars>
          <dgm:bulletEnabled val="1"/>
        </dgm:presLayoutVars>
      </dgm:prSet>
      <dgm:spPr>
        <a:prstGeom prst="ribbon">
          <a:avLst/>
        </a:prstGeom>
      </dgm:spPr>
      <dgm:t>
        <a:bodyPr/>
        <a:lstStyle/>
        <a:p>
          <a:endParaRPr lang="ru-RU"/>
        </a:p>
      </dgm:t>
    </dgm:pt>
    <dgm:pt modelId="{25CB73BB-9765-4F8F-B95F-1A391E7E7ADE}" type="pres">
      <dgm:prSet presAssocID="{423A26FF-4444-4CDD-9419-1DD2D8322244}" presName="Name9" presStyleLbl="parChTrans1D2" presStyleIdx="2" presStyleCnt="4"/>
      <dgm:spPr/>
      <dgm:t>
        <a:bodyPr/>
        <a:lstStyle/>
        <a:p>
          <a:endParaRPr lang="ru-RU"/>
        </a:p>
      </dgm:t>
    </dgm:pt>
    <dgm:pt modelId="{32BD4697-1C35-48B4-84D2-87B103382CE4}" type="pres">
      <dgm:prSet presAssocID="{423A26FF-4444-4CDD-9419-1DD2D8322244}" presName="connTx" presStyleLbl="parChTrans1D2" presStyleIdx="2" presStyleCnt="4"/>
      <dgm:spPr/>
      <dgm:t>
        <a:bodyPr/>
        <a:lstStyle/>
        <a:p>
          <a:endParaRPr lang="ru-RU"/>
        </a:p>
      </dgm:t>
    </dgm:pt>
    <dgm:pt modelId="{F0885D3A-C14D-4D6B-9125-00E7AB0654BD}" type="pres">
      <dgm:prSet presAssocID="{DC393D2C-80B3-4579-9C96-5475A27A1989}" presName="node" presStyleLbl="node1" presStyleIdx="2" presStyleCnt="4" custScaleX="223714" custScaleY="132835">
        <dgm:presLayoutVars>
          <dgm:bulletEnabled val="1"/>
        </dgm:presLayoutVars>
      </dgm:prSet>
      <dgm:spPr>
        <a:prstGeom prst="ribbon2">
          <a:avLst/>
        </a:prstGeom>
      </dgm:spPr>
      <dgm:t>
        <a:bodyPr/>
        <a:lstStyle/>
        <a:p>
          <a:endParaRPr lang="ru-RU"/>
        </a:p>
      </dgm:t>
    </dgm:pt>
    <dgm:pt modelId="{52722408-08A3-4D23-8EA6-FFC81A191905}" type="pres">
      <dgm:prSet presAssocID="{A1FFEA68-6545-4086-B540-E50115B71ECA}" presName="Name9" presStyleLbl="parChTrans1D2" presStyleIdx="3" presStyleCnt="4"/>
      <dgm:spPr/>
      <dgm:t>
        <a:bodyPr/>
        <a:lstStyle/>
        <a:p>
          <a:endParaRPr lang="ru-RU"/>
        </a:p>
      </dgm:t>
    </dgm:pt>
    <dgm:pt modelId="{74824C08-FD87-45BC-9E0D-518833C79E3A}" type="pres">
      <dgm:prSet presAssocID="{A1FFEA68-6545-4086-B540-E50115B71ECA}" presName="connTx" presStyleLbl="parChTrans1D2" presStyleIdx="3" presStyleCnt="4"/>
      <dgm:spPr/>
      <dgm:t>
        <a:bodyPr/>
        <a:lstStyle/>
        <a:p>
          <a:endParaRPr lang="ru-RU"/>
        </a:p>
      </dgm:t>
    </dgm:pt>
    <dgm:pt modelId="{F4DBE6F5-87E6-4DF5-8AA2-5AC36EBB48E2}" type="pres">
      <dgm:prSet presAssocID="{64803681-EDB4-46A7-BC5D-0221EBFF0BEB}" presName="node" presStyleLbl="node1" presStyleIdx="3" presStyleCnt="4" custScaleX="263413" custScaleY="182219" custRadScaleRad="177799" custRadScaleInc="-7042">
        <dgm:presLayoutVars>
          <dgm:bulletEnabled val="1"/>
        </dgm:presLayoutVars>
      </dgm:prSet>
      <dgm:spPr>
        <a:prstGeom prst="ribbon">
          <a:avLst/>
        </a:prstGeom>
      </dgm:spPr>
      <dgm:t>
        <a:bodyPr/>
        <a:lstStyle/>
        <a:p>
          <a:endParaRPr lang="ru-RU"/>
        </a:p>
      </dgm:t>
    </dgm:pt>
  </dgm:ptLst>
  <dgm:cxnLst>
    <dgm:cxn modelId="{B50D06A2-2CC5-4635-835C-5A2EB11B88E4}" type="presOf" srcId="{571D74C2-9921-4BB8-B0AA-A26364382D13}" destId="{6544945A-94D7-4E81-B1B0-3F1419E5390A}" srcOrd="0" destOrd="0" presId="urn:microsoft.com/office/officeart/2005/8/layout/radial1"/>
    <dgm:cxn modelId="{E3654B90-8BBB-41A5-A017-37877C7E38A2}" type="presOf" srcId="{618530F5-4901-4553-9E34-769D8EF20361}" destId="{665EFA3B-33AE-4DC3-9333-17F8909C0EE9}" srcOrd="0" destOrd="0" presId="urn:microsoft.com/office/officeart/2005/8/layout/radial1"/>
    <dgm:cxn modelId="{1A74C184-F4E9-46FE-A092-E238FA6D1315}" srcId="{01A58ECF-FE18-442B-8793-9F7F7C7C765C}" destId="{DC393D2C-80B3-4579-9C96-5475A27A1989}" srcOrd="2" destOrd="0" parTransId="{423A26FF-4444-4CDD-9419-1DD2D8322244}" sibTransId="{66F616FF-7CD2-4D71-AF2C-7A2E6DF85392}"/>
    <dgm:cxn modelId="{F028582F-D9E5-4CFA-A397-7EE1E6145D57}" type="presOf" srcId="{A1FFEA68-6545-4086-B540-E50115B71ECA}" destId="{52722408-08A3-4D23-8EA6-FFC81A191905}" srcOrd="0" destOrd="0" presId="urn:microsoft.com/office/officeart/2005/8/layout/radial1"/>
    <dgm:cxn modelId="{B3D01E6C-A75F-41C1-9A2B-B6315ED52FC5}" type="presOf" srcId="{33557335-C8D6-4552-BF9C-CB854F3BF2D0}" destId="{94481764-3498-4294-9CCD-9348424FA438}" srcOrd="0" destOrd="0" presId="urn:microsoft.com/office/officeart/2005/8/layout/radial1"/>
    <dgm:cxn modelId="{2AE1D6AF-1E55-43AA-A637-5807FDCCEECF}" type="presOf" srcId="{A1FFEA68-6545-4086-B540-E50115B71ECA}" destId="{74824C08-FD87-45BC-9E0D-518833C79E3A}" srcOrd="1" destOrd="0" presId="urn:microsoft.com/office/officeart/2005/8/layout/radial1"/>
    <dgm:cxn modelId="{32ED5312-A42B-4AFB-B71E-45C65DF94F12}" type="presOf" srcId="{33557335-C8D6-4552-BF9C-CB854F3BF2D0}" destId="{CE30D41C-E5CF-4FCF-9038-CE15E429E6DB}" srcOrd="1" destOrd="0" presId="urn:microsoft.com/office/officeart/2005/8/layout/radial1"/>
    <dgm:cxn modelId="{77ABB383-DD1F-4414-AF07-5E3BA68D1EFE}" type="presOf" srcId="{BBB5E831-676B-430B-BD9A-3643946FC76B}" destId="{8A2EBC48-A9D5-4A80-AA74-AC926350C965}" srcOrd="0" destOrd="0" presId="urn:microsoft.com/office/officeart/2005/8/layout/radial1"/>
    <dgm:cxn modelId="{02B3C33F-DA14-4CA4-A632-417434700F55}" type="presOf" srcId="{64803681-EDB4-46A7-BC5D-0221EBFF0BEB}" destId="{F4DBE6F5-87E6-4DF5-8AA2-5AC36EBB48E2}" srcOrd="0" destOrd="0" presId="urn:microsoft.com/office/officeart/2005/8/layout/radial1"/>
    <dgm:cxn modelId="{4B0568D9-DBD6-4482-B8F5-27BF1A10DDCF}" srcId="{01A58ECF-FE18-442B-8793-9F7F7C7C765C}" destId="{64803681-EDB4-46A7-BC5D-0221EBFF0BEB}" srcOrd="3" destOrd="0" parTransId="{A1FFEA68-6545-4086-B540-E50115B71ECA}" sibTransId="{19421566-6E47-4445-B3F4-1B7E27CC15A5}"/>
    <dgm:cxn modelId="{72449F05-0928-4B57-99F3-A798A38037FE}" srcId="{618530F5-4901-4553-9E34-769D8EF20361}" destId="{01A58ECF-FE18-442B-8793-9F7F7C7C765C}" srcOrd="0" destOrd="0" parTransId="{9BDEA7AF-C38D-47C7-B4F0-6D23C06A50E6}" sibTransId="{99DA6DD8-7962-476A-80FC-093C3B300AFA}"/>
    <dgm:cxn modelId="{8DF104A6-FC34-4084-9412-A25AE1119ECC}" srcId="{01A58ECF-FE18-442B-8793-9F7F7C7C765C}" destId="{571D74C2-9921-4BB8-B0AA-A26364382D13}" srcOrd="1" destOrd="0" parTransId="{33557335-C8D6-4552-BF9C-CB854F3BF2D0}" sibTransId="{665F74B9-D5D8-4E53-B5B4-ECCBF94808E9}"/>
    <dgm:cxn modelId="{9930804E-826A-4615-B3E1-649406C55611}" type="presOf" srcId="{CBFF0F2E-1418-4103-A7F1-DD94A77D2452}" destId="{6FA4FFB8-F023-4F5F-A906-B97A00891AE0}" srcOrd="1" destOrd="0" presId="urn:microsoft.com/office/officeart/2005/8/layout/radial1"/>
    <dgm:cxn modelId="{E81AF7B1-D580-4170-8812-DE07551FF31A}" type="presOf" srcId="{423A26FF-4444-4CDD-9419-1DD2D8322244}" destId="{25CB73BB-9765-4F8F-B95F-1A391E7E7ADE}" srcOrd="0" destOrd="0" presId="urn:microsoft.com/office/officeart/2005/8/layout/radial1"/>
    <dgm:cxn modelId="{6C1DB0EC-B72A-4B1B-B0F3-8DE892730589}" type="presOf" srcId="{CBFF0F2E-1418-4103-A7F1-DD94A77D2452}" destId="{CBB04A3E-41D4-46FF-A806-E3E4D4643C50}" srcOrd="0" destOrd="0" presId="urn:microsoft.com/office/officeart/2005/8/layout/radial1"/>
    <dgm:cxn modelId="{C7CE7182-14B7-447C-9C94-56AF0EE0C045}" srcId="{01A58ECF-FE18-442B-8793-9F7F7C7C765C}" destId="{BBB5E831-676B-430B-BD9A-3643946FC76B}" srcOrd="0" destOrd="0" parTransId="{CBFF0F2E-1418-4103-A7F1-DD94A77D2452}" sibTransId="{7FACCFB7-B36B-4A2F-AE96-33068795E7E3}"/>
    <dgm:cxn modelId="{BAFF2F01-470D-4F59-B533-3C60B4B58CA7}" type="presOf" srcId="{01A58ECF-FE18-442B-8793-9F7F7C7C765C}" destId="{AFE91816-CABC-41F8-8379-C8D812ACAF6A}" srcOrd="0" destOrd="0" presId="urn:microsoft.com/office/officeart/2005/8/layout/radial1"/>
    <dgm:cxn modelId="{CFC22735-EA59-46F8-B5FC-4CD3B13CFB7B}" type="presOf" srcId="{DC393D2C-80B3-4579-9C96-5475A27A1989}" destId="{F0885D3A-C14D-4D6B-9125-00E7AB0654BD}" srcOrd="0" destOrd="0" presId="urn:microsoft.com/office/officeart/2005/8/layout/radial1"/>
    <dgm:cxn modelId="{B6AD99A6-7B56-4E3D-96E5-AB19E45C2288}" type="presOf" srcId="{423A26FF-4444-4CDD-9419-1DD2D8322244}" destId="{32BD4697-1C35-48B4-84D2-87B103382CE4}" srcOrd="1" destOrd="0" presId="urn:microsoft.com/office/officeart/2005/8/layout/radial1"/>
    <dgm:cxn modelId="{0B97109F-6E6C-4C04-904E-A281B39EA8F5}" type="presParOf" srcId="{665EFA3B-33AE-4DC3-9333-17F8909C0EE9}" destId="{AFE91816-CABC-41F8-8379-C8D812ACAF6A}" srcOrd="0" destOrd="0" presId="urn:microsoft.com/office/officeart/2005/8/layout/radial1"/>
    <dgm:cxn modelId="{C100F896-8A47-4243-BF2B-F7B710165EDB}" type="presParOf" srcId="{665EFA3B-33AE-4DC3-9333-17F8909C0EE9}" destId="{CBB04A3E-41D4-46FF-A806-E3E4D4643C50}" srcOrd="1" destOrd="0" presId="urn:microsoft.com/office/officeart/2005/8/layout/radial1"/>
    <dgm:cxn modelId="{798C7481-392B-4B82-A6C0-7BC0C8DD9EF9}" type="presParOf" srcId="{CBB04A3E-41D4-46FF-A806-E3E4D4643C50}" destId="{6FA4FFB8-F023-4F5F-A906-B97A00891AE0}" srcOrd="0" destOrd="0" presId="urn:microsoft.com/office/officeart/2005/8/layout/radial1"/>
    <dgm:cxn modelId="{E7217E50-AC3D-4AA2-8ACC-AB387A01FA44}" type="presParOf" srcId="{665EFA3B-33AE-4DC3-9333-17F8909C0EE9}" destId="{8A2EBC48-A9D5-4A80-AA74-AC926350C965}" srcOrd="2" destOrd="0" presId="urn:microsoft.com/office/officeart/2005/8/layout/radial1"/>
    <dgm:cxn modelId="{B835A9D7-0589-4A62-A7DA-F58B85FFA900}" type="presParOf" srcId="{665EFA3B-33AE-4DC3-9333-17F8909C0EE9}" destId="{94481764-3498-4294-9CCD-9348424FA438}" srcOrd="3" destOrd="0" presId="urn:microsoft.com/office/officeart/2005/8/layout/radial1"/>
    <dgm:cxn modelId="{C5916740-26CA-4F3D-A007-B7773BF3A6DA}" type="presParOf" srcId="{94481764-3498-4294-9CCD-9348424FA438}" destId="{CE30D41C-E5CF-4FCF-9038-CE15E429E6DB}" srcOrd="0" destOrd="0" presId="urn:microsoft.com/office/officeart/2005/8/layout/radial1"/>
    <dgm:cxn modelId="{8F4580BE-3324-4BC7-A742-F1E9214F7FDC}" type="presParOf" srcId="{665EFA3B-33AE-4DC3-9333-17F8909C0EE9}" destId="{6544945A-94D7-4E81-B1B0-3F1419E5390A}" srcOrd="4" destOrd="0" presId="urn:microsoft.com/office/officeart/2005/8/layout/radial1"/>
    <dgm:cxn modelId="{DC4CDC31-740D-4D31-8B5C-98B70E1A2C16}" type="presParOf" srcId="{665EFA3B-33AE-4DC3-9333-17F8909C0EE9}" destId="{25CB73BB-9765-4F8F-B95F-1A391E7E7ADE}" srcOrd="5" destOrd="0" presId="urn:microsoft.com/office/officeart/2005/8/layout/radial1"/>
    <dgm:cxn modelId="{E550C55D-41B4-4B5C-BFFF-ECA0D5AA93C1}" type="presParOf" srcId="{25CB73BB-9765-4F8F-B95F-1A391E7E7ADE}" destId="{32BD4697-1C35-48B4-84D2-87B103382CE4}" srcOrd="0" destOrd="0" presId="urn:microsoft.com/office/officeart/2005/8/layout/radial1"/>
    <dgm:cxn modelId="{F514F217-CBC5-4498-8595-2B7BE7E99D35}" type="presParOf" srcId="{665EFA3B-33AE-4DC3-9333-17F8909C0EE9}" destId="{F0885D3A-C14D-4D6B-9125-00E7AB0654BD}" srcOrd="6" destOrd="0" presId="urn:microsoft.com/office/officeart/2005/8/layout/radial1"/>
    <dgm:cxn modelId="{341FFA7A-3B87-4128-A068-F6F599312984}" type="presParOf" srcId="{665EFA3B-33AE-4DC3-9333-17F8909C0EE9}" destId="{52722408-08A3-4D23-8EA6-FFC81A191905}" srcOrd="7" destOrd="0" presId="urn:microsoft.com/office/officeart/2005/8/layout/radial1"/>
    <dgm:cxn modelId="{90049D65-5239-4ACC-826B-05CCC7215248}" type="presParOf" srcId="{52722408-08A3-4D23-8EA6-FFC81A191905}" destId="{74824C08-FD87-45BC-9E0D-518833C79E3A}" srcOrd="0" destOrd="0" presId="urn:microsoft.com/office/officeart/2005/8/layout/radial1"/>
    <dgm:cxn modelId="{99E16F9A-222E-4DDC-B1DA-B2D0540BDF81}" type="presParOf" srcId="{665EFA3B-33AE-4DC3-9333-17F8909C0EE9}" destId="{F4DBE6F5-87E6-4DF5-8AA2-5AC36EBB48E2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3F476-2DDC-402E-869A-C5DAD5228FD0}">
      <dsp:nvSpPr>
        <dsp:cNvPr id="0" name=""/>
        <dsp:cNvSpPr/>
      </dsp:nvSpPr>
      <dsp:spPr>
        <a:xfrm rot="16200000">
          <a:off x="-1271205" y="1418974"/>
          <a:ext cx="4941581" cy="2103632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9815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ГЕРМАНСКИЕ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ГОРОДА БЫЛИ ОЧЕНЬ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БОГАТЫ И МОГЛИ ОБХОДИТЬСЯ БЕЗ ПОМОЩИ ИМПЕРАТОРА</a:t>
          </a:r>
          <a:endParaRPr lang="ru-RU" sz="2000" kern="1200" dirty="0"/>
        </a:p>
      </dsp:txBody>
      <dsp:txXfrm rot="5400000">
        <a:off x="147769" y="988316"/>
        <a:ext cx="2103632" cy="2964949"/>
      </dsp:txXfrm>
    </dsp:sp>
    <dsp:sp modelId="{EE8F7621-16C2-4051-9B62-8401A2CC16C5}">
      <dsp:nvSpPr>
        <dsp:cNvPr id="0" name=""/>
        <dsp:cNvSpPr/>
      </dsp:nvSpPr>
      <dsp:spPr>
        <a:xfrm rot="16200000">
          <a:off x="885283" y="1418974"/>
          <a:ext cx="4941581" cy="2103632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9815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ГЕРМАНСКИЕ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КУПЦЫ  БОЛЬШЕ ЗАНИМАЛИСЬ ВНЕШНЕЙ ТОРГОВЛЕЙ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ЧЕМ ВНУТРЕННЕЙ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 rot="5400000">
        <a:off x="2304257" y="988316"/>
        <a:ext cx="2103632" cy="2964949"/>
      </dsp:txXfrm>
    </dsp:sp>
    <dsp:sp modelId="{342DFA5E-C9F8-4867-8E27-CB14536DC8D6}">
      <dsp:nvSpPr>
        <dsp:cNvPr id="0" name=""/>
        <dsp:cNvSpPr/>
      </dsp:nvSpPr>
      <dsp:spPr>
        <a:xfrm rot="16200000">
          <a:off x="3021663" y="1418974"/>
          <a:ext cx="4941581" cy="2103632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9815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МЕЛКИЕ ФЕОДАЛЫ БЫЛИ СЛИШКОМ СЛАБЫ</a:t>
          </a:r>
          <a:endParaRPr lang="ru-RU" sz="2000" kern="1200" dirty="0"/>
        </a:p>
      </dsp:txBody>
      <dsp:txXfrm rot="5400000">
        <a:off x="4440637" y="988316"/>
        <a:ext cx="2103632" cy="2964949"/>
      </dsp:txXfrm>
    </dsp:sp>
    <dsp:sp modelId="{88E49C20-D656-4AE4-A8C8-617F2B251565}">
      <dsp:nvSpPr>
        <dsp:cNvPr id="0" name=""/>
        <dsp:cNvSpPr/>
      </dsp:nvSpPr>
      <dsp:spPr>
        <a:xfrm rot="16200000">
          <a:off x="5276965" y="1418974"/>
          <a:ext cx="4941581" cy="2103632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9815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ГЕРМАНСКИХ ИМПЕРАТОРОВ БОЛЬШЕ ИНТЕРЕСОВАЛ ЗАХВАТ ЧУЖИХ ЗЕМЕЛЬ, ЧЕМ ОБЪЕДИНЕНИЕ СТРАНЫ</a:t>
          </a:r>
          <a:endParaRPr lang="ru-RU" sz="2000" kern="1200" dirty="0"/>
        </a:p>
      </dsp:txBody>
      <dsp:txXfrm rot="5400000">
        <a:off x="6695939" y="988316"/>
        <a:ext cx="2103632" cy="2964949"/>
      </dsp:txXfrm>
    </dsp:sp>
    <dsp:sp modelId="{AA1E1224-2FA7-43E0-B382-092A29752D4C}">
      <dsp:nvSpPr>
        <dsp:cNvPr id="0" name=""/>
        <dsp:cNvSpPr/>
      </dsp:nvSpPr>
      <dsp:spPr>
        <a:xfrm rot="16200000">
          <a:off x="7638633" y="1418974"/>
          <a:ext cx="4941581" cy="2103632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9815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ОБЪЕДИНЕНИЕ ЗЕМЕЛЬ ШЛО ВОКРУГ МНОГИХ ЦЕНТРОВ.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ШЛО УСИЛЕНИЕ ВЛАСТИ ОТДЕЛЬНЫХ КНЯЗЕЙ</a:t>
          </a:r>
          <a:endParaRPr lang="ru-RU" sz="2000" kern="1200" dirty="0"/>
        </a:p>
      </dsp:txBody>
      <dsp:txXfrm rot="5400000">
        <a:off x="9057607" y="988316"/>
        <a:ext cx="2103632" cy="29649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428004-CED3-4C32-86C0-39DB08758887}">
      <dsp:nvSpPr>
        <dsp:cNvPr id="0" name=""/>
        <dsp:cNvSpPr/>
      </dsp:nvSpPr>
      <dsp:spPr>
        <a:xfrm>
          <a:off x="7228" y="2067460"/>
          <a:ext cx="2261212" cy="14277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КУРФЮРСТЫ-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ВЛИЯТЕЛЬНЫЕ КНЯЗЬЯ</a:t>
          </a:r>
          <a:endParaRPr lang="ru-RU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046" y="2109278"/>
        <a:ext cx="2177576" cy="1344125"/>
      </dsp:txXfrm>
    </dsp:sp>
    <dsp:sp modelId="{CF2136C1-7EB1-4578-A7D9-A022AE299C37}">
      <dsp:nvSpPr>
        <dsp:cNvPr id="0" name=""/>
        <dsp:cNvSpPr/>
      </dsp:nvSpPr>
      <dsp:spPr>
        <a:xfrm>
          <a:off x="2268440" y="2775524"/>
          <a:ext cx="287631" cy="11634"/>
        </a:xfrm>
        <a:custGeom>
          <a:avLst/>
          <a:gdLst/>
          <a:ahLst/>
          <a:cxnLst/>
          <a:rect l="0" t="0" r="0" b="0"/>
          <a:pathLst>
            <a:path>
              <a:moveTo>
                <a:pt x="0" y="5817"/>
              </a:moveTo>
              <a:lnTo>
                <a:pt x="287631" y="58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405065" y="2774150"/>
        <a:ext cx="14381" cy="14381"/>
      </dsp:txXfrm>
    </dsp:sp>
    <dsp:sp modelId="{4F50F529-2F42-4724-8640-C8249656521B}">
      <dsp:nvSpPr>
        <dsp:cNvPr id="0" name=""/>
        <dsp:cNvSpPr/>
      </dsp:nvSpPr>
      <dsp:spPr>
        <a:xfrm>
          <a:off x="2556071" y="2224113"/>
          <a:ext cx="2369584" cy="11144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ИЗБИРАЛИ ИМПЕРАТОРА</a:t>
          </a:r>
          <a:endParaRPr lang="ru-RU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88712" y="2256754"/>
        <a:ext cx="2304302" cy="1049173"/>
      </dsp:txXfrm>
    </dsp:sp>
    <dsp:sp modelId="{EE22D2DD-B601-4E2F-9293-C601153AF53D}">
      <dsp:nvSpPr>
        <dsp:cNvPr id="0" name=""/>
        <dsp:cNvSpPr/>
      </dsp:nvSpPr>
      <dsp:spPr>
        <a:xfrm rot="16712584">
          <a:off x="4300387" y="2049312"/>
          <a:ext cx="1468720" cy="11634"/>
        </a:xfrm>
        <a:custGeom>
          <a:avLst/>
          <a:gdLst/>
          <a:ahLst/>
          <a:cxnLst/>
          <a:rect l="0" t="0" r="0" b="0"/>
          <a:pathLst>
            <a:path>
              <a:moveTo>
                <a:pt x="0" y="5817"/>
              </a:moveTo>
              <a:lnTo>
                <a:pt x="1468720" y="581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998029" y="2018411"/>
        <a:ext cx="73436" cy="73436"/>
      </dsp:txXfrm>
    </dsp:sp>
    <dsp:sp modelId="{4D569F59-CFF4-49D0-AA4C-B306EE671142}">
      <dsp:nvSpPr>
        <dsp:cNvPr id="0" name=""/>
        <dsp:cNvSpPr/>
      </dsp:nvSpPr>
      <dsp:spPr>
        <a:xfrm>
          <a:off x="5143838" y="352834"/>
          <a:ext cx="2169716" cy="19521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СЛЕДИЛИ, ЧТОБЫ ОДНА ДИНАСТИЯ НАДОЛГО НЕ ЗАНИМАЛА ПРЕСТОЛ</a:t>
          </a:r>
          <a:endParaRPr lang="ru-RU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01015" y="410011"/>
        <a:ext cx="2055362" cy="1837812"/>
      </dsp:txXfrm>
    </dsp:sp>
    <dsp:sp modelId="{990E2475-3C08-4B84-B069-5D61D686DABE}">
      <dsp:nvSpPr>
        <dsp:cNvPr id="0" name=""/>
        <dsp:cNvSpPr/>
      </dsp:nvSpPr>
      <dsp:spPr>
        <a:xfrm rot="4558570">
          <a:off x="4464690" y="3365786"/>
          <a:ext cx="1216790" cy="11634"/>
        </a:xfrm>
        <a:custGeom>
          <a:avLst/>
          <a:gdLst/>
          <a:ahLst/>
          <a:cxnLst/>
          <a:rect l="0" t="0" r="0" b="0"/>
          <a:pathLst>
            <a:path>
              <a:moveTo>
                <a:pt x="0" y="5817"/>
              </a:moveTo>
              <a:lnTo>
                <a:pt x="1216790" y="581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042665" y="3341183"/>
        <a:ext cx="60839" cy="60839"/>
      </dsp:txXfrm>
    </dsp:sp>
    <dsp:sp modelId="{40AA20E1-6461-4DF1-AC46-5EE0473ACD40}">
      <dsp:nvSpPr>
        <dsp:cNvPr id="0" name=""/>
        <dsp:cNvSpPr/>
      </dsp:nvSpPr>
      <dsp:spPr>
        <a:xfrm>
          <a:off x="5220515" y="2876782"/>
          <a:ext cx="2268316" cy="21701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ИЗБИРАЛИ ПРАВИТЕЛЯ, КОТОРЫЙ НЕ ОГРАНИЧИВАЛ ИХ ПРАВЛЕНИЕ</a:t>
          </a:r>
          <a:endParaRPr lang="ru-RU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84077" y="2940344"/>
        <a:ext cx="2141192" cy="20430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E91816-CABC-41F8-8379-C8D812ACAF6A}">
      <dsp:nvSpPr>
        <dsp:cNvPr id="0" name=""/>
        <dsp:cNvSpPr/>
      </dsp:nvSpPr>
      <dsp:spPr>
        <a:xfrm>
          <a:off x="3352628" y="1648082"/>
          <a:ext cx="2119982" cy="13407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Правящие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династии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63092" y="1844432"/>
        <a:ext cx="1499054" cy="948059"/>
      </dsp:txXfrm>
    </dsp:sp>
    <dsp:sp modelId="{CBB04A3E-41D4-46FF-A806-E3E4D4643C50}">
      <dsp:nvSpPr>
        <dsp:cNvPr id="0" name=""/>
        <dsp:cNvSpPr/>
      </dsp:nvSpPr>
      <dsp:spPr>
        <a:xfrm rot="16096706">
          <a:off x="4220012" y="1466699"/>
          <a:ext cx="334862" cy="28297"/>
        </a:xfrm>
        <a:custGeom>
          <a:avLst/>
          <a:gdLst/>
          <a:ahLst/>
          <a:cxnLst/>
          <a:rect l="0" t="0" r="0" b="0"/>
          <a:pathLst>
            <a:path>
              <a:moveTo>
                <a:pt x="0" y="14148"/>
              </a:moveTo>
              <a:lnTo>
                <a:pt x="334862" y="141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4379072" y="1472476"/>
        <a:ext cx="16743" cy="16743"/>
      </dsp:txXfrm>
    </dsp:sp>
    <dsp:sp modelId="{8A2EBC48-A9D5-4A80-AA74-AC926350C965}">
      <dsp:nvSpPr>
        <dsp:cNvPr id="0" name=""/>
        <dsp:cNvSpPr/>
      </dsp:nvSpPr>
      <dsp:spPr>
        <a:xfrm>
          <a:off x="2241239" y="-112784"/>
          <a:ext cx="4239482" cy="1426313"/>
        </a:xfrm>
        <a:prstGeom prst="ribbon2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ДИНАСТИЯ ГОГЕНШТАУФЕНОВ 1138—1254 гг.</a:t>
          </a:r>
          <a:endParaRPr lang="ru-RU" sz="2000" b="1" kern="1200" dirty="0"/>
        </a:p>
      </dsp:txBody>
      <dsp:txXfrm>
        <a:off x="3301110" y="-112784"/>
        <a:ext cx="2119741" cy="1188589"/>
      </dsp:txXfrm>
    </dsp:sp>
    <dsp:sp modelId="{94481764-3498-4294-9CCD-9348424FA438}">
      <dsp:nvSpPr>
        <dsp:cNvPr id="0" name=""/>
        <dsp:cNvSpPr/>
      </dsp:nvSpPr>
      <dsp:spPr>
        <a:xfrm rot="10998164">
          <a:off x="5333860" y="2361356"/>
          <a:ext cx="134476" cy="28297"/>
        </a:xfrm>
        <a:custGeom>
          <a:avLst/>
          <a:gdLst/>
          <a:ahLst/>
          <a:cxnLst/>
          <a:rect l="0" t="0" r="0" b="0"/>
          <a:pathLst>
            <a:path>
              <a:moveTo>
                <a:pt x="0" y="14148"/>
              </a:moveTo>
              <a:lnTo>
                <a:pt x="134476" y="141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5397736" y="2372143"/>
        <a:ext cx="6723" cy="6723"/>
      </dsp:txXfrm>
    </dsp:sp>
    <dsp:sp modelId="{6544945A-94D7-4E81-B1B0-3F1419E5390A}">
      <dsp:nvSpPr>
        <dsp:cNvPr id="0" name=""/>
        <dsp:cNvSpPr/>
      </dsp:nvSpPr>
      <dsp:spPr>
        <a:xfrm>
          <a:off x="5328589" y="1368161"/>
          <a:ext cx="3144805" cy="2187798"/>
        </a:xfrm>
        <a:prstGeom prst="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ДИНАСТИЯ ГАБСБУРГОВ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1438—1806 гг.</a:t>
          </a:r>
          <a:endParaRPr lang="ru-RU" sz="1800" b="1" kern="1200" dirty="0"/>
        </a:p>
      </dsp:txBody>
      <dsp:txXfrm>
        <a:off x="6114790" y="1732801"/>
        <a:ext cx="1572403" cy="1823158"/>
      </dsp:txXfrm>
    </dsp:sp>
    <dsp:sp modelId="{25CB73BB-9765-4F8F-B95F-1A391E7E7ADE}">
      <dsp:nvSpPr>
        <dsp:cNvPr id="0" name=""/>
        <dsp:cNvSpPr/>
      </dsp:nvSpPr>
      <dsp:spPr>
        <a:xfrm rot="5500075">
          <a:off x="4283577" y="3080961"/>
          <a:ext cx="212853" cy="28297"/>
        </a:xfrm>
        <a:custGeom>
          <a:avLst/>
          <a:gdLst/>
          <a:ahLst/>
          <a:cxnLst/>
          <a:rect l="0" t="0" r="0" b="0"/>
          <a:pathLst>
            <a:path>
              <a:moveTo>
                <a:pt x="0" y="14148"/>
              </a:moveTo>
              <a:lnTo>
                <a:pt x="212853" y="141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4384683" y="3089789"/>
        <a:ext cx="10642" cy="10642"/>
      </dsp:txXfrm>
    </dsp:sp>
    <dsp:sp modelId="{F0885D3A-C14D-4D6B-9125-00E7AB0654BD}">
      <dsp:nvSpPr>
        <dsp:cNvPr id="0" name=""/>
        <dsp:cNvSpPr/>
      </dsp:nvSpPr>
      <dsp:spPr>
        <a:xfrm>
          <a:off x="2861246" y="3201359"/>
          <a:ext cx="2999467" cy="1780998"/>
        </a:xfrm>
        <a:prstGeom prst="ribbon2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ДИНАСТИЯ ЛЮКСЕМБУРГОВ 1347—1437 гг.</a:t>
          </a:r>
          <a:endParaRPr lang="ru-RU" sz="1500" kern="1200" dirty="0"/>
        </a:p>
      </dsp:txBody>
      <dsp:txXfrm>
        <a:off x="3611113" y="3201359"/>
        <a:ext cx="1499733" cy="1484159"/>
      </dsp:txXfrm>
    </dsp:sp>
    <dsp:sp modelId="{52722408-08A3-4D23-8EA6-FFC81A191905}">
      <dsp:nvSpPr>
        <dsp:cNvPr id="0" name=""/>
        <dsp:cNvSpPr/>
      </dsp:nvSpPr>
      <dsp:spPr>
        <a:xfrm rot="21341709">
          <a:off x="3359829" y="2377474"/>
          <a:ext cx="161770" cy="28297"/>
        </a:xfrm>
        <a:custGeom>
          <a:avLst/>
          <a:gdLst/>
          <a:ahLst/>
          <a:cxnLst/>
          <a:rect l="0" t="0" r="0" b="0"/>
          <a:pathLst>
            <a:path>
              <a:moveTo>
                <a:pt x="0" y="14148"/>
              </a:moveTo>
              <a:lnTo>
                <a:pt x="161770" y="141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436670" y="2387579"/>
        <a:ext cx="8088" cy="8088"/>
      </dsp:txXfrm>
    </dsp:sp>
    <dsp:sp modelId="{F4DBE6F5-87E6-4DF5-8AA2-5AC36EBB48E2}">
      <dsp:nvSpPr>
        <dsp:cNvPr id="0" name=""/>
        <dsp:cNvSpPr/>
      </dsp:nvSpPr>
      <dsp:spPr>
        <a:xfrm>
          <a:off x="0" y="1296138"/>
          <a:ext cx="3531735" cy="2443118"/>
        </a:xfrm>
        <a:prstGeom prst="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ФРАНКОНСКАЯ ДИНАСТИЯ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1024—1125 гг.</a:t>
          </a:r>
          <a:endParaRPr lang="ru-RU" sz="1800" b="1" kern="1200" dirty="0"/>
        </a:p>
      </dsp:txBody>
      <dsp:txXfrm>
        <a:off x="882934" y="1703332"/>
        <a:ext cx="1765867" cy="20359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7A6E6-2BEB-4289-8C48-E149BD835215}" type="datetimeFigureOut">
              <a:rPr lang="ru-RU" smtClean="0"/>
              <a:pPr/>
              <a:t>24.03.2021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32F52-5376-4195-AFB7-B4B9DCBDA9A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379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24.03.2021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6252783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24.03.2021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1177842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24.03.2021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5588630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3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7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7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7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32179796"/>
      </p:ext>
    </p:extLst>
  </p:cSld>
  <p:clrMapOvr>
    <a:masterClrMapping/>
  </p:clrMapOvr>
  <p:transition spd="slow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24.03.2021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0658651"/>
      </p:ext>
    </p:extLst>
  </p:cSld>
  <p:clrMapOvr>
    <a:masterClrMapping/>
  </p:clrMapOvr>
  <p:transition spd="slow"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24.03.2021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8445619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24.03.2021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2334245"/>
      </p:ext>
    </p:extLst>
  </p:cSld>
  <p:clrMapOvr>
    <a:masterClrMapping/>
  </p:clrMapOvr>
  <p:transition spd="slow"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24.03.2021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2193573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24.03.2021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8209228"/>
      </p:ext>
    </p:extLst>
  </p:cSld>
  <p:clrMapOvr>
    <a:masterClrMapping/>
  </p:clrMapOvr>
  <p:transition spd="slow"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24.03.2021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120167"/>
      </p:ext>
    </p:extLst>
  </p:cSld>
  <p:clrMapOvr>
    <a:masterClrMapping/>
  </p:clrMapOvr>
  <p:transition spd="slow"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24.03.2021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3202629"/>
      </p:ext>
    </p:extLst>
  </p:cSld>
  <p:clrMapOvr>
    <a:masterClrMapping/>
  </p:clrMapOvr>
  <p:transition spd="slow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24.03.2021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9346977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5A1CB-DE4E-4E95-B4AD-60ED9AE334D2}" type="datetimeFigureOut">
              <a:rPr lang="ru-RU" smtClean="0"/>
              <a:pPr/>
              <a:t>24.03.2021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304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ver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7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6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0" y="0"/>
            <a:ext cx="12233091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3089276" y="73960"/>
            <a:ext cx="5140325" cy="1919006"/>
          </a:xfrm>
        </p:spPr>
        <p:txBody>
          <a:bodyPr vert="horz" wrap="square" lIns="91440" tIns="25927" rIns="91440" bIns="45720" rtlCol="0" anchor="ctr">
            <a:spAutoFit/>
          </a:bodyPr>
          <a:lstStyle/>
          <a:p>
            <a:pPr marL="22545" defTabSz="1024014">
              <a:spcBef>
                <a:spcPts val="203"/>
              </a:spcBef>
              <a:defRPr/>
            </a:pPr>
            <a:r>
              <a:rPr lang="ru-RU" sz="6000" b="1" spc="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ВСЕМИРНАЯИСТОРИЯ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631504" y="3223062"/>
            <a:ext cx="9217024" cy="3518306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Тема:</a:t>
            </a:r>
          </a:p>
          <a:p>
            <a:pPr marL="32690" algn="ctr" defTabSz="1023886">
              <a:spcBef>
                <a:spcPts val="196"/>
              </a:spcBef>
              <a:defRPr/>
            </a:pPr>
            <a:r>
              <a:rPr lang="ru-RU" sz="6000" b="1" dirty="0" smtClean="0">
                <a:solidFill>
                  <a:srgbClr val="002060"/>
                </a:solidFill>
                <a:latin typeface="Arial"/>
                <a:cs typeface="Arial"/>
              </a:rPr>
              <a:t>Германия </a:t>
            </a:r>
            <a:r>
              <a:rPr lang="ru-RU" sz="6000" b="1" dirty="0" smtClean="0">
                <a:solidFill>
                  <a:srgbClr val="002060"/>
                </a:solidFill>
                <a:latin typeface="Arial"/>
                <a:cs typeface="Arial"/>
              </a:rPr>
              <a:t>.</a:t>
            </a:r>
            <a:endParaRPr lang="ru-RU" sz="60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algn="ctr" defTabSz="1023886">
              <a:spcBef>
                <a:spcPts val="196"/>
              </a:spcBef>
              <a:defRPr/>
            </a:pPr>
            <a:endParaRPr lang="ru-RU" sz="60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algn="just" defTabSz="1023886">
              <a:spcBef>
                <a:spcPts val="196"/>
              </a:spcBef>
              <a:defRPr/>
            </a:pPr>
            <a:endParaRPr lang="ru-RU" sz="54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10632505" y="328282"/>
            <a:ext cx="957261" cy="1276350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10632504" y="328282"/>
            <a:ext cx="957262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975539" y="357622"/>
            <a:ext cx="343337" cy="767122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ctr" defTabSz="1023886">
              <a:spcBef>
                <a:spcPts val="222"/>
              </a:spcBef>
              <a:defRPr/>
            </a:pPr>
            <a:r>
              <a:rPr lang="ru-RU" sz="4800" b="1" spc="18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711358" y="1146175"/>
            <a:ext cx="857250" cy="390961"/>
          </a:xfrm>
          <a:prstGeom prst="rect">
            <a:avLst/>
          </a:prstGeom>
        </p:spPr>
        <p:txBody>
          <a:bodyPr lIns="0" tIns="21420" rIns="0" bIns="0">
            <a:spAutoFit/>
          </a:bodyPr>
          <a:lstStyle/>
          <a:p>
            <a:pPr defTabSz="1023886">
              <a:spcBef>
                <a:spcPts val="169"/>
              </a:spcBef>
              <a:defRPr/>
            </a:pPr>
            <a:r>
              <a:rPr lang="ru-RU" sz="2400" b="1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4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id="{FBDC4668-53F8-453D-BAE8-6EC39154C51F}"/>
              </a:ext>
            </a:extLst>
          </p:cNvPr>
          <p:cNvSpPr/>
          <p:nvPr/>
        </p:nvSpPr>
        <p:spPr>
          <a:xfrm>
            <a:off x="767408" y="661086"/>
            <a:ext cx="720080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911424" y="3356992"/>
            <a:ext cx="576064" cy="205487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2" name="object 4">
            <a:extLst/>
          </p:cNvPr>
          <p:cNvSpPr txBox="1"/>
          <p:nvPr/>
        </p:nvSpPr>
        <p:spPr>
          <a:xfrm>
            <a:off x="1271464" y="4547768"/>
            <a:ext cx="6696744" cy="420087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defTabSz="1023886">
              <a:lnSpc>
                <a:spcPts val="3471"/>
              </a:lnSpc>
              <a:spcBef>
                <a:spcPts val="196"/>
              </a:spcBef>
              <a:defRPr/>
            </a:pPr>
            <a:endParaRPr lang="ru-RU" sz="20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34526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ПЕРВЫЙ ПОХОД В ИТАЛИЮ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35360" y="1196752"/>
            <a:ext cx="6264696" cy="532859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В 1154 году Фридрих во главе своего войска перешел через Альпы и вторгся в Италию. В это время папа Адриан IV вёл упорную борьбу с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римской знатью.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   В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самом Риме в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результате провозглашения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республики папа был изгнан из города и вынужден был обратиться за помощью Фридриху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Барбароссе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. </a:t>
            </a:r>
            <a:endParaRPr lang="ru-RU" sz="2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   Германский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король вторгся в пределы Италии, заявив, что прибыл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как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принц, решительно настроенный получить силой оружия наследство отцов.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556792"/>
            <a:ext cx="5094147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2167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РЕЗУЛЬТАТЫ ПЕРВОГО ИТАЛЬЯНСКОГО ПОХОДА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35360" y="1268760"/>
            <a:ext cx="5904656" cy="532859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dirty="0">
                <a:latin typeface="Arial" pitchFamily="34" charset="0"/>
                <a:cs typeface="Arial" pitchFamily="34" charset="0"/>
              </a:rPr>
              <a:t>В результате первого итальянского похода в 1154 году папа Адриан IV короновал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Фридриха </a:t>
            </a:r>
            <a:r>
              <a:rPr lang="en-US" dirty="0">
                <a:latin typeface="Arial" pitchFamily="34" charset="0"/>
                <a:cs typeface="Arial" pitchFamily="34" charset="0"/>
              </a:rPr>
              <a:t>I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императорской короной.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  Фридрих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хотел рассадить по торговым итальянским городам своих наместников, чтобы контролировать денежные потоки, устремлявшиеся сюда из разных концов света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28"/>
          <a:stretch/>
        </p:blipFill>
        <p:spPr bwMode="auto">
          <a:xfrm>
            <a:off x="6462186" y="1778996"/>
            <a:ext cx="3196938" cy="3384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377" y="1801248"/>
            <a:ext cx="2506588" cy="3283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5605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ВТОРОЙ ИТАЛЬЯНСКИЙ ПОХОД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35360" y="1340768"/>
            <a:ext cx="7056784" cy="48965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3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     </a:t>
            </a:r>
            <a:r>
              <a:rPr lang="ru-RU" sz="6800" dirty="0" smtClean="0">
                <a:latin typeface="Arial" pitchFamily="34" charset="0"/>
                <a:cs typeface="Arial" pitchFamily="34" charset="0"/>
              </a:rPr>
              <a:t>Милан и несколько городов Ломбардии решились противостоять Фридриху.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6800" dirty="0" smtClean="0">
                <a:latin typeface="Arial" pitchFamily="34" charset="0"/>
                <a:cs typeface="Arial" pitchFamily="34" charset="0"/>
              </a:rPr>
              <a:t>    Это </a:t>
            </a:r>
            <a:r>
              <a:rPr lang="ru-RU" sz="6800" dirty="0">
                <a:latin typeface="Arial" pitchFamily="34" charset="0"/>
                <a:cs typeface="Arial" pitchFamily="34" charset="0"/>
              </a:rPr>
              <a:t>дало Фридриху повод ограничить свободу городов Ломбардии. Чтобы действовать наверняка, Фридрих постарался привлечь к походу всех немецких князей и собрал огромную армию</a:t>
            </a:r>
            <a:r>
              <a:rPr lang="ru-RU" sz="68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6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6800" dirty="0" smtClean="0">
                <a:latin typeface="Arial" pitchFamily="34" charset="0"/>
                <a:cs typeface="Arial" pitchFamily="34" charset="0"/>
              </a:rPr>
              <a:t>    Милан </a:t>
            </a:r>
            <a:r>
              <a:rPr lang="ru-RU" sz="6800" dirty="0">
                <a:latin typeface="Arial" pitchFamily="34" charset="0"/>
                <a:cs typeface="Arial" pitchFamily="34" charset="0"/>
              </a:rPr>
              <a:t>был осаждён и </a:t>
            </a:r>
            <a:r>
              <a:rPr lang="ru-RU" sz="6800" dirty="0" smtClean="0">
                <a:latin typeface="Arial" pitchFamily="34" charset="0"/>
                <a:cs typeface="Arial" pitchFamily="34" charset="0"/>
              </a:rPr>
              <a:t>капитулировал</a:t>
            </a:r>
            <a:r>
              <a:rPr lang="ru-RU" sz="6800" dirty="0">
                <a:latin typeface="Arial" pitchFamily="34" charset="0"/>
                <a:cs typeface="Arial" pitchFamily="34" charset="0"/>
              </a:rPr>
              <a:t>. Миланцы должны были выплатить огромную дань, выдать заложников, отказаться от права чеканить монету и взимать дорожную пошлину. В центре города Фридрих возвёл замок и поставил свой гарнизон</a:t>
            </a:r>
            <a:r>
              <a:rPr lang="ru-RU" sz="6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6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6800" dirty="0">
                <a:latin typeface="Arial" pitchFamily="34" charset="0"/>
                <a:cs typeface="Arial" pitchFamily="34" charset="0"/>
              </a:rPr>
              <a:t>В результате второго итальянского похода в 1158 году был покорен </a:t>
            </a:r>
            <a:r>
              <a:rPr lang="ru-RU" sz="6800" dirty="0" smtClean="0">
                <a:latin typeface="Arial" pitchFamily="34" charset="0"/>
                <a:cs typeface="Arial" pitchFamily="34" charset="0"/>
              </a:rPr>
              <a:t>Милан.</a:t>
            </a:r>
            <a:endParaRPr lang="ru-RU" sz="6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2132856"/>
            <a:ext cx="4059956" cy="343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99048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СЪЕЗД В ДОЛИНЕ РОНКАЛЬ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340769"/>
            <a:ext cx="6912768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3352" y="1196752"/>
            <a:ext cx="7272808" cy="526297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   В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1158 г. в долине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Ронкаль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произошел съезд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который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признал власть императора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неограниченной .Фридрих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довёл до сведения итальянцев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правила,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на основании которых он хотел устроить теперь управление своими владениями.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Фридрих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обновил старые законы и сам провозгласил новые, отвечающие насущным потребностям империи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     Общественные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дороги, судоходные реки с притоками, порты и гавани должны были перейти под контроль имперских чиновников, а взимание налогов и чеканка монеты становились отныне исключительной прерогативой императорской власти.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756" y="1196752"/>
            <a:ext cx="3384376" cy="520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98997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ИМПЕРАТОР - «ЖИВОЙ ЗАКОН НА ЗЕМЛЕ»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340769"/>
            <a:ext cx="6912768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7368" y="1340768"/>
            <a:ext cx="6912768" cy="50783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Коммуны вольных итальянских городов были вынуждены дать согласие на назначение в города императорских наместников. Правоведы из Болоньи составили ему свод законов. Императора они называли «Живым законом на 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земле».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1731916"/>
            <a:ext cx="3096344" cy="418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72514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ВОССТАНИЕ 1162 ГОДА ГОРОДОВ ЛОМБАРДИИ ВО ГЛАВЕ С МИЛАНОМ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049560"/>
            <a:ext cx="7578156" cy="56918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5360" y="1268760"/>
            <a:ext cx="6624736" cy="526297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    Новые законы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более всего ущемляли права и свободы ломбардских городов, сделавшихся к этому времени почти совершенно независимыми от своих феодальных сеньоров.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   С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их стороны Фридрих I и встретил самое сильное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противодействие. Города Ломбардии во главе с Миланом подняли восстание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После осады города Фридрих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вступил в Милан, разрушил стены и повалил башни. Для того, чтобы сделать его непригодным для жилья, после разрушения он предал всё огню.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Всё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то, что осталось — сгорело.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951" y="1196752"/>
            <a:ext cx="3859212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62"/>
          <a:stretch/>
        </p:blipFill>
        <p:spPr bwMode="auto">
          <a:xfrm>
            <a:off x="7752184" y="3758759"/>
            <a:ext cx="3271700" cy="2765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2190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УЧАСТЬ ЖИТЕЛЕЙ МИЛАНА ПОСЛЕ ПОДАВЛЕНИЯ ВОССТАНИЯ 1162 ГОДА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049560"/>
            <a:ext cx="7578156" cy="56918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7368" y="1190357"/>
            <a:ext cx="6624736" cy="526297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     Жителей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он разделил на четыре части, выделил им для поселения незастроенную местность, где они должны были построить четыре города, и велел им, как сказано, жить отдельно в четырёх разных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местах.</a:t>
            </a:r>
          </a:p>
          <a:p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   После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того как жители покинули город, император приказал сравнять его с землей.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Фридрих 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пропахал глубокую борозду через весь город и заставил сыпать на нее соль в знак того что эта территория проклята.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563" y="3356992"/>
            <a:ext cx="390764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1178969"/>
            <a:ext cx="4009229" cy="210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25465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БИТВА ПРИ ЛЕНЬЯНО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340769"/>
            <a:ext cx="6840760" cy="49685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   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dirty="0">
                <a:latin typeface="Arial" pitchFamily="34" charset="0"/>
                <a:cs typeface="Arial" pitchFamily="34" charset="0"/>
              </a:rPr>
              <a:t>1176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году </a:t>
            </a:r>
            <a:r>
              <a:rPr lang="ru-RU" dirty="0">
                <a:latin typeface="Arial" pitchFamily="34" charset="0"/>
                <a:cs typeface="Arial" pitchFamily="34" charset="0"/>
              </a:rPr>
              <a:t>итальянские рыцари и ополченцы из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Ломбардской </a:t>
            </a:r>
            <a:r>
              <a:rPr lang="ru-RU" dirty="0">
                <a:latin typeface="Arial" pitchFamily="34" charset="0"/>
                <a:cs typeface="Arial" pitchFamily="34" charset="0"/>
              </a:rPr>
              <a:t>лиги (союз 16 самоуправляемых городов) в битве у городка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Леньяно</a:t>
            </a:r>
            <a:r>
              <a:rPr lang="ru-RU" dirty="0">
                <a:latin typeface="Arial" pitchFamily="34" charset="0"/>
                <a:cs typeface="Arial" pitchFamily="34" charset="0"/>
              </a:rPr>
              <a:t> разгромили германское войско императора Священной Римской Империи Фридриха Барбароссы.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Император </a:t>
            </a:r>
            <a:r>
              <a:rPr lang="ru-RU" dirty="0">
                <a:latin typeface="Arial" pitchFamily="34" charset="0"/>
                <a:cs typeface="Arial" pitchFamily="34" charset="0"/>
              </a:rPr>
              <a:t>отказался от своих притязаний на Италию, что фактически означало восстановление самоуправления городов Италии.</a:t>
            </a:r>
          </a:p>
          <a:p>
            <a:pPr marL="0" indent="0">
              <a:buNone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67"/>
          <a:stretch/>
        </p:blipFill>
        <p:spPr bwMode="auto">
          <a:xfrm>
            <a:off x="7608168" y="1628800"/>
            <a:ext cx="4032448" cy="418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489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ГИБЕЛЬ ФРИДРИХА БАРБАРОССЫ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340769"/>
            <a:ext cx="5701729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3352" y="1124744"/>
            <a:ext cx="6768752" cy="5509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 smtClean="0"/>
              <a:t>      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1189 году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Фридрих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принимает участие в Третьем крестовом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походе.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Поход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был изнурительный, всё время приходилось отбиваться от разбойников. И когда всё уже казалось позади, а до Палестины – рукой подать, 10 июня 1190 года престарелый император утонул в небольшой речке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Салеф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в Южной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Анатолии.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1916832"/>
            <a:ext cx="4584534" cy="3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11910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ИТОГИ ПРАВЛЕНИЯ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340769"/>
            <a:ext cx="5701729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3352" y="1343665"/>
            <a:ext cx="7128792" cy="48936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     </a:t>
            </a:r>
            <a:r>
              <a:rPr lang="ru-RU" dirty="0" smtClean="0"/>
              <a:t>  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Фридрих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Барбаросса является одним из самых известных немецких королей и военачальников. При нем германское рыцарство достигло своего расцвета. Правление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Фридриха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– пик могущества средневековой Священной Римской империи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Личность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Фридриха I Барбароссы надолго сделалась предметом многочисленных легенд и сказаний. Германский фольклор связывал с его личностью едва ли не все замечательные события средних веков. Фридрих Барбаросса сделался одним из самых популярных героев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немецкого Средневековья.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1261564"/>
            <a:ext cx="3946421" cy="5126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13059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 УРОКА</a:t>
            </a:r>
            <a:endParaRPr 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09600" y="1556792"/>
            <a:ext cx="11031016" cy="4525963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> Хозяйство страны.</a:t>
            </a:r>
          </a:p>
          <a:p>
            <a:pPr marL="514350" indent="-514350">
              <a:buAutoNum type="arabicPeriod"/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> Политическое развитие.</a:t>
            </a:r>
          </a:p>
          <a:p>
            <a:pPr marL="514350" indent="-514350">
              <a:buAutoNum type="arabicPeriod"/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> Странный император.</a:t>
            </a:r>
            <a:endParaRPr lang="en-US" sz="4000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AutoNum type="arabicPeriod"/>
            </a:pPr>
            <a:r>
              <a:rPr lang="ru-RU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Итоги политического развития Германии в</a:t>
            </a:r>
          </a:p>
          <a:p>
            <a:pPr marL="0" indent="0">
              <a:buNone/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XII-XV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вв. </a:t>
            </a: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734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ПАПА ИННОКЕНТИЙ 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III </a:t>
            </a:r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ФРИДРИХ 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 </a:t>
            </a:r>
            <a:endParaRPr lang="ru-RU" sz="4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63352" y="1340768"/>
            <a:ext cx="6768752" cy="525658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Римский папа </a:t>
            </a:r>
            <a:r>
              <a:rPr lang="ru-RU" dirty="0">
                <a:latin typeface="Arial" pitchFamily="34" charset="0"/>
                <a:cs typeface="Arial" pitchFamily="34" charset="0"/>
              </a:rPr>
              <a:t>Иннокентий III,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покровительствовал юному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Фридриху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он добился, чтобы германские князья избрали его королем в 1212 г. , а через   8 лет в 1220 г. императором. В его </a:t>
            </a:r>
            <a:r>
              <a:rPr lang="ru-RU" dirty="0">
                <a:latin typeface="Arial" pitchFamily="34" charset="0"/>
                <a:cs typeface="Arial" pitchFamily="34" charset="0"/>
              </a:rPr>
              <a:t>лице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он видел </a:t>
            </a:r>
            <a:r>
              <a:rPr lang="ru-RU" dirty="0">
                <a:latin typeface="Arial" pitchFamily="34" charset="0"/>
                <a:cs typeface="Arial" pitchFamily="34" charset="0"/>
              </a:rPr>
              <a:t>государя,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который вырос </a:t>
            </a:r>
            <a:r>
              <a:rPr lang="ru-RU" dirty="0">
                <a:latin typeface="Arial" pitchFamily="34" charset="0"/>
                <a:cs typeface="Arial" pitchFamily="34" charset="0"/>
              </a:rPr>
              <a:t>в благодатной Сицилии, под заботливой опекой Святого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Престола. </a:t>
            </a:r>
            <a:r>
              <a:rPr lang="ru-RU" dirty="0">
                <a:latin typeface="Arial" pitchFamily="34" charset="0"/>
                <a:cs typeface="Arial" pitchFamily="34" charset="0"/>
              </a:rPr>
              <a:t>Иннокентий III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хотел положить </a:t>
            </a:r>
            <a:r>
              <a:rPr lang="ru-RU" dirty="0">
                <a:latin typeface="Arial" pitchFamily="34" charset="0"/>
                <a:cs typeface="Arial" pitchFamily="34" charset="0"/>
              </a:rPr>
              <a:t>конец своевольным настроениям Германских императоров, и вернуть Империю под контроль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Рима.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1916832"/>
            <a:ext cx="468007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2158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ДВОР ФРИДРИХА В ПАЛЕРМО 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91344" y="1268760"/>
            <a:ext cx="7992888" cy="547260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Более 20 лет своего правления Фридрих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II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провел в Сицилийском </a:t>
            </a:r>
            <a:r>
              <a:rPr lang="ru-RU" dirty="0">
                <a:latin typeface="Arial" pitchFamily="34" charset="0"/>
                <a:cs typeface="Arial" pitchFamily="34" charset="0"/>
              </a:rPr>
              <a:t>королевстве. Двор Фридриха в Палермо напоминал своей роскошью и стилем жизни дворы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арабских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халифов. </a:t>
            </a:r>
            <a:r>
              <a:rPr lang="ru-RU" dirty="0">
                <a:latin typeface="Arial" pitchFamily="34" charset="0"/>
                <a:cs typeface="Arial" pitchFamily="34" charset="0"/>
              </a:rPr>
              <a:t>Император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был очарован восточной культурой: музыка и танцы, литература и поэзия, архитектура - всё привлекало его внимание и поощрялось.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 При дворе императора собирались знаменитые ученые и мудрецы, мусульмане, христиане, иудеи.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1412776"/>
            <a:ext cx="3501589" cy="4962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30368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ПОКРОВИТЕЛЬСТВО ФРИДРИХА 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</a:t>
            </a:r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НАУКЕ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63352" y="1340768"/>
            <a:ext cx="7416824" cy="525658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 В канцелярии Фридриха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писали на изысканной латыни, ей старалась подражать вся Европа. Сохранился трактат Фридриха «Об охоте с птицами». Фридрих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основал университет в Неаполе.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Современников поражали необычайные вкусы, таланты и могущество императора. Ему присвоили прозвище «удивление мира».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1916832"/>
            <a:ext cx="4011751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7873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УЧАСТИЕ ФРИДРИХА II В ШЕСТОМ КРЕСТОВОМ ПОХОДЕ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340768"/>
            <a:ext cx="6048672" cy="52241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В </a:t>
            </a:r>
            <a:r>
              <a:rPr lang="ru-RU" dirty="0">
                <a:latin typeface="Arial" pitchFamily="34" charset="0"/>
                <a:cs typeface="Arial" pitchFamily="34" charset="0"/>
              </a:rPr>
              <a:t>1228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Фридрих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II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возглавил Шестой </a:t>
            </a:r>
            <a:r>
              <a:rPr lang="ru-RU" dirty="0">
                <a:latin typeface="Arial" pitchFamily="34" charset="0"/>
                <a:cs typeface="Arial" pitchFamily="34" charset="0"/>
              </a:rPr>
              <a:t>крестовый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поход, который называют «дипломатическим».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  Фридриху </a:t>
            </a:r>
            <a:r>
              <a:rPr lang="ru-RU" dirty="0">
                <a:latin typeface="Arial" pitchFamily="34" charset="0"/>
                <a:cs typeface="Arial" pitchFamily="34" charset="0"/>
              </a:rPr>
              <a:t>удалось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избежать военных действий, путем переговоров с </a:t>
            </a:r>
            <a:r>
              <a:rPr lang="ru-RU" dirty="0">
                <a:latin typeface="Arial" pitchFamily="34" charset="0"/>
                <a:cs typeface="Arial" pitchFamily="34" charset="0"/>
              </a:rPr>
              <a:t>египетским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султаном он получил Иерусалим и полосу земель от Иерусалима до Акры.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477" y="1196752"/>
            <a:ext cx="5015414" cy="536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9601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ПРАВЛЕНИЕ ГАБСБУРГОВ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63352" y="1340769"/>
            <a:ext cx="6192688" cy="49685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latin typeface="Arial" pitchFamily="34" charset="0"/>
                <a:cs typeface="Arial" pitchFamily="34" charset="0"/>
              </a:rPr>
              <a:t>     В 1254-1273 гг. в Германии вообще не избирали императора. </a:t>
            </a:r>
          </a:p>
          <a:p>
            <a:pPr marL="0" indent="0">
              <a:buNone/>
            </a:pPr>
            <a:r>
              <a:rPr lang="ru-RU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   В 1237 г. посадили на престо Рудольфа Габсбурга, однако вскоре трон перешел к </a:t>
            </a:r>
            <a:r>
              <a:rPr lang="ru-RU" sz="3600" dirty="0" err="1" smtClean="0">
                <a:latin typeface="Arial" pitchFamily="34" charset="0"/>
                <a:cs typeface="Arial" pitchFamily="34" charset="0"/>
              </a:rPr>
              <a:t>Люксембургам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076" y="1364464"/>
            <a:ext cx="2356625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933" y="2996952"/>
            <a:ext cx="2381250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03537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459" y="-16479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ПРАВЛЕНИЕ ГАБСБУРГОВ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38287" y="1484785"/>
            <a:ext cx="5701729" cy="45365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В 1437 г. Габсбурги вернули корону и начали свое 369 –летнее правление. В результате удачных династических браков Габсбурги имели самые обширные владения в Европе.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966" y="1123764"/>
            <a:ext cx="3562699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8" t="36682" r="12497"/>
          <a:stretch/>
        </p:blipFill>
        <p:spPr bwMode="auto">
          <a:xfrm>
            <a:off x="7320136" y="4228552"/>
            <a:ext cx="3900361" cy="2420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05937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23775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ПРАВЯЩИЕ ДИНАСТИИ В ГЕРМАНИИ В 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XII-XV </a:t>
            </a:r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ВВ.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340769"/>
            <a:ext cx="5701729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539182041"/>
              </p:ext>
            </p:extLst>
          </p:nvPr>
        </p:nvGraphicFramePr>
        <p:xfrm>
          <a:off x="2711624" y="1268760"/>
          <a:ext cx="8528496" cy="4869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700808"/>
            <a:ext cx="1764287" cy="2377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682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ПОДВЕДЕМ ИТОГИ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340769"/>
            <a:ext cx="5701729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7368" y="1340770"/>
            <a:ext cx="691276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Результатом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периода XI–XV веков для Германии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стало: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Увеличение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территории государства. Ослабление власти императора. 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Законодательное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закрепление раздробленности. 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Утверждение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на престоле династии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Габсбургов, которая правила в Священной Римской империи до 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1806 года.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54" y="2132856"/>
            <a:ext cx="4597299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7773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САМОСТОЯТЕЛЬНАЯ РАБОТА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340769"/>
            <a:ext cx="5701729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3392" y="908720"/>
            <a:ext cx="102971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1. Прочитать §28 стр. 104-107. </a:t>
            </a:r>
          </a:p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2. Ответить устно на вопросы параграфа.</a:t>
            </a:r>
          </a:p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3.Пользуясь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материалом параграфа </a:t>
            </a:r>
            <a:endParaRPr lang="ru-RU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стр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. 107 составить краткую  письменную характеристику деятельности </a:t>
            </a:r>
          </a:p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торговых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союзов в Германии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в форме кластера: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Ганзейский союз и Швабский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союз.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958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РАЗВИТИЕ ХОЗЯЙСТВА ГЕРМАНИИ</a:t>
            </a:r>
            <a:endParaRPr 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09600" y="1783357"/>
            <a:ext cx="743061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72537" y="1196752"/>
            <a:ext cx="274291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ГЕРМАНИЯ В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XI-XII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вв.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8" t="8697"/>
          <a:stretch/>
        </p:blipFill>
        <p:spPr bwMode="auto">
          <a:xfrm>
            <a:off x="4797742" y="2203958"/>
            <a:ext cx="1474010" cy="1569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6413654" y="3123726"/>
            <a:ext cx="906482" cy="6389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лево 5"/>
          <p:cNvSpPr/>
          <p:nvPr/>
        </p:nvSpPr>
        <p:spPr>
          <a:xfrm>
            <a:off x="3388644" y="3123726"/>
            <a:ext cx="936104" cy="7006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5153564" y="3758519"/>
            <a:ext cx="648072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4"/>
          <a:stretch/>
        </p:blipFill>
        <p:spPr bwMode="auto">
          <a:xfrm>
            <a:off x="740823" y="3474054"/>
            <a:ext cx="2441848" cy="103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05000" y="1991522"/>
            <a:ext cx="230425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РОСТ НАСЕЛЕНИЯ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392144" y="1992891"/>
            <a:ext cx="230425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РОСТ ГОРОДОВ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45452" y="4437112"/>
            <a:ext cx="266429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ПОДЪЕМ ХОЗЯЙСТВА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537" y="5408070"/>
            <a:ext cx="2742912" cy="977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3194656"/>
            <a:ext cx="1947089" cy="129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263" y="4725144"/>
            <a:ext cx="1274762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764" y="4712444"/>
            <a:ext cx="1189038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24" y="1545487"/>
            <a:ext cx="1255712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3353379"/>
            <a:ext cx="1195388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1234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ВОЗНИКНОВЕНИЕ И РОСТ ГОРОДОВ В ГЕРМАНИИ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63352" y="1196752"/>
            <a:ext cx="5946698" cy="554461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3500" dirty="0" smtClean="0">
                <a:latin typeface="Arial" pitchFamily="34" charset="0"/>
                <a:cs typeface="Arial" pitchFamily="34" charset="0"/>
              </a:rPr>
              <a:t>В это время крупными торгово-ремесленными центрами становятся города Кельн, </a:t>
            </a:r>
            <a:r>
              <a:rPr lang="ru-RU" sz="3500" dirty="0" err="1" smtClean="0">
                <a:latin typeface="Arial" pitchFamily="34" charset="0"/>
                <a:cs typeface="Arial" pitchFamily="34" charset="0"/>
              </a:rPr>
              <a:t>Вормс</a:t>
            </a:r>
            <a:r>
              <a:rPr lang="ru-RU" sz="3500" dirty="0" smtClean="0">
                <a:latin typeface="Arial" pitchFamily="34" charset="0"/>
                <a:cs typeface="Arial" pitchFamily="34" charset="0"/>
              </a:rPr>
              <a:t>, Франкфурт, Ульм, </a:t>
            </a:r>
            <a:r>
              <a:rPr lang="ru-RU" sz="3500" dirty="0" err="1" smtClean="0">
                <a:latin typeface="Arial" pitchFamily="34" charset="0"/>
                <a:cs typeface="Arial" pitchFamily="34" charset="0"/>
              </a:rPr>
              <a:t>Нюренберг</a:t>
            </a:r>
            <a:r>
              <a:rPr lang="ru-RU" sz="3500" dirty="0" smtClean="0">
                <a:latin typeface="Arial" pitchFamily="34" charset="0"/>
                <a:cs typeface="Arial" pitchFamily="34" charset="0"/>
              </a:rPr>
              <a:t>, Аугсбург.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35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500" dirty="0" smtClean="0">
                <a:latin typeface="Arial" pitchFamily="34" charset="0"/>
                <a:cs typeface="Arial" pitchFamily="34" charset="0"/>
              </a:rPr>
              <a:t>    Города вели обширную торговлю с Нидерландами, Италией, Венгрией, странами Балканского полуострова. </a:t>
            </a:r>
            <a:endParaRPr lang="ru-RU" sz="35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70" y="1587908"/>
            <a:ext cx="5830189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8153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ОСОБЕННОСТИ ПОЛИТИЧЕСКОГО РАЗВИТИЯ ГЕРМАНИИ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340769"/>
            <a:ext cx="5701729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4702" y="1262365"/>
            <a:ext cx="6067322" cy="526297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 smtClean="0"/>
              <a:t>      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В Германии господствовала феодальная раздробленность. Страна была разделена на мелкие княжества. В своих владениях немецкие герцоги и князья чеканили монету, собирали налоги и пошлины, судили людей, основывали города. </a:t>
            </a:r>
          </a:p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     Императоры Священной Римской империи вынуждены были считаться с властью немецких князей.</a:t>
            </a:r>
            <a:endParaRPr lang="ru-RU" sz="1600" dirty="0" smtClean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568" y="1196751"/>
            <a:ext cx="235264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92989" y="4149080"/>
            <a:ext cx="230425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Герб династии </a:t>
            </a:r>
            <a:r>
              <a:rPr lang="ru-RU" dirty="0" err="1"/>
              <a:t>Виттельсбахов</a:t>
            </a:r>
            <a:r>
              <a:rPr lang="ru-RU" dirty="0"/>
              <a:t>, правивших в Баварии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430046" y="4129121"/>
            <a:ext cx="252028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Герб династии </a:t>
            </a:r>
            <a:r>
              <a:rPr lang="ru-RU" dirty="0" err="1"/>
              <a:t>Люксембургов</a:t>
            </a:r>
            <a:endParaRPr lang="ru-RU" dirty="0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1196752"/>
            <a:ext cx="185807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5229200"/>
            <a:ext cx="3033406" cy="1453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5563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53" y="-12841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ПРИЧИНЫ РАЗДРОБЛЕННОСТИ ГЕРМАНИИ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340769"/>
            <a:ext cx="5701729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.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99958277"/>
              </p:ext>
            </p:extLst>
          </p:nvPr>
        </p:nvGraphicFramePr>
        <p:xfrm>
          <a:off x="335360" y="1196752"/>
          <a:ext cx="11161240" cy="4941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12" y="4941168"/>
            <a:ext cx="2218950" cy="1426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4895718"/>
            <a:ext cx="1872208" cy="153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4761747"/>
            <a:ext cx="2088232" cy="1763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4775522"/>
            <a:ext cx="2310654" cy="1692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741" y="4796413"/>
            <a:ext cx="1903974" cy="1728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5218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9290" y="-745"/>
            <a:ext cx="12163081" cy="74738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УПРАВЛЕНИЕ ГЕРМАНИЕЙ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340769"/>
            <a:ext cx="5701729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.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109860677"/>
              </p:ext>
            </p:extLst>
          </p:nvPr>
        </p:nvGraphicFramePr>
        <p:xfrm>
          <a:off x="335360" y="980728"/>
          <a:ext cx="7488832" cy="556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8652284" y="2684856"/>
            <a:ext cx="2664296" cy="93846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Император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9592504" y="3789040"/>
            <a:ext cx="700656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52284" y="4653136"/>
            <a:ext cx="2664296" cy="1346448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РУКОВОДИЛ- ВНЕШНЕЙ ПОЛИТИКОЙ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189277"/>
            <a:ext cx="2119501" cy="151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4565334"/>
            <a:ext cx="1944216" cy="209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520" y="1232755"/>
            <a:ext cx="1681824" cy="130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0883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-17762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ФРИДРИХ БАРБАРОССА (1152-1190 г.)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63352" y="1196752"/>
            <a:ext cx="7272808" cy="547260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1152 году королем Германии был избран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Фридрих I, прозванный Барбаросса,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Рыжебородый, происходивший 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из рода </a:t>
            </a:r>
            <a:r>
              <a:rPr lang="ru-RU" sz="3600" dirty="0" err="1" smtClean="0">
                <a:latin typeface="Arial" pitchFamily="34" charset="0"/>
                <a:cs typeface="Arial" pitchFamily="34" charset="0"/>
              </a:rPr>
              <a:t>Гогенштауфенов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. </a:t>
            </a:r>
            <a:endParaRPr lang="ru-RU" sz="36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   По 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свидетельствам современников, молодой король обладал живым умом, был приятным собеседником, но не терпел возражений, а в минуты гнева становился крайне суровым и даже жестоким.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Главной 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мечтой своей жизни он считал возрождение прежнего могущества империи Карла Великого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1549103"/>
            <a:ext cx="3600400" cy="476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252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3097" y="0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АРМИЯ ФРИДРИХА </a:t>
            </a: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БАРБАРОССЫ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79376" y="1340768"/>
            <a:ext cx="5658822" cy="532859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4500" dirty="0" smtClean="0">
                <a:latin typeface="Arial" pitchFamily="34" charset="0"/>
                <a:cs typeface="Arial" pitchFamily="34" charset="0"/>
              </a:rPr>
              <a:t>Фридрих </a:t>
            </a:r>
            <a:r>
              <a:rPr lang="ru-RU" sz="4500" dirty="0">
                <a:latin typeface="Arial" pitchFamily="34" charset="0"/>
                <a:cs typeface="Arial" pitchFamily="34" charset="0"/>
              </a:rPr>
              <a:t>I создал многочисленную для того времени армию, главной силой которой являлась тяжелая, закованная в стальные доспехи рыцарская конница. С такой армией он был готов отстаивать свои интересы в Италии, обладание которой он считал необходимым для укрепления своей власти. </a:t>
            </a:r>
            <a:endParaRPr lang="ru-RU" sz="45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45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4500" dirty="0" smtClean="0">
                <a:latin typeface="Arial" pitchFamily="34" charset="0"/>
                <a:cs typeface="Arial" pitchFamily="34" charset="0"/>
              </a:rPr>
              <a:t>     Богатая </a:t>
            </a:r>
            <a:r>
              <a:rPr lang="ru-RU" sz="4500" dirty="0">
                <a:latin typeface="Arial" pitchFamily="34" charset="0"/>
                <a:cs typeface="Arial" pitchFamily="34" charset="0"/>
              </a:rPr>
              <a:t>Италия должна была превратиться в ядро </a:t>
            </a:r>
            <a:r>
              <a:rPr lang="ru-RU" sz="4500" dirty="0" smtClean="0">
                <a:latin typeface="Arial" pitchFamily="34" charset="0"/>
                <a:cs typeface="Arial" pitchFamily="34" charset="0"/>
              </a:rPr>
              <a:t>императорских владений. </a:t>
            </a:r>
            <a:endParaRPr lang="ru-RU" sz="45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36" y="1484784"/>
            <a:ext cx="2933321" cy="356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198" y="1772816"/>
            <a:ext cx="2921832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86638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4397</TotalTime>
  <Words>1492</Words>
  <Application>Microsoft Office PowerPoint</Application>
  <PresentationFormat>Широкоэкранный</PresentationFormat>
  <Paragraphs>154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1" baseType="lpstr">
      <vt:lpstr>Arial</vt:lpstr>
      <vt:lpstr>Calibri</vt:lpstr>
      <vt:lpstr>Тема Office</vt:lpstr>
      <vt:lpstr>ВСЕМИРНАЯИСТОРИЯ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африка</dc:title>
  <dc:creator>Acer</dc:creator>
  <cp:lastModifiedBy>1</cp:lastModifiedBy>
  <cp:revision>531</cp:revision>
  <dcterms:created xsi:type="dcterms:W3CDTF">2020-04-27T10:05:42Z</dcterms:created>
  <dcterms:modified xsi:type="dcterms:W3CDTF">2021-03-24T12:15:24Z</dcterms:modified>
</cp:coreProperties>
</file>