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85" r:id="rId2"/>
    <p:sldId id="546" r:id="rId3"/>
    <p:sldId id="652" r:id="rId4"/>
    <p:sldId id="617" r:id="rId5"/>
    <p:sldId id="655" r:id="rId6"/>
    <p:sldId id="653" r:id="rId7"/>
    <p:sldId id="650" r:id="rId8"/>
    <p:sldId id="651" r:id="rId9"/>
    <p:sldId id="656" r:id="rId10"/>
    <p:sldId id="658" r:id="rId11"/>
    <p:sldId id="657" r:id="rId12"/>
    <p:sldId id="659" r:id="rId13"/>
    <p:sldId id="660" r:id="rId14"/>
    <p:sldId id="662" r:id="rId15"/>
    <p:sldId id="661" r:id="rId16"/>
    <p:sldId id="663" r:id="rId17"/>
    <p:sldId id="671" r:id="rId18"/>
    <p:sldId id="667" r:id="rId19"/>
    <p:sldId id="664" r:id="rId20"/>
    <p:sldId id="665" r:id="rId21"/>
    <p:sldId id="668" r:id="rId22"/>
    <p:sldId id="673" r:id="rId23"/>
    <p:sldId id="666" r:id="rId24"/>
    <p:sldId id="670" r:id="rId25"/>
    <p:sldId id="675" r:id="rId26"/>
    <p:sldId id="674" r:id="rId27"/>
    <p:sldId id="67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4C965A-ABE1-4A5C-832E-D9834E117F76}" type="doc">
      <dgm:prSet loTypeId="urn:microsoft.com/office/officeart/2005/8/layout/bList2" loCatId="list" qsTypeId="urn:microsoft.com/office/officeart/2005/8/quickstyle/3d1" qsCatId="3D" csTypeId="urn:microsoft.com/office/officeart/2005/8/colors/accent1_2" csCatId="accent1" phldr="1"/>
      <dgm:spPr/>
    </dgm:pt>
    <dgm:pt modelId="{B88B848B-034F-41B1-930E-2097DA1B2458}">
      <dgm:prSet phldrT="[Текст]"/>
      <dgm:spPr/>
      <dgm:t>
        <a:bodyPr/>
        <a:lstStyle/>
        <a:p>
          <a:r>
            <a:rPr lang="ru-RU" dirty="0" smtClean="0"/>
            <a:t>Пехота</a:t>
          </a:r>
        </a:p>
        <a:p>
          <a:r>
            <a:rPr lang="ru-RU" dirty="0" smtClean="0"/>
            <a:t>Короля Гарольда</a:t>
          </a:r>
          <a:endParaRPr lang="ru-RU" dirty="0"/>
        </a:p>
      </dgm:t>
    </dgm:pt>
    <dgm:pt modelId="{008C0369-70B4-4E59-906D-F410FD31B4E4}" type="parTrans" cxnId="{FB4561B0-7422-4418-8AE3-3EF8556F5E77}">
      <dgm:prSet/>
      <dgm:spPr/>
      <dgm:t>
        <a:bodyPr/>
        <a:lstStyle/>
        <a:p>
          <a:endParaRPr lang="ru-RU"/>
        </a:p>
      </dgm:t>
    </dgm:pt>
    <dgm:pt modelId="{81866FC6-21A2-4CDD-8FFB-F69288CEEF0C}" type="sibTrans" cxnId="{FB4561B0-7422-4418-8AE3-3EF8556F5E77}">
      <dgm:prSet/>
      <dgm:spPr/>
      <dgm:t>
        <a:bodyPr/>
        <a:lstStyle/>
        <a:p>
          <a:endParaRPr lang="ru-RU"/>
        </a:p>
      </dgm:t>
    </dgm:pt>
    <dgm:pt modelId="{CBF49CA0-4F34-4F23-9DE6-5C605F17551C}">
      <dgm:prSet phldrT="[Текст]"/>
      <dgm:spPr/>
      <dgm:t>
        <a:bodyPr/>
        <a:lstStyle/>
        <a:p>
          <a:r>
            <a:rPr lang="ru-RU" dirty="0" smtClean="0"/>
            <a:t>Нормандский конный рыцарь</a:t>
          </a:r>
          <a:endParaRPr lang="ru-RU" dirty="0"/>
        </a:p>
      </dgm:t>
    </dgm:pt>
    <dgm:pt modelId="{1BC49D6C-E705-42D9-9D09-23544FBEF07C}" type="parTrans" cxnId="{8D4FAA71-769E-4729-8418-BE081B5EA193}">
      <dgm:prSet/>
      <dgm:spPr/>
      <dgm:t>
        <a:bodyPr/>
        <a:lstStyle/>
        <a:p>
          <a:endParaRPr lang="ru-RU"/>
        </a:p>
      </dgm:t>
    </dgm:pt>
    <dgm:pt modelId="{11CE8114-E80D-407D-B742-481B3884F92A}" type="sibTrans" cxnId="{8D4FAA71-769E-4729-8418-BE081B5EA193}">
      <dgm:prSet/>
      <dgm:spPr/>
      <dgm:t>
        <a:bodyPr/>
        <a:lstStyle/>
        <a:p>
          <a:endParaRPr lang="ru-RU"/>
        </a:p>
      </dgm:t>
    </dgm:pt>
    <dgm:pt modelId="{B71ED4A0-B8E0-4199-BB7D-0951581CE8FE}">
      <dgm:prSet phldrT="[Текст]"/>
      <dgm:spPr/>
      <dgm:t>
        <a:bodyPr/>
        <a:lstStyle/>
        <a:p>
          <a:r>
            <a:rPr lang="ru-RU" dirty="0" smtClean="0"/>
            <a:t>Нормандский рыцарь</a:t>
          </a:r>
          <a:endParaRPr lang="ru-RU" dirty="0"/>
        </a:p>
      </dgm:t>
    </dgm:pt>
    <dgm:pt modelId="{72F46C79-EECE-410E-AE7B-8D2E618B908D}" type="parTrans" cxnId="{905EFE9C-B898-4155-A279-D5CA59B9C586}">
      <dgm:prSet/>
      <dgm:spPr/>
      <dgm:t>
        <a:bodyPr/>
        <a:lstStyle/>
        <a:p>
          <a:endParaRPr lang="ru-RU"/>
        </a:p>
      </dgm:t>
    </dgm:pt>
    <dgm:pt modelId="{869E690F-0E97-49D0-95CD-13F9A87B6585}" type="sibTrans" cxnId="{905EFE9C-B898-4155-A279-D5CA59B9C586}">
      <dgm:prSet/>
      <dgm:spPr/>
      <dgm:t>
        <a:bodyPr/>
        <a:lstStyle/>
        <a:p>
          <a:endParaRPr lang="ru-RU"/>
        </a:p>
      </dgm:t>
    </dgm:pt>
    <dgm:pt modelId="{718B756C-54C1-4805-B69A-2F1A28416246}" type="pres">
      <dgm:prSet presAssocID="{9C4C965A-ABE1-4A5C-832E-D9834E117F76}" presName="diagram" presStyleCnt="0">
        <dgm:presLayoutVars>
          <dgm:dir/>
          <dgm:animLvl val="lvl"/>
          <dgm:resizeHandles val="exact"/>
        </dgm:presLayoutVars>
      </dgm:prSet>
      <dgm:spPr/>
    </dgm:pt>
    <dgm:pt modelId="{CAA65E5E-64F1-49DF-9D0A-7A183D8DAA29}" type="pres">
      <dgm:prSet presAssocID="{B88B848B-034F-41B1-930E-2097DA1B2458}" presName="compNode" presStyleCnt="0"/>
      <dgm:spPr/>
    </dgm:pt>
    <dgm:pt modelId="{EF665D6D-7E14-47DB-BBAB-7905D72618A7}" type="pres">
      <dgm:prSet presAssocID="{B88B848B-034F-41B1-930E-2097DA1B2458}" presName="childRect" presStyleLbl="bgAcc1" presStyleIdx="0" presStyleCnt="3" custScaleX="108433" custScaleY="227177" custLinFactNeighborX="-20040" custLinFactNeighborY="-42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FACB0AE-4F68-4C54-858F-68ED1F919E92}" type="pres">
      <dgm:prSet presAssocID="{B88B848B-034F-41B1-930E-2097DA1B245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268F8-1281-4FFE-9CC1-78995E2C3E96}" type="pres">
      <dgm:prSet presAssocID="{B88B848B-034F-41B1-930E-2097DA1B2458}" presName="parentRect" presStyleLbl="alignNode1" presStyleIdx="0" presStyleCnt="3" custLinFactNeighborX="-18853"/>
      <dgm:spPr/>
      <dgm:t>
        <a:bodyPr/>
        <a:lstStyle/>
        <a:p>
          <a:endParaRPr lang="ru-RU"/>
        </a:p>
      </dgm:t>
    </dgm:pt>
    <dgm:pt modelId="{3D86D19B-74BE-4FE1-8765-5D61B7575D06}" type="pres">
      <dgm:prSet presAssocID="{B88B848B-034F-41B1-930E-2097DA1B2458}" presName="adorn" presStyleLbl="fgAccFollowNode1" presStyleIdx="0" presStyleCnt="3" custAng="10800000" custFlipVert="1" custScaleX="94975" custScaleY="94593" custLinFactNeighborX="-64966" custLinFactNeighborY="-1198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8BFC15A-ECDA-4148-B857-DDA21631FC5D}" type="pres">
      <dgm:prSet presAssocID="{81866FC6-21A2-4CDD-8FFB-F69288CEEF0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06FCC5F-BDAF-4A64-8A67-5F6936DC5B01}" type="pres">
      <dgm:prSet presAssocID="{CBF49CA0-4F34-4F23-9DE6-5C605F17551C}" presName="compNode" presStyleCnt="0"/>
      <dgm:spPr/>
    </dgm:pt>
    <dgm:pt modelId="{7E5E8EB8-8275-4CBB-BC52-5EA515DE4F7C}" type="pres">
      <dgm:prSet presAssocID="{CBF49CA0-4F34-4F23-9DE6-5C605F17551C}" presName="childRect" presStyleLbl="bgAcc1" presStyleIdx="1" presStyleCnt="3" custScaleX="117203" custScaleY="227574" custLinFactNeighborX="3091" custLinFactNeighborY="-2052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FF78A79-C1C7-4573-8666-93CF0C7E341C}" type="pres">
      <dgm:prSet presAssocID="{CBF49CA0-4F34-4F23-9DE6-5C605F17551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CDBB4-1DBC-4D18-B559-8E75B0967989}" type="pres">
      <dgm:prSet presAssocID="{CBF49CA0-4F34-4F23-9DE6-5C605F17551C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B25ABC5F-1417-41FD-AC00-A707F8840115}" type="pres">
      <dgm:prSet presAssocID="{CBF49CA0-4F34-4F23-9DE6-5C605F17551C}" presName="adorn" presStyleLbl="fgAccFollowNode1" presStyleIdx="1" presStyleCnt="3" custLinFactNeighborX="-4951" custLinFactNeighborY="-927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7BCFBE3-F1D5-4847-948F-864268C1A13C}" type="pres">
      <dgm:prSet presAssocID="{11CE8114-E80D-407D-B742-481B3884F9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BA58250-2FA3-4960-959C-2481D348116F}" type="pres">
      <dgm:prSet presAssocID="{B71ED4A0-B8E0-4199-BB7D-0951581CE8FE}" presName="compNode" presStyleCnt="0"/>
      <dgm:spPr/>
    </dgm:pt>
    <dgm:pt modelId="{83041838-78D9-471B-8E1E-1C00148C76E5}" type="pres">
      <dgm:prSet presAssocID="{B71ED4A0-B8E0-4199-BB7D-0951581CE8FE}" presName="childRect" presStyleLbl="bgAcc1" presStyleIdx="2" presStyleCnt="3" custScaleX="116192" custScaleY="228000" custLinFactNeighborX="38607" custLinFactNeighborY="-561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34C5167-726A-4B92-8334-DA7F593ED52E}" type="pres">
      <dgm:prSet presAssocID="{B71ED4A0-B8E0-4199-BB7D-0951581CE8F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8D8E8E-4D1A-4451-9AE7-CEF6D9CE1738}" type="pres">
      <dgm:prSet presAssocID="{B71ED4A0-B8E0-4199-BB7D-0951581CE8FE}" presName="parentRect" presStyleLbl="alignNode1" presStyleIdx="2" presStyleCnt="3" custLinFactNeighborX="25589"/>
      <dgm:spPr/>
      <dgm:t>
        <a:bodyPr/>
        <a:lstStyle/>
        <a:p>
          <a:endParaRPr lang="ru-RU"/>
        </a:p>
      </dgm:t>
    </dgm:pt>
    <dgm:pt modelId="{EC26D7F5-706C-434E-B6CE-5E332C302C3B}" type="pres">
      <dgm:prSet presAssocID="{B71ED4A0-B8E0-4199-BB7D-0951581CE8FE}" presName="adorn" presStyleLbl="fgAccFollowNode1" presStyleIdx="2" presStyleCnt="3" custLinFactNeighborX="5725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1405FB7-5AB5-4CD9-B307-473CA6D95A5C}" type="presOf" srcId="{B71ED4A0-B8E0-4199-BB7D-0951581CE8FE}" destId="{E18D8E8E-4D1A-4451-9AE7-CEF6D9CE1738}" srcOrd="1" destOrd="0" presId="urn:microsoft.com/office/officeart/2005/8/layout/bList2"/>
    <dgm:cxn modelId="{346285E1-F091-4146-A691-CE5C0B8849E6}" type="presOf" srcId="{CBF49CA0-4F34-4F23-9DE6-5C605F17551C}" destId="{BFF78A79-C1C7-4573-8666-93CF0C7E341C}" srcOrd="0" destOrd="0" presId="urn:microsoft.com/office/officeart/2005/8/layout/bList2"/>
    <dgm:cxn modelId="{D8A2D1DB-862A-49F7-97A9-6D02BD2114CA}" type="presOf" srcId="{B71ED4A0-B8E0-4199-BB7D-0951581CE8FE}" destId="{334C5167-726A-4B92-8334-DA7F593ED52E}" srcOrd="0" destOrd="0" presId="urn:microsoft.com/office/officeart/2005/8/layout/bList2"/>
    <dgm:cxn modelId="{8D4FAA71-769E-4729-8418-BE081B5EA193}" srcId="{9C4C965A-ABE1-4A5C-832E-D9834E117F76}" destId="{CBF49CA0-4F34-4F23-9DE6-5C605F17551C}" srcOrd="1" destOrd="0" parTransId="{1BC49D6C-E705-42D9-9D09-23544FBEF07C}" sibTransId="{11CE8114-E80D-407D-B742-481B3884F92A}"/>
    <dgm:cxn modelId="{E8807DE6-70BD-44F2-8141-316E56D2F77E}" type="presOf" srcId="{B88B848B-034F-41B1-930E-2097DA1B2458}" destId="{BFACB0AE-4F68-4C54-858F-68ED1F919E92}" srcOrd="0" destOrd="0" presId="urn:microsoft.com/office/officeart/2005/8/layout/bList2"/>
    <dgm:cxn modelId="{3C60E785-4AEF-4C22-A596-20F17DD01CA4}" type="presOf" srcId="{9C4C965A-ABE1-4A5C-832E-D9834E117F76}" destId="{718B756C-54C1-4805-B69A-2F1A28416246}" srcOrd="0" destOrd="0" presId="urn:microsoft.com/office/officeart/2005/8/layout/bList2"/>
    <dgm:cxn modelId="{EEB6D088-44BB-4CFB-9EBD-156584D7E613}" type="presOf" srcId="{11CE8114-E80D-407D-B742-481B3884F92A}" destId="{A7BCFBE3-F1D5-4847-948F-864268C1A13C}" srcOrd="0" destOrd="0" presId="urn:microsoft.com/office/officeart/2005/8/layout/bList2"/>
    <dgm:cxn modelId="{905EFE9C-B898-4155-A279-D5CA59B9C586}" srcId="{9C4C965A-ABE1-4A5C-832E-D9834E117F76}" destId="{B71ED4A0-B8E0-4199-BB7D-0951581CE8FE}" srcOrd="2" destOrd="0" parTransId="{72F46C79-EECE-410E-AE7B-8D2E618B908D}" sibTransId="{869E690F-0E97-49D0-95CD-13F9A87B6585}"/>
    <dgm:cxn modelId="{D6F3F627-5459-48C1-B951-D3E84175269D}" type="presOf" srcId="{CBF49CA0-4F34-4F23-9DE6-5C605F17551C}" destId="{407CDBB4-1DBC-4D18-B559-8E75B0967989}" srcOrd="1" destOrd="0" presId="urn:microsoft.com/office/officeart/2005/8/layout/bList2"/>
    <dgm:cxn modelId="{3F9BAEA1-62F8-484D-BAC3-69431B650CAA}" type="presOf" srcId="{B88B848B-034F-41B1-930E-2097DA1B2458}" destId="{834268F8-1281-4FFE-9CC1-78995E2C3E96}" srcOrd="1" destOrd="0" presId="urn:microsoft.com/office/officeart/2005/8/layout/bList2"/>
    <dgm:cxn modelId="{FB4561B0-7422-4418-8AE3-3EF8556F5E77}" srcId="{9C4C965A-ABE1-4A5C-832E-D9834E117F76}" destId="{B88B848B-034F-41B1-930E-2097DA1B2458}" srcOrd="0" destOrd="0" parTransId="{008C0369-70B4-4E59-906D-F410FD31B4E4}" sibTransId="{81866FC6-21A2-4CDD-8FFB-F69288CEEF0C}"/>
    <dgm:cxn modelId="{BB3E18EB-AF3A-4854-B4BD-9EF03E067C7B}" type="presOf" srcId="{81866FC6-21A2-4CDD-8FFB-F69288CEEF0C}" destId="{58BFC15A-ECDA-4148-B857-DDA21631FC5D}" srcOrd="0" destOrd="0" presId="urn:microsoft.com/office/officeart/2005/8/layout/bList2"/>
    <dgm:cxn modelId="{693A73B5-AF0C-4150-B267-314738878333}" type="presParOf" srcId="{718B756C-54C1-4805-B69A-2F1A28416246}" destId="{CAA65E5E-64F1-49DF-9D0A-7A183D8DAA29}" srcOrd="0" destOrd="0" presId="urn:microsoft.com/office/officeart/2005/8/layout/bList2"/>
    <dgm:cxn modelId="{01050D2F-4A53-4E7C-9963-349AC471FB12}" type="presParOf" srcId="{CAA65E5E-64F1-49DF-9D0A-7A183D8DAA29}" destId="{EF665D6D-7E14-47DB-BBAB-7905D72618A7}" srcOrd="0" destOrd="0" presId="urn:microsoft.com/office/officeart/2005/8/layout/bList2"/>
    <dgm:cxn modelId="{CCAF641C-B3E7-4B05-AA09-A53ECB59CAE2}" type="presParOf" srcId="{CAA65E5E-64F1-49DF-9D0A-7A183D8DAA29}" destId="{BFACB0AE-4F68-4C54-858F-68ED1F919E92}" srcOrd="1" destOrd="0" presId="urn:microsoft.com/office/officeart/2005/8/layout/bList2"/>
    <dgm:cxn modelId="{48C5735D-F5FF-4E78-A10E-5AA859F8E231}" type="presParOf" srcId="{CAA65E5E-64F1-49DF-9D0A-7A183D8DAA29}" destId="{834268F8-1281-4FFE-9CC1-78995E2C3E96}" srcOrd="2" destOrd="0" presId="urn:microsoft.com/office/officeart/2005/8/layout/bList2"/>
    <dgm:cxn modelId="{BCEB7B2B-4C77-42A6-9710-3D0BFBCB9455}" type="presParOf" srcId="{CAA65E5E-64F1-49DF-9D0A-7A183D8DAA29}" destId="{3D86D19B-74BE-4FE1-8765-5D61B7575D06}" srcOrd="3" destOrd="0" presId="urn:microsoft.com/office/officeart/2005/8/layout/bList2"/>
    <dgm:cxn modelId="{130229E7-92F0-405A-AB4C-FD178AA1E15B}" type="presParOf" srcId="{718B756C-54C1-4805-B69A-2F1A28416246}" destId="{58BFC15A-ECDA-4148-B857-DDA21631FC5D}" srcOrd="1" destOrd="0" presId="urn:microsoft.com/office/officeart/2005/8/layout/bList2"/>
    <dgm:cxn modelId="{F5713E73-62B4-4C59-BC1E-585FE19B7402}" type="presParOf" srcId="{718B756C-54C1-4805-B69A-2F1A28416246}" destId="{106FCC5F-BDAF-4A64-8A67-5F6936DC5B01}" srcOrd="2" destOrd="0" presId="urn:microsoft.com/office/officeart/2005/8/layout/bList2"/>
    <dgm:cxn modelId="{7835DFD0-01E2-4E3C-BD10-E52C8386BCED}" type="presParOf" srcId="{106FCC5F-BDAF-4A64-8A67-5F6936DC5B01}" destId="{7E5E8EB8-8275-4CBB-BC52-5EA515DE4F7C}" srcOrd="0" destOrd="0" presId="urn:microsoft.com/office/officeart/2005/8/layout/bList2"/>
    <dgm:cxn modelId="{398E2D59-4763-4B2E-9271-E690E3EBD9CC}" type="presParOf" srcId="{106FCC5F-BDAF-4A64-8A67-5F6936DC5B01}" destId="{BFF78A79-C1C7-4573-8666-93CF0C7E341C}" srcOrd="1" destOrd="0" presId="urn:microsoft.com/office/officeart/2005/8/layout/bList2"/>
    <dgm:cxn modelId="{A51B8C5F-4067-4BE7-A787-3B87E30F7CA7}" type="presParOf" srcId="{106FCC5F-BDAF-4A64-8A67-5F6936DC5B01}" destId="{407CDBB4-1DBC-4D18-B559-8E75B0967989}" srcOrd="2" destOrd="0" presId="urn:microsoft.com/office/officeart/2005/8/layout/bList2"/>
    <dgm:cxn modelId="{150AB573-7838-4841-9E84-E16E5D11FCDA}" type="presParOf" srcId="{106FCC5F-BDAF-4A64-8A67-5F6936DC5B01}" destId="{B25ABC5F-1417-41FD-AC00-A707F8840115}" srcOrd="3" destOrd="0" presId="urn:microsoft.com/office/officeart/2005/8/layout/bList2"/>
    <dgm:cxn modelId="{C471A03F-1A12-4789-B68F-B08D68AD324E}" type="presParOf" srcId="{718B756C-54C1-4805-B69A-2F1A28416246}" destId="{A7BCFBE3-F1D5-4847-948F-864268C1A13C}" srcOrd="3" destOrd="0" presId="urn:microsoft.com/office/officeart/2005/8/layout/bList2"/>
    <dgm:cxn modelId="{56C5586B-6B9B-4078-B588-FA5492075477}" type="presParOf" srcId="{718B756C-54C1-4805-B69A-2F1A28416246}" destId="{ABA58250-2FA3-4960-959C-2481D348116F}" srcOrd="4" destOrd="0" presId="urn:microsoft.com/office/officeart/2005/8/layout/bList2"/>
    <dgm:cxn modelId="{984538C5-0E01-45BB-9164-A44C1C8EA025}" type="presParOf" srcId="{ABA58250-2FA3-4960-959C-2481D348116F}" destId="{83041838-78D9-471B-8E1E-1C00148C76E5}" srcOrd="0" destOrd="0" presId="urn:microsoft.com/office/officeart/2005/8/layout/bList2"/>
    <dgm:cxn modelId="{F5358439-45C6-4B8C-B8DA-2BF17E14A3DA}" type="presParOf" srcId="{ABA58250-2FA3-4960-959C-2481D348116F}" destId="{334C5167-726A-4B92-8334-DA7F593ED52E}" srcOrd="1" destOrd="0" presId="urn:microsoft.com/office/officeart/2005/8/layout/bList2"/>
    <dgm:cxn modelId="{BD134D9C-43D1-4373-9901-C4510C335606}" type="presParOf" srcId="{ABA58250-2FA3-4960-959C-2481D348116F}" destId="{E18D8E8E-4D1A-4451-9AE7-CEF6D9CE1738}" srcOrd="2" destOrd="0" presId="urn:microsoft.com/office/officeart/2005/8/layout/bList2"/>
    <dgm:cxn modelId="{89B81D35-FC9F-4D30-9961-63CC624F9E62}" type="presParOf" srcId="{ABA58250-2FA3-4960-959C-2481D348116F}" destId="{EC26D7F5-706C-434E-B6CE-5E332C302C3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958E94-0E41-4428-943B-116A5F1FD17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1C9C2F-7C42-4746-B88C-291D33168815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КОРОЛЬ ОБЯЗАЛСЯ СОБЛЮДАТЬ СВОБОДУ ЦЕРКОВНЫХ СОБОРОВ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7DFA14D0-44FD-483B-926B-6F1774453345}" type="parTrans" cxnId="{03A52491-C3C7-4057-8CF4-E8518B706F0A}">
      <dgm:prSet/>
      <dgm:spPr/>
      <dgm:t>
        <a:bodyPr/>
        <a:lstStyle/>
        <a:p>
          <a:endParaRPr lang="ru-RU"/>
        </a:p>
      </dgm:t>
    </dgm:pt>
    <dgm:pt modelId="{8A139C2A-65D4-418E-9726-097E22E28F05}" type="sibTrans" cxnId="{03A52491-C3C7-4057-8CF4-E8518B706F0A}">
      <dgm:prSet/>
      <dgm:spPr/>
      <dgm:t>
        <a:bodyPr/>
        <a:lstStyle/>
        <a:p>
          <a:endParaRPr lang="ru-RU"/>
        </a:p>
      </dgm:t>
    </dgm:pt>
    <dgm:pt modelId="{4B3E772E-F3F5-4723-85E8-5F683814F549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КОРОЛЬ НЕ МОГ БРАТЬ С ВАССАЛОВ ПОДАТЕЙ БОЛЬШЕ, ЧЕМ УСТАНОВЛЕНО ОБЫЧАЕМ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DFF25B21-C067-4BCE-8FB6-15F95907A21C}" type="parTrans" cxnId="{CDF1582A-2C3A-44F1-91B3-FA9EEEAE8D19}">
      <dgm:prSet/>
      <dgm:spPr/>
      <dgm:t>
        <a:bodyPr/>
        <a:lstStyle/>
        <a:p>
          <a:endParaRPr lang="ru-RU"/>
        </a:p>
      </dgm:t>
    </dgm:pt>
    <dgm:pt modelId="{F3227D4D-8416-484D-9A5F-AAE7A1353B91}" type="sibTrans" cxnId="{CDF1582A-2C3A-44F1-91B3-FA9EEEAE8D19}">
      <dgm:prSet/>
      <dgm:spPr/>
      <dgm:t>
        <a:bodyPr/>
        <a:lstStyle/>
        <a:p>
          <a:endParaRPr lang="ru-RU"/>
        </a:p>
      </dgm:t>
    </dgm:pt>
    <dgm:pt modelId="{B13DABE9-7419-43BF-90ED-E87E49FAA769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ЗАПРЕЩАЛОСЬ БРАТЬ БАРОНОВ ПОД СТРАЖУ БЕЗ СУДА И ЛИШАТЬ ИХ ИМУЩЕСТВА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8B2DD7ED-2724-4B37-A22E-0193041763BF}" type="parTrans" cxnId="{1F7DD667-FAC3-456F-94F9-B7536637C334}">
      <dgm:prSet/>
      <dgm:spPr/>
      <dgm:t>
        <a:bodyPr/>
        <a:lstStyle/>
        <a:p>
          <a:endParaRPr lang="ru-RU"/>
        </a:p>
      </dgm:t>
    </dgm:pt>
    <dgm:pt modelId="{B34F4D5E-2D7E-4ED8-9734-0206D14797B4}" type="sibTrans" cxnId="{1F7DD667-FAC3-456F-94F9-B7536637C334}">
      <dgm:prSet/>
      <dgm:spPr/>
      <dgm:t>
        <a:bodyPr/>
        <a:lstStyle/>
        <a:p>
          <a:endParaRPr lang="ru-RU"/>
        </a:p>
      </dgm:t>
    </dgm:pt>
    <dgm:pt modelId="{8D56F74E-FACA-478B-9111-063920907EC1}">
      <dgm:prSet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ГАРАНТИРОВАЛОСЬ ПРАВО СВОБОДНОГО ВЪЕЗДА И ВЫЕЗДА ИЗ СТРАНЫ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922354C-75F3-4382-89E5-38BD7AD54ADA}" type="parTrans" cxnId="{4E22E88D-8016-428B-8134-9D435097F52B}">
      <dgm:prSet/>
      <dgm:spPr/>
      <dgm:t>
        <a:bodyPr/>
        <a:lstStyle/>
        <a:p>
          <a:endParaRPr lang="ru-RU"/>
        </a:p>
      </dgm:t>
    </dgm:pt>
    <dgm:pt modelId="{D85519EB-45A3-4A2F-BBFF-8FF4F8CE156A}" type="sibTrans" cxnId="{4E22E88D-8016-428B-8134-9D435097F52B}">
      <dgm:prSet/>
      <dgm:spPr/>
      <dgm:t>
        <a:bodyPr/>
        <a:lstStyle/>
        <a:p>
          <a:endParaRPr lang="ru-RU"/>
        </a:p>
      </dgm:t>
    </dgm:pt>
    <dgm:pt modelId="{44CF6DC2-64E3-45BB-82E4-ABD9B3B6041F}" type="pres">
      <dgm:prSet presAssocID="{5A958E94-0E41-4428-943B-116A5F1FD17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096CCA-9282-456E-A77E-F51756D0A769}" type="pres">
      <dgm:prSet presAssocID="{531C9C2F-7C42-4746-B88C-291D33168815}" presName="parentLin" presStyleCnt="0"/>
      <dgm:spPr/>
    </dgm:pt>
    <dgm:pt modelId="{8FB76ADF-7644-424D-8BFA-C15D4C9329E9}" type="pres">
      <dgm:prSet presAssocID="{531C9C2F-7C42-4746-B88C-291D3316881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CC6075A-6FE2-422D-B293-A3B087D1CD53}" type="pres">
      <dgm:prSet presAssocID="{531C9C2F-7C42-4746-B88C-291D33168815}" presName="parentText" presStyleLbl="node1" presStyleIdx="0" presStyleCnt="4" custScaleX="106256" custScaleY="493246">
        <dgm:presLayoutVars>
          <dgm:chMax val="0"/>
          <dgm:bulletEnabled val="1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C49E6837-F9AF-46EA-A269-7EB5BCA3146E}" type="pres">
      <dgm:prSet presAssocID="{531C9C2F-7C42-4746-B88C-291D33168815}" presName="negativeSpace" presStyleCnt="0"/>
      <dgm:spPr/>
    </dgm:pt>
    <dgm:pt modelId="{EFB868E7-F5A0-4082-97CC-6FEC337B8247}" type="pres">
      <dgm:prSet presAssocID="{531C9C2F-7C42-4746-B88C-291D33168815}" presName="childText" presStyleLbl="conFgAcc1" presStyleIdx="0" presStyleCnt="4">
        <dgm:presLayoutVars>
          <dgm:bulletEnabled val="1"/>
        </dgm:presLayoutVars>
      </dgm:prSet>
      <dgm:spPr/>
    </dgm:pt>
    <dgm:pt modelId="{E6BC771A-1CD3-40E3-9187-571F79D9BA61}" type="pres">
      <dgm:prSet presAssocID="{8A139C2A-65D4-418E-9726-097E22E28F05}" presName="spaceBetweenRectangles" presStyleCnt="0"/>
      <dgm:spPr/>
    </dgm:pt>
    <dgm:pt modelId="{CE288392-D5CD-4166-9E59-CE9B71A014AD}" type="pres">
      <dgm:prSet presAssocID="{4B3E772E-F3F5-4723-85E8-5F683814F549}" presName="parentLin" presStyleCnt="0"/>
      <dgm:spPr/>
    </dgm:pt>
    <dgm:pt modelId="{1F916D21-92F4-4B21-BF9B-BBD116F3BFFA}" type="pres">
      <dgm:prSet presAssocID="{4B3E772E-F3F5-4723-85E8-5F683814F54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A3718A5-58A9-4880-A77F-67C1DFF27A71}" type="pres">
      <dgm:prSet presAssocID="{4B3E772E-F3F5-4723-85E8-5F683814F549}" presName="parentText" presStyleLbl="node1" presStyleIdx="1" presStyleCnt="4" custScaleX="109656" custScaleY="331907" custLinFactNeighborX="-18908" custLinFactNeighborY="-43763">
        <dgm:presLayoutVars>
          <dgm:chMax val="0"/>
          <dgm:bulletEnabled val="1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E555968F-BEA5-49C0-B786-6527FFA19609}" type="pres">
      <dgm:prSet presAssocID="{4B3E772E-F3F5-4723-85E8-5F683814F549}" presName="negativeSpace" presStyleCnt="0"/>
      <dgm:spPr/>
    </dgm:pt>
    <dgm:pt modelId="{3183C09D-305D-42F9-8970-8634642B90F1}" type="pres">
      <dgm:prSet presAssocID="{4B3E772E-F3F5-4723-85E8-5F683814F549}" presName="childText" presStyleLbl="conFgAcc1" presStyleIdx="1" presStyleCnt="4">
        <dgm:presLayoutVars>
          <dgm:bulletEnabled val="1"/>
        </dgm:presLayoutVars>
      </dgm:prSet>
      <dgm:spPr/>
    </dgm:pt>
    <dgm:pt modelId="{0EDB88B6-BB65-45FF-B78B-390C59841E76}" type="pres">
      <dgm:prSet presAssocID="{F3227D4D-8416-484D-9A5F-AAE7A1353B91}" presName="spaceBetweenRectangles" presStyleCnt="0"/>
      <dgm:spPr/>
    </dgm:pt>
    <dgm:pt modelId="{844004BB-889B-4937-9FAE-FEADE96943D6}" type="pres">
      <dgm:prSet presAssocID="{B13DABE9-7419-43BF-90ED-E87E49FAA769}" presName="parentLin" presStyleCnt="0"/>
      <dgm:spPr/>
    </dgm:pt>
    <dgm:pt modelId="{ABB13059-5DDB-4B60-836D-792A1CA54300}" type="pres">
      <dgm:prSet presAssocID="{B13DABE9-7419-43BF-90ED-E87E49FAA769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15BDD9EC-E1E3-4B61-B0FA-BD8A892B4C8D}" type="pres">
      <dgm:prSet presAssocID="{B13DABE9-7419-43BF-90ED-E87E49FAA769}" presName="parentText" presStyleLbl="node1" presStyleIdx="2" presStyleCnt="4" custScaleX="110456" custScaleY="329329" custLinFactNeighborX="-2785" custLinFactNeighborY="-39041">
        <dgm:presLayoutVars>
          <dgm:chMax val="0"/>
          <dgm:bulletEnabled val="1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6CAA5D56-8630-4E13-8A80-79E0E5E5B040}" type="pres">
      <dgm:prSet presAssocID="{B13DABE9-7419-43BF-90ED-E87E49FAA769}" presName="negativeSpace" presStyleCnt="0"/>
      <dgm:spPr/>
    </dgm:pt>
    <dgm:pt modelId="{09A1D801-0830-4121-A59C-2C655B3E976A}" type="pres">
      <dgm:prSet presAssocID="{B13DABE9-7419-43BF-90ED-E87E49FAA769}" presName="childText" presStyleLbl="conFgAcc1" presStyleIdx="2" presStyleCnt="4">
        <dgm:presLayoutVars>
          <dgm:bulletEnabled val="1"/>
        </dgm:presLayoutVars>
      </dgm:prSet>
      <dgm:spPr/>
    </dgm:pt>
    <dgm:pt modelId="{296A7990-8F2D-4884-9847-152F1D382AFB}" type="pres">
      <dgm:prSet presAssocID="{B34F4D5E-2D7E-4ED8-9734-0206D14797B4}" presName="spaceBetweenRectangles" presStyleCnt="0"/>
      <dgm:spPr/>
    </dgm:pt>
    <dgm:pt modelId="{704D9CFA-C418-40D1-9E8C-44B5EA2EE054}" type="pres">
      <dgm:prSet presAssocID="{8D56F74E-FACA-478B-9111-063920907EC1}" presName="parentLin" presStyleCnt="0"/>
      <dgm:spPr/>
    </dgm:pt>
    <dgm:pt modelId="{3E487B3E-3513-4C37-BCAF-FB9E56BEE875}" type="pres">
      <dgm:prSet presAssocID="{8D56F74E-FACA-478B-9111-063920907EC1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0C091139-4AD8-418B-9CB4-1940907D1CE8}" type="pres">
      <dgm:prSet presAssocID="{8D56F74E-FACA-478B-9111-063920907EC1}" presName="parentText" presStyleLbl="node1" presStyleIdx="3" presStyleCnt="4" custScaleX="112375" custScaleY="353766">
        <dgm:presLayoutVars>
          <dgm:chMax val="0"/>
          <dgm:bulletEnabled val="1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FBFC30DC-CB97-49E3-9401-420F6D786C6F}" type="pres">
      <dgm:prSet presAssocID="{8D56F74E-FACA-478B-9111-063920907EC1}" presName="negativeSpace" presStyleCnt="0"/>
      <dgm:spPr/>
    </dgm:pt>
    <dgm:pt modelId="{617A8610-B98A-45CC-9B90-848A0BD063E0}" type="pres">
      <dgm:prSet presAssocID="{8D56F74E-FACA-478B-9111-063920907EC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A696948-BCD3-42F7-AD23-D43B6B2B699F}" type="presOf" srcId="{B13DABE9-7419-43BF-90ED-E87E49FAA769}" destId="{ABB13059-5DDB-4B60-836D-792A1CA54300}" srcOrd="0" destOrd="0" presId="urn:microsoft.com/office/officeart/2005/8/layout/list1"/>
    <dgm:cxn modelId="{CD2A7F5E-9E65-4387-9EF1-9E264AB6833A}" type="presOf" srcId="{531C9C2F-7C42-4746-B88C-291D33168815}" destId="{CCC6075A-6FE2-422D-B293-A3B087D1CD53}" srcOrd="1" destOrd="0" presId="urn:microsoft.com/office/officeart/2005/8/layout/list1"/>
    <dgm:cxn modelId="{4E22E88D-8016-428B-8134-9D435097F52B}" srcId="{5A958E94-0E41-4428-943B-116A5F1FD17C}" destId="{8D56F74E-FACA-478B-9111-063920907EC1}" srcOrd="3" destOrd="0" parTransId="{4922354C-75F3-4382-89E5-38BD7AD54ADA}" sibTransId="{D85519EB-45A3-4A2F-BBFF-8FF4F8CE156A}"/>
    <dgm:cxn modelId="{CDF1582A-2C3A-44F1-91B3-FA9EEEAE8D19}" srcId="{5A958E94-0E41-4428-943B-116A5F1FD17C}" destId="{4B3E772E-F3F5-4723-85E8-5F683814F549}" srcOrd="1" destOrd="0" parTransId="{DFF25B21-C067-4BCE-8FB6-15F95907A21C}" sibTransId="{F3227D4D-8416-484D-9A5F-AAE7A1353B91}"/>
    <dgm:cxn modelId="{1F7DD667-FAC3-456F-94F9-B7536637C334}" srcId="{5A958E94-0E41-4428-943B-116A5F1FD17C}" destId="{B13DABE9-7419-43BF-90ED-E87E49FAA769}" srcOrd="2" destOrd="0" parTransId="{8B2DD7ED-2724-4B37-A22E-0193041763BF}" sibTransId="{B34F4D5E-2D7E-4ED8-9734-0206D14797B4}"/>
    <dgm:cxn modelId="{82266373-8835-44EC-8E53-9022C79597BF}" type="presOf" srcId="{8D56F74E-FACA-478B-9111-063920907EC1}" destId="{0C091139-4AD8-418B-9CB4-1940907D1CE8}" srcOrd="1" destOrd="0" presId="urn:microsoft.com/office/officeart/2005/8/layout/list1"/>
    <dgm:cxn modelId="{03A52491-C3C7-4057-8CF4-E8518B706F0A}" srcId="{5A958E94-0E41-4428-943B-116A5F1FD17C}" destId="{531C9C2F-7C42-4746-B88C-291D33168815}" srcOrd="0" destOrd="0" parTransId="{7DFA14D0-44FD-483B-926B-6F1774453345}" sibTransId="{8A139C2A-65D4-418E-9726-097E22E28F05}"/>
    <dgm:cxn modelId="{8E702101-9B3C-43E1-ABD0-2F61C9975503}" type="presOf" srcId="{B13DABE9-7419-43BF-90ED-E87E49FAA769}" destId="{15BDD9EC-E1E3-4B61-B0FA-BD8A892B4C8D}" srcOrd="1" destOrd="0" presId="urn:microsoft.com/office/officeart/2005/8/layout/list1"/>
    <dgm:cxn modelId="{0A977017-1EB3-4589-B0DE-D0E457EB923B}" type="presOf" srcId="{5A958E94-0E41-4428-943B-116A5F1FD17C}" destId="{44CF6DC2-64E3-45BB-82E4-ABD9B3B6041F}" srcOrd="0" destOrd="0" presId="urn:microsoft.com/office/officeart/2005/8/layout/list1"/>
    <dgm:cxn modelId="{EB6785AA-914A-49FC-B00F-A5FF904BC05E}" type="presOf" srcId="{531C9C2F-7C42-4746-B88C-291D33168815}" destId="{8FB76ADF-7644-424D-8BFA-C15D4C9329E9}" srcOrd="0" destOrd="0" presId="urn:microsoft.com/office/officeart/2005/8/layout/list1"/>
    <dgm:cxn modelId="{548001E9-6FE1-4FD6-8485-B8BDD02CEDA8}" type="presOf" srcId="{4B3E772E-F3F5-4723-85E8-5F683814F549}" destId="{1F916D21-92F4-4B21-BF9B-BBD116F3BFFA}" srcOrd="0" destOrd="0" presId="urn:microsoft.com/office/officeart/2005/8/layout/list1"/>
    <dgm:cxn modelId="{8F56810D-8171-47EC-B74B-ABDB02DF2861}" type="presOf" srcId="{8D56F74E-FACA-478B-9111-063920907EC1}" destId="{3E487B3E-3513-4C37-BCAF-FB9E56BEE875}" srcOrd="0" destOrd="0" presId="urn:microsoft.com/office/officeart/2005/8/layout/list1"/>
    <dgm:cxn modelId="{0DEBCACB-C390-4449-A0A3-1D75841AC26D}" type="presOf" srcId="{4B3E772E-F3F5-4723-85E8-5F683814F549}" destId="{8A3718A5-58A9-4880-A77F-67C1DFF27A71}" srcOrd="1" destOrd="0" presId="urn:microsoft.com/office/officeart/2005/8/layout/list1"/>
    <dgm:cxn modelId="{A003EBB6-1971-4973-A365-F37981995390}" type="presParOf" srcId="{44CF6DC2-64E3-45BB-82E4-ABD9B3B6041F}" destId="{DC096CCA-9282-456E-A77E-F51756D0A769}" srcOrd="0" destOrd="0" presId="urn:microsoft.com/office/officeart/2005/8/layout/list1"/>
    <dgm:cxn modelId="{AC0FA8EC-8F58-4337-8BD7-BE2714F623CB}" type="presParOf" srcId="{DC096CCA-9282-456E-A77E-F51756D0A769}" destId="{8FB76ADF-7644-424D-8BFA-C15D4C9329E9}" srcOrd="0" destOrd="0" presId="urn:microsoft.com/office/officeart/2005/8/layout/list1"/>
    <dgm:cxn modelId="{B102F0D6-C689-4B59-AA1B-5DEE10D99B25}" type="presParOf" srcId="{DC096CCA-9282-456E-A77E-F51756D0A769}" destId="{CCC6075A-6FE2-422D-B293-A3B087D1CD53}" srcOrd="1" destOrd="0" presId="urn:microsoft.com/office/officeart/2005/8/layout/list1"/>
    <dgm:cxn modelId="{6B2FDDAF-6FD2-4E24-9CAB-99C0D7AFD31F}" type="presParOf" srcId="{44CF6DC2-64E3-45BB-82E4-ABD9B3B6041F}" destId="{C49E6837-F9AF-46EA-A269-7EB5BCA3146E}" srcOrd="1" destOrd="0" presId="urn:microsoft.com/office/officeart/2005/8/layout/list1"/>
    <dgm:cxn modelId="{C8BC9EE7-6F1F-4CF9-B6A7-968124530F9C}" type="presParOf" srcId="{44CF6DC2-64E3-45BB-82E4-ABD9B3B6041F}" destId="{EFB868E7-F5A0-4082-97CC-6FEC337B8247}" srcOrd="2" destOrd="0" presId="urn:microsoft.com/office/officeart/2005/8/layout/list1"/>
    <dgm:cxn modelId="{F35C7970-C363-4658-8321-313BD5F8304B}" type="presParOf" srcId="{44CF6DC2-64E3-45BB-82E4-ABD9B3B6041F}" destId="{E6BC771A-1CD3-40E3-9187-571F79D9BA61}" srcOrd="3" destOrd="0" presId="urn:microsoft.com/office/officeart/2005/8/layout/list1"/>
    <dgm:cxn modelId="{368DCDF8-434C-4B9E-BE3C-6F897DCEA64F}" type="presParOf" srcId="{44CF6DC2-64E3-45BB-82E4-ABD9B3B6041F}" destId="{CE288392-D5CD-4166-9E59-CE9B71A014AD}" srcOrd="4" destOrd="0" presId="urn:microsoft.com/office/officeart/2005/8/layout/list1"/>
    <dgm:cxn modelId="{7B41EFBA-1B3D-4A0D-BDAB-DBF1DC736471}" type="presParOf" srcId="{CE288392-D5CD-4166-9E59-CE9B71A014AD}" destId="{1F916D21-92F4-4B21-BF9B-BBD116F3BFFA}" srcOrd="0" destOrd="0" presId="urn:microsoft.com/office/officeart/2005/8/layout/list1"/>
    <dgm:cxn modelId="{4A44FB4F-C0D3-404E-9155-55F6D225CF8C}" type="presParOf" srcId="{CE288392-D5CD-4166-9E59-CE9B71A014AD}" destId="{8A3718A5-58A9-4880-A77F-67C1DFF27A71}" srcOrd="1" destOrd="0" presId="urn:microsoft.com/office/officeart/2005/8/layout/list1"/>
    <dgm:cxn modelId="{1FF662C5-5D06-4433-8FAB-F2CB3875D6AC}" type="presParOf" srcId="{44CF6DC2-64E3-45BB-82E4-ABD9B3B6041F}" destId="{E555968F-BEA5-49C0-B786-6527FFA19609}" srcOrd="5" destOrd="0" presId="urn:microsoft.com/office/officeart/2005/8/layout/list1"/>
    <dgm:cxn modelId="{61772B0B-63BD-4A36-AC73-55A5FDA01785}" type="presParOf" srcId="{44CF6DC2-64E3-45BB-82E4-ABD9B3B6041F}" destId="{3183C09D-305D-42F9-8970-8634642B90F1}" srcOrd="6" destOrd="0" presId="urn:microsoft.com/office/officeart/2005/8/layout/list1"/>
    <dgm:cxn modelId="{B86F301E-9F5F-494F-B41B-D6580E8C1BC7}" type="presParOf" srcId="{44CF6DC2-64E3-45BB-82E4-ABD9B3B6041F}" destId="{0EDB88B6-BB65-45FF-B78B-390C59841E76}" srcOrd="7" destOrd="0" presId="urn:microsoft.com/office/officeart/2005/8/layout/list1"/>
    <dgm:cxn modelId="{343B767F-C04C-4BB0-865E-2CF4A0444967}" type="presParOf" srcId="{44CF6DC2-64E3-45BB-82E4-ABD9B3B6041F}" destId="{844004BB-889B-4937-9FAE-FEADE96943D6}" srcOrd="8" destOrd="0" presId="urn:microsoft.com/office/officeart/2005/8/layout/list1"/>
    <dgm:cxn modelId="{FFB0243A-BBF5-4918-B792-077A2211BB03}" type="presParOf" srcId="{844004BB-889B-4937-9FAE-FEADE96943D6}" destId="{ABB13059-5DDB-4B60-836D-792A1CA54300}" srcOrd="0" destOrd="0" presId="urn:microsoft.com/office/officeart/2005/8/layout/list1"/>
    <dgm:cxn modelId="{681168EE-FACC-486D-B7A8-60D802753F65}" type="presParOf" srcId="{844004BB-889B-4937-9FAE-FEADE96943D6}" destId="{15BDD9EC-E1E3-4B61-B0FA-BD8A892B4C8D}" srcOrd="1" destOrd="0" presId="urn:microsoft.com/office/officeart/2005/8/layout/list1"/>
    <dgm:cxn modelId="{8A945310-8628-4134-8CBA-FE70EFE9AF00}" type="presParOf" srcId="{44CF6DC2-64E3-45BB-82E4-ABD9B3B6041F}" destId="{6CAA5D56-8630-4E13-8A80-79E0E5E5B040}" srcOrd="9" destOrd="0" presId="urn:microsoft.com/office/officeart/2005/8/layout/list1"/>
    <dgm:cxn modelId="{515C74DD-4866-4C5A-889E-1ECED96A1C69}" type="presParOf" srcId="{44CF6DC2-64E3-45BB-82E4-ABD9B3B6041F}" destId="{09A1D801-0830-4121-A59C-2C655B3E976A}" srcOrd="10" destOrd="0" presId="urn:microsoft.com/office/officeart/2005/8/layout/list1"/>
    <dgm:cxn modelId="{797A56EC-E7AB-47B8-8B71-64C6AA583D91}" type="presParOf" srcId="{44CF6DC2-64E3-45BB-82E4-ABD9B3B6041F}" destId="{296A7990-8F2D-4884-9847-152F1D382AFB}" srcOrd="11" destOrd="0" presId="urn:microsoft.com/office/officeart/2005/8/layout/list1"/>
    <dgm:cxn modelId="{58A6190A-E0DB-4A88-9DB3-1B338A3B3186}" type="presParOf" srcId="{44CF6DC2-64E3-45BB-82E4-ABD9B3B6041F}" destId="{704D9CFA-C418-40D1-9E8C-44B5EA2EE054}" srcOrd="12" destOrd="0" presId="urn:microsoft.com/office/officeart/2005/8/layout/list1"/>
    <dgm:cxn modelId="{BF89F423-5143-4A73-ACA8-E7EBCF712818}" type="presParOf" srcId="{704D9CFA-C418-40D1-9E8C-44B5EA2EE054}" destId="{3E487B3E-3513-4C37-BCAF-FB9E56BEE875}" srcOrd="0" destOrd="0" presId="urn:microsoft.com/office/officeart/2005/8/layout/list1"/>
    <dgm:cxn modelId="{222C1795-D1A5-4BB3-877A-2AAE23D15A28}" type="presParOf" srcId="{704D9CFA-C418-40D1-9E8C-44B5EA2EE054}" destId="{0C091139-4AD8-418B-9CB4-1940907D1CE8}" srcOrd="1" destOrd="0" presId="urn:microsoft.com/office/officeart/2005/8/layout/list1"/>
    <dgm:cxn modelId="{80A9D5B6-0FD4-434B-B948-570D25C4A96F}" type="presParOf" srcId="{44CF6DC2-64E3-45BB-82E4-ABD9B3B6041F}" destId="{FBFC30DC-CB97-49E3-9401-420F6D786C6F}" srcOrd="13" destOrd="0" presId="urn:microsoft.com/office/officeart/2005/8/layout/list1"/>
    <dgm:cxn modelId="{1E76D888-C72F-481F-ADFF-C0F8AEF5BA56}" type="presParOf" srcId="{44CF6DC2-64E3-45BB-82E4-ABD9B3B6041F}" destId="{617A8610-B98A-45CC-9B90-848A0BD063E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65D6D-7E14-47DB-BBAB-7905D72618A7}">
      <dsp:nvSpPr>
        <dsp:cNvPr id="0" name=""/>
        <dsp:cNvSpPr/>
      </dsp:nvSpPr>
      <dsp:spPr>
        <a:xfrm>
          <a:off x="144011" y="0"/>
          <a:ext cx="2889996" cy="451978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4268F8-1281-4FFE-9CC1-78995E2C3E96}">
      <dsp:nvSpPr>
        <dsp:cNvPr id="0" name=""/>
        <dsp:cNvSpPr/>
      </dsp:nvSpPr>
      <dsp:spPr>
        <a:xfrm>
          <a:off x="288027" y="3263011"/>
          <a:ext cx="2665236" cy="855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Пехота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Короля Гарольда</a:t>
          </a:r>
          <a:endParaRPr lang="ru-RU" sz="1900" kern="1200" dirty="0"/>
        </a:p>
      </dsp:txBody>
      <dsp:txXfrm>
        <a:off x="288027" y="3263011"/>
        <a:ext cx="1876927" cy="855503"/>
      </dsp:txXfrm>
    </dsp:sp>
    <dsp:sp modelId="{3D86D19B-74BE-4FE1-8765-5D61B7575D06}">
      <dsp:nvSpPr>
        <dsp:cNvPr id="0" name=""/>
        <dsp:cNvSpPr/>
      </dsp:nvSpPr>
      <dsp:spPr>
        <a:xfrm rot="10800000" flipV="1">
          <a:off x="2160240" y="3312366"/>
          <a:ext cx="885957" cy="88239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5E8EB8-8275-4CBB-BC52-5EA515DE4F7C}">
      <dsp:nvSpPr>
        <dsp:cNvPr id="0" name=""/>
        <dsp:cNvSpPr/>
      </dsp:nvSpPr>
      <dsp:spPr>
        <a:xfrm>
          <a:off x="3965708" y="0"/>
          <a:ext cx="3123737" cy="4527682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7CDBB4-1DBC-4D18-B559-8E75B0967989}">
      <dsp:nvSpPr>
        <dsp:cNvPr id="0" name=""/>
        <dsp:cNvSpPr/>
      </dsp:nvSpPr>
      <dsp:spPr>
        <a:xfrm>
          <a:off x="4112576" y="3263011"/>
          <a:ext cx="2665236" cy="855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Нормандский конный рыцарь</a:t>
          </a:r>
          <a:endParaRPr lang="ru-RU" sz="1900" kern="1200" dirty="0"/>
        </a:p>
      </dsp:txBody>
      <dsp:txXfrm>
        <a:off x="4112576" y="3263011"/>
        <a:ext cx="1876927" cy="855503"/>
      </dsp:txXfrm>
    </dsp:sp>
    <dsp:sp modelId="{B25ABC5F-1417-41FD-AC00-A707F8840115}">
      <dsp:nvSpPr>
        <dsp:cNvPr id="0" name=""/>
        <dsp:cNvSpPr/>
      </dsp:nvSpPr>
      <dsp:spPr>
        <a:xfrm>
          <a:off x="6018713" y="3312370"/>
          <a:ext cx="932832" cy="93283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041838-78D9-471B-8E1E-1C00148C76E5}">
      <dsp:nvSpPr>
        <dsp:cNvPr id="0" name=""/>
        <dsp:cNvSpPr/>
      </dsp:nvSpPr>
      <dsp:spPr>
        <a:xfrm>
          <a:off x="7920432" y="0"/>
          <a:ext cx="3096791" cy="453615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8D8E8E-4D1A-4451-9AE7-CEF6D9CE1738}">
      <dsp:nvSpPr>
        <dsp:cNvPr id="0" name=""/>
        <dsp:cNvSpPr/>
      </dsp:nvSpPr>
      <dsp:spPr>
        <a:xfrm>
          <a:off x="8135951" y="3263011"/>
          <a:ext cx="2665236" cy="8555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Нормандский рыцарь</a:t>
          </a:r>
          <a:endParaRPr lang="ru-RU" sz="1900" kern="1200" dirty="0"/>
        </a:p>
      </dsp:txBody>
      <dsp:txXfrm>
        <a:off x="8135951" y="3263011"/>
        <a:ext cx="1876927" cy="855503"/>
      </dsp:txXfrm>
    </dsp:sp>
    <dsp:sp modelId="{EC26D7F5-706C-434E-B6CE-5E332C302C3B}">
      <dsp:nvSpPr>
        <dsp:cNvPr id="0" name=""/>
        <dsp:cNvSpPr/>
      </dsp:nvSpPr>
      <dsp:spPr>
        <a:xfrm>
          <a:off x="9940378" y="3398900"/>
          <a:ext cx="932832" cy="93283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868E7-F5A0-4082-97CC-6FEC337B8247}">
      <dsp:nvSpPr>
        <dsp:cNvPr id="0" name=""/>
        <dsp:cNvSpPr/>
      </dsp:nvSpPr>
      <dsp:spPr>
        <a:xfrm>
          <a:off x="0" y="1348025"/>
          <a:ext cx="888853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C6075A-6FE2-422D-B293-A3B087D1CD53}">
      <dsp:nvSpPr>
        <dsp:cNvPr id="0" name=""/>
        <dsp:cNvSpPr/>
      </dsp:nvSpPr>
      <dsp:spPr>
        <a:xfrm>
          <a:off x="443992" y="170409"/>
          <a:ext cx="6604765" cy="1310455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176" tIns="0" rIns="23517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КОРОЛЬ ОБЯЗАЛСЯ СОБЛЮДАТЬ СВОБОДУ ЦЕРКОВНЫХ СОБОРОВ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607799" y="334216"/>
        <a:ext cx="6359055" cy="982841"/>
      </dsp:txXfrm>
    </dsp:sp>
    <dsp:sp modelId="{3183C09D-305D-42F9-8970-8634642B90F1}">
      <dsp:nvSpPr>
        <dsp:cNvPr id="0" name=""/>
        <dsp:cNvSpPr/>
      </dsp:nvSpPr>
      <dsp:spPr>
        <a:xfrm>
          <a:off x="0" y="2372396"/>
          <a:ext cx="888853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718A5-58A9-4880-A77F-67C1DFF27A71}">
      <dsp:nvSpPr>
        <dsp:cNvPr id="0" name=""/>
        <dsp:cNvSpPr/>
      </dsp:nvSpPr>
      <dsp:spPr>
        <a:xfrm>
          <a:off x="360042" y="1507156"/>
          <a:ext cx="6816106" cy="881810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176" tIns="0" rIns="23517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КОРОЛЬ НЕ МОГ БРАТЬ С ВАССАЛОВ ПОДАТЕЙ БОЛЬШЕ, ЧЕМ УСТАНОВЛЕНО ОБЫЧАЕМ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470268" y="1617382"/>
        <a:ext cx="6650767" cy="661358"/>
      </dsp:txXfrm>
    </dsp:sp>
    <dsp:sp modelId="{09A1D801-0830-4121-A59C-2C655B3E976A}">
      <dsp:nvSpPr>
        <dsp:cNvPr id="0" name=""/>
        <dsp:cNvSpPr/>
      </dsp:nvSpPr>
      <dsp:spPr>
        <a:xfrm>
          <a:off x="0" y="3389917"/>
          <a:ext cx="888853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DD9EC-E1E3-4B61-B0FA-BD8A892B4C8D}">
      <dsp:nvSpPr>
        <dsp:cNvPr id="0" name=""/>
        <dsp:cNvSpPr/>
      </dsp:nvSpPr>
      <dsp:spPr>
        <a:xfrm>
          <a:off x="431627" y="2544072"/>
          <a:ext cx="6865833" cy="874961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176" tIns="0" rIns="23517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ЗАПРЕЩАЛОСЬ БРАТЬ БАРОНОВ ПОД СТРАЖУ БЕЗ СУДА И ЛИШАТЬ ИХ ИМУЩЕСТВА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540997" y="2653442"/>
        <a:ext cx="6701778" cy="656221"/>
      </dsp:txXfrm>
    </dsp:sp>
    <dsp:sp modelId="{617A8610-B98A-45CC-9B90-848A0BD063E0}">
      <dsp:nvSpPr>
        <dsp:cNvPr id="0" name=""/>
        <dsp:cNvSpPr/>
      </dsp:nvSpPr>
      <dsp:spPr>
        <a:xfrm>
          <a:off x="0" y="4472363"/>
          <a:ext cx="888853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91139-4AD8-418B-9CB4-1940907D1CE8}">
      <dsp:nvSpPr>
        <dsp:cNvPr id="0" name=""/>
        <dsp:cNvSpPr/>
      </dsp:nvSpPr>
      <dsp:spPr>
        <a:xfrm>
          <a:off x="443992" y="3665317"/>
          <a:ext cx="6985116" cy="939885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176" tIns="0" rIns="23517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ГАРАНТИРОВАЛОСЬ ПРАВО СВОБОДНОГО ВЪЕЗДА И ВЫЕЗДА ИЗ СТРАНЫ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561478" y="3782803"/>
        <a:ext cx="6808887" cy="704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12.11.2020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3089276" y="73960"/>
            <a:ext cx="5140325" cy="1919006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600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631504" y="2781722"/>
            <a:ext cx="8136904" cy="3887638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Образование централизованного</a:t>
            </a: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Государства в Англии.</a:t>
            </a:r>
          </a:p>
          <a:p>
            <a:pPr marL="32690" algn="just" defTabSz="1023886">
              <a:spcBef>
                <a:spcPts val="196"/>
              </a:spcBef>
              <a:defRPr/>
            </a:pP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632503" y="328282"/>
            <a:ext cx="957263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32504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40" y="548681"/>
            <a:ext cx="271190" cy="644011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>
              <a:spcBef>
                <a:spcPts val="222"/>
              </a:spcBef>
              <a:defRPr/>
            </a:pPr>
            <a:r>
              <a:rPr lang="ru-RU" sz="40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0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11358" y="1146175"/>
            <a:ext cx="857250" cy="390961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defTabSz="1023886">
              <a:spcBef>
                <a:spcPts val="169"/>
              </a:spcBef>
              <a:defRPr/>
            </a:pPr>
            <a:r>
              <a:rPr lang="ru-RU" sz="24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767408" y="661086"/>
            <a:ext cx="720080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87388" y="3356992"/>
            <a:ext cx="576064" cy="20548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71464" y="4547768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966056"/>
            <a:ext cx="3534742" cy="185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СТРАНОЙ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1268760"/>
            <a:ext cx="7056784" cy="518457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Для усиления государственного аппарата и местного самоуправления вся страна была поделена на графства. В них были назначены специальные представители короля - шерифы. Они собирали налоги, преследовали нарушителей порядка, командовали ополчением.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700808"/>
            <a:ext cx="427435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71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БОРЬБА КРЕСТЬЯН С ФЕОДАЛАМИ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1268760"/>
            <a:ext cx="6624736" cy="528024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В ответ на гнет феодалов в Англии усилилась борьба против «власть имущих». Крестьяне бежали от своих господ. Беглецы собирались в отряды, бесстрашно стреляли дичь в королевских лесах нападали на феодалов, епископов и чиновников.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052736"/>
            <a:ext cx="3225044" cy="224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16" y="3501008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266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РОБИН </a:t>
            </a:r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ГУД - ГЕРОЙ </a:t>
            </a:r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БАЛЛАД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1340768"/>
            <a:ext cx="7056784" cy="518457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XIV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веке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Робин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Гуд — благородный предводитель лесных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разбойников стал популярным героем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средневековых английских народных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баллад. Мужественный и смелый защитник, друг угнетенных, непримиримый враг притеснителей простых людей. 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340768"/>
            <a:ext cx="3442311" cy="509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120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БАЛЛАДА О РОБИН ГУДЕ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3392" y="980728"/>
            <a:ext cx="7560840" cy="5688632"/>
          </a:xfrm>
        </p:spPr>
        <p:txBody>
          <a:bodyPr numCol="2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 смелом парне будет речь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                                   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Он звался Робин Гуд.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Недаром память смельчака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 народе берегут.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Ещё он бороду не брил,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А был уже стрелок,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И самый дюжий бородач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Тягаться с ним не мог.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Но дом его сожгли враги,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И Робин Гуд исчез -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С ватагой доблестных стрелков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Ушёл в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Шервудский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лес.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Любой без промаха стрелял,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Шутя владел мечом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   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Вдвоём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напасть на шестерых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Им было нипочём.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Бродили вольные стрелки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 всех лесных дорог.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Проедет по лесу богач –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Отнимут кошелёк.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Попам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не верил Робин Гуд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И не щадил попов.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Кто рясой брюхо прикрывал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К тому он был суров,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Но если кто обижен был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Шерифом, королём,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Тот находил в глухом лесу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Совсем другой приём.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Голодным Робин помогал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 неурожайный год.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Он заступался за вдову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И защищал сирот.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И тех, кто сеял и пахал,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Не трогал Робин Гуд: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Кто знает долю бедняка,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Не грабит бедный люд.               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646" y="1772816"/>
            <a:ext cx="4017962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14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КОРОЛЬ ГЕНРИХ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( 1154-1189 гг.)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1124744"/>
            <a:ext cx="6912768" cy="540060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При внуках Вильгельма завоевателя феодалы Англии –бароны ввергли страну в междоусобную войну. Опираясь на рыцарей, духовенство и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горожан,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королевская власть одержала победу в борьбе со знатью. На престоле утвердился Генрих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, основавший династию Плантагенетов.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124744"/>
            <a:ext cx="3775405" cy="530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867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РЕФОРМЫ ГЕНРИХА 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858603"/>
              </p:ext>
            </p:extLst>
          </p:nvPr>
        </p:nvGraphicFramePr>
        <p:xfrm>
          <a:off x="695400" y="1052736"/>
          <a:ext cx="7920880" cy="5328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427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АДМИНИСТРАТИВНАЯ</a:t>
                      </a:r>
                      <a:r>
                        <a:rPr lang="ru-RU" baseline="0" dirty="0" smtClean="0"/>
                        <a:t> РЕФОРМА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УСИЛЕНИЕ ВЛАСТИ ШЕРИФОВ- КОРОЛЕВСКИХ ЧИНОВНИКОВ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7480"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 </a:t>
                      </a:r>
                      <a:r>
                        <a:rPr lang="ru-RU" b="1" baseline="0" dirty="0" smtClean="0"/>
                        <a:t>СУДЕБНАЯ РЕФОРМА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КАЖДЫЙ СВОБОДНЫЙ ЧЕЛОВЕК ПОЛУЧИЛ ВОЗМОЖНОСТЬ ОБРАЩАТЬСЯ В КОРОЛЕВСКИЙ СУД МИНУЯ ФЕОДАЛА.</a:t>
                      </a:r>
                    </a:p>
                    <a:p>
                      <a:endParaRPr lang="ru-RU" b="1" dirty="0" smtClean="0"/>
                    </a:p>
                    <a:p>
                      <a:r>
                        <a:rPr lang="ru-RU" b="1" dirty="0" smtClean="0"/>
                        <a:t>СОЗДАВАЛСЯ СУД ПРИСЯЖНЫХ ИЗ 12 ЧЕЛОВЕК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683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ВОЕННАЯ РЕФОРМА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ВМЕСТО</a:t>
                      </a:r>
                      <a:r>
                        <a:rPr lang="ru-RU" b="1" baseline="0" dirty="0" smtClean="0"/>
                        <a:t> ОБЯЗАТЕЛЬНОГО УЧАСТИЯ В ПОХОДАХ РЫЦАРИ МОГЛИ ПЛАТИТЬ КОРОЛЮ ОСОБЫЙ ВЗНОС «ЩИТОВЫЕ ДЕНЬГИ»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112" y="2276872"/>
            <a:ext cx="289479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244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КОРОЛЬ ИОАНН БЕЗЗЕМЕЛЬНЫЙ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1384" y="1293686"/>
            <a:ext cx="7272808" cy="523165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 Король Иоанн Безземельный (1199-1216 гг.) хотел полностью подчинить баронов своей власти. Иоанн отбирал земли  у неугодных баронов, изгонял их из страны, даже казнил.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В результате такой политики появилась оппозиция королю. 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628800"/>
            <a:ext cx="3630155" cy="422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769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КОНФЛИКТ КОРОЛЯ И ЗНАТИ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9416" y="1029940"/>
            <a:ext cx="1015312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ПОЛИТИКА ИОАННА БЕЗЗЕМЕЛЬНОГО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703511" y="2060848"/>
            <a:ext cx="7704858" cy="2880320"/>
          </a:xfrm>
          <a:prstGeom prst="downArrow">
            <a:avLst>
              <a:gd name="adj1" fmla="val 50000"/>
              <a:gd name="adj2" fmla="val 318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1215 ГОД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ЗАГОВОР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БАРОНОВ,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КОТОРЫЙ ПОДДЕРЖАЛИ ГОРОЖАНЕ И ДУХОВЕНСТВО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676940" y="4797152"/>
            <a:ext cx="8136904" cy="189736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КОРОЛЬ ПОДПИСАЛ ДОКУМЕНТ «ВЕЛИКАЯ ХАРТИЯ ВОЛЬНОСТЕЙ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207101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64" y="2276872"/>
            <a:ext cx="2561021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560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«ВЕЛИКАЯ ХАРТИЯ ВОЛЬНОСТЕЙ»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7408" y="1412776"/>
            <a:ext cx="6624736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44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Великая хартия </a:t>
            </a:r>
            <a:r>
              <a:rPr lang="ru-RU" sz="4400" b="1" dirty="0">
                <a:latin typeface="Arial" pitchFamily="34" charset="0"/>
                <a:cs typeface="Arial" pitchFamily="34" charset="0"/>
              </a:rPr>
              <a:t>вольностей</a:t>
            </a: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» - грамота короля Иоанна Безземельного дарующая определенные свободы и привилегии подданным. 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881" y="1628800"/>
            <a:ext cx="3820732" cy="409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367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СОДЕРЖАНИЕ СТАТЕЙ ХАРТИИ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7408" y="980728"/>
            <a:ext cx="6624736" cy="525658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ru-RU" sz="4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38237382"/>
              </p:ext>
            </p:extLst>
          </p:nvPr>
        </p:nvGraphicFramePr>
        <p:xfrm>
          <a:off x="1271464" y="1268760"/>
          <a:ext cx="8888536" cy="486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2132856"/>
            <a:ext cx="2501600" cy="351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965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69640" y="1783357"/>
            <a:ext cx="10887000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Нормандское завоевание.</a:t>
            </a:r>
          </a:p>
          <a:p>
            <a:pPr marL="514350" indent="-514350">
              <a:buAutoNum type="arabicPeriod"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Утверждение феодального стоя.</a:t>
            </a:r>
          </a:p>
          <a:p>
            <a:pPr marL="514350" indent="-514350">
              <a:buAutoNum type="arabicPeriod"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Реформы Генриха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Великая хартия вольностей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Парламент Англии.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3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ХАРТИИ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15880" y="1268760"/>
            <a:ext cx="2016224" cy="1028686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ХАРТИЯ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СОСТОЯЛА ИЗ 63 СТАТЕЙ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трелка углом 1"/>
          <p:cNvSpPr/>
          <p:nvPr/>
        </p:nvSpPr>
        <p:spPr>
          <a:xfrm rot="5400000">
            <a:off x="7419576" y="1456198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трелка углом 5"/>
          <p:cNvSpPr/>
          <p:nvPr/>
        </p:nvSpPr>
        <p:spPr>
          <a:xfrm rot="5400000" flipV="1">
            <a:off x="3888892" y="1458490"/>
            <a:ext cx="813816" cy="86409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9496" y="263691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Ограничение власти короля в пользу крупных феодалов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2264" y="270892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Свободные люди получили защиту от произвола властей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Sergey\рабочий стол\Desktop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717031"/>
            <a:ext cx="3431539" cy="291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ergey\рабочий стол\Desktop\Снимо1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984" y="3789040"/>
            <a:ext cx="3030823" cy="291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ертикальный свиток 6"/>
          <p:cNvSpPr/>
          <p:nvPr/>
        </p:nvSpPr>
        <p:spPr>
          <a:xfrm>
            <a:off x="5591944" y="3356992"/>
            <a:ext cx="1656185" cy="208823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367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«Великой хартии </a:t>
            </a:r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вольностей»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7408" y="1628800"/>
            <a:ext cx="6624736" cy="460851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Закон и порядок должны были соблюдаться королем под угрозой феодальной войны.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Историки считают эту хартию первой в Европе конституцией.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348880"/>
            <a:ext cx="4310844" cy="28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367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ПРЕДПОСЫЛКИ СОЗДАНИЯ ПАРЛАМЕНТА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1196752"/>
            <a:ext cx="7560840" cy="540060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правление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Генриха 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1216 - 1272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гг.) возник новый конфликт с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б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аронами, рыцарями, горожанами. В 1258 г. бароны собрали королевский совет в Оксфорде, получивший название «бешеный». Их поддержали 60 тыс. вооруженных людей.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Король был вынужден принять требования баронов без их согласия он не мог решать важные дела.</a:t>
            </a:r>
            <a:endParaRPr lang="en-US" sz="4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772816"/>
            <a:ext cx="3024336" cy="377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605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ДЕЯТЕЛЬНОСТЬ АНГЛИЙСКИХ КОРОЛЕЙ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5400" y="1556792"/>
            <a:ext cx="6624736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В 1265 году противник короля Симон де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Монфор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созвал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сословно -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представительский орган – ПАРЛАМЕНТ (от французского «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парле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» -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говорить).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Sergey\рабочий стол\Desktop\Сним21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196752"/>
            <a:ext cx="29337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367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ДЕЯТЕЛЬНОСТЬ ПАРЛАМЕНТА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871864" y="1052736"/>
            <a:ext cx="3096344" cy="792088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Парламент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1256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трелка углом 1"/>
          <p:cNvSpPr/>
          <p:nvPr/>
        </p:nvSpPr>
        <p:spPr>
          <a:xfrm rot="5400000">
            <a:off x="8139656" y="1474683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трелка углом 5"/>
          <p:cNvSpPr/>
          <p:nvPr/>
        </p:nvSpPr>
        <p:spPr>
          <a:xfrm rot="5400000" flipV="1">
            <a:off x="3816884" y="1382707"/>
            <a:ext cx="813816" cy="86409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09769" y="2221663"/>
            <a:ext cx="3456384" cy="1688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ПАЛАТА ЛОРДОВ</a:t>
            </a:r>
          </a:p>
          <a:p>
            <a:pPr lvl="0"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(духовенство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светская власть приглашенная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королем)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52184" y="2326953"/>
            <a:ext cx="3960440" cy="1772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ПАЛАТА ОБЩИН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Палата общин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(рыцари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горожане избранные населением) </a:t>
            </a:r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от каждого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графства,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от горожан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85548" y="4484334"/>
            <a:ext cx="2376264" cy="1033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УТВЕРЖДЕНИЕ НАЛОГОВ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8603429" y="4559153"/>
            <a:ext cx="2415512" cy="124611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УЧАСТИЕ В ПОДГОТОВКЕ ЗАКОНОВ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4091984" y="5517232"/>
            <a:ext cx="3816424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Контроль за выполнением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2613934" y="3955853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722" y="4076577"/>
            <a:ext cx="542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Выгнутая вниз стрелка 13"/>
          <p:cNvSpPr/>
          <p:nvPr/>
        </p:nvSpPr>
        <p:spPr>
          <a:xfrm>
            <a:off x="8328248" y="5805264"/>
            <a:ext cx="1584176" cy="5722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9575" y="5897064"/>
            <a:ext cx="1728191" cy="48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527292"/>
            <a:ext cx="1733380" cy="195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Тройная стрелка влево/вправо/вверх 15"/>
          <p:cNvSpPr/>
          <p:nvPr/>
        </p:nvSpPr>
        <p:spPr>
          <a:xfrm>
            <a:off x="4151784" y="4445057"/>
            <a:ext cx="4176464" cy="85039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11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12156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СОСЛОВНАЯ МОНАРХИЯ В АНГЛИИ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1384" y="1556792"/>
            <a:ext cx="6840760" cy="496855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Англии установилась сословная монархия, государство, в котором король, опирается на собрание представителей сословий.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772816"/>
            <a:ext cx="3773718" cy="420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217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РАСШИРЕНИЕ ПРАВ ПАРЛАМЕНТА АНГЛИИ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1556792"/>
            <a:ext cx="6912768" cy="468052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В 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XIV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веке помимо права устанавливать налоги, парламент добился права участвовать в издании законов.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"/>
          <a:stretch/>
        </p:blipFill>
        <p:spPr bwMode="auto">
          <a:xfrm>
            <a:off x="7032104" y="1772816"/>
            <a:ext cx="478732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425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7408" y="1628800"/>
            <a:ext cx="10585176" cy="460851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1. Прочитать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§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26. С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тр.98-101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2. Устно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ответить на вопросы параграфа.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4400" smtClean="0">
                <a:latin typeface="Arial" pitchFamily="34" charset="0"/>
                <a:cs typeface="Arial" pitchFamily="34" charset="0"/>
              </a:rPr>
              <a:t>3. Выписать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в тетради наиболее важные события из истории Англии.</a:t>
            </a:r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893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КОРОЛЕВСКАЯ ВЛАСТЬ В АНГЛИИ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052736"/>
            <a:ext cx="7776864" cy="540060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В Британии после завоевания ее англами и саксами образовалось несколько враждовавших между собой королевств в 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IX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веке они объединились в королевство Англию.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   В 1066 году прекратилась старая династия в Англии, Герцог Нормандии Вильгельм предъявил права на королевский престол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В то время Гарольд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II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был королем Англии. 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772816"/>
            <a:ext cx="3839078" cy="341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734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НОРМАНДСКОЕ ЗАВОЕВАНИЕ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7408" y="1412776"/>
            <a:ext cx="7344816" cy="482453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Войско Вильгельма переправилось через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   Ла-Манш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и высадилось на южном берегу Англии. Здесь произошла битва, решившая судьбу страны.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444143"/>
            <a:ext cx="3193798" cy="424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932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8334179"/>
              </p:ext>
            </p:extLst>
          </p:nvPr>
        </p:nvGraphicFramePr>
        <p:xfrm>
          <a:off x="695400" y="1340768"/>
          <a:ext cx="11017224" cy="4536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4271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БИТВА ПРИ ГАСТИНГСЕ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1196752"/>
            <a:ext cx="7632848" cy="504056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Войска герцога Нормандии в 1066 г. высадились в Англии с целю захвата.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        В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сражении при Гастингсе конница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норманов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выманила на открытое поле пешие войска и перебила их в неравном бою.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 Король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Англии Гарольд и его дружина погибли. Нормандский герцог захватил столицу Англии Лондон и стал английским королем под именем Вильгельма Завоевателя.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442" y="1052736"/>
            <a:ext cx="3685024" cy="535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176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ПОСЛЕДСТВИЯ ЗАВОЕВАНИЯ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24744"/>
            <a:ext cx="6624736" cy="5544616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63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7000" dirty="0" smtClean="0">
                <a:latin typeface="Arial" pitchFamily="34" charset="0"/>
                <a:cs typeface="Arial" pitchFamily="34" charset="0"/>
              </a:rPr>
              <a:t>Главные последствия нормандского завоевания Англии:</a:t>
            </a:r>
          </a:p>
          <a:p>
            <a:pPr>
              <a:lnSpc>
                <a:spcPct val="120000"/>
              </a:lnSpc>
            </a:pPr>
            <a:r>
              <a:rPr lang="ru-RU" sz="7000" dirty="0" smtClean="0">
                <a:latin typeface="Arial" pitchFamily="34" charset="0"/>
                <a:cs typeface="Arial" pitchFamily="34" charset="0"/>
              </a:rPr>
              <a:t>Укрепление королевской власти</a:t>
            </a:r>
          </a:p>
          <a:p>
            <a:pPr>
              <a:lnSpc>
                <a:spcPct val="120000"/>
              </a:lnSpc>
            </a:pPr>
            <a:r>
              <a:rPr lang="ru-RU" sz="7000" dirty="0" smtClean="0">
                <a:latin typeface="Arial" pitchFamily="34" charset="0"/>
                <a:cs typeface="Arial" pitchFamily="34" charset="0"/>
              </a:rPr>
              <a:t>Начало формирования централизованного государства.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000" dirty="0" smtClean="0">
                <a:latin typeface="Arial" pitchFamily="34" charset="0"/>
                <a:cs typeface="Arial" pitchFamily="34" charset="0"/>
              </a:rPr>
              <a:t>     Вильгельм отобрал земли у местных феодалов и раздал их </a:t>
            </a:r>
            <a:r>
              <a:rPr lang="ru-RU" sz="7000" dirty="0">
                <a:latin typeface="Arial" pitchFamily="34" charset="0"/>
                <a:cs typeface="Arial" pitchFamily="34" charset="0"/>
              </a:rPr>
              <a:t>своим </a:t>
            </a:r>
            <a:r>
              <a:rPr lang="ru-RU" sz="7000" dirty="0" smtClean="0">
                <a:latin typeface="Arial" pitchFamily="34" charset="0"/>
                <a:cs typeface="Arial" pitchFamily="34" charset="0"/>
              </a:rPr>
              <a:t>рыцарям в разных концах страны. По требованию Вильгельма феодалы Англии принесли вассальную клятву верности новому королю.</a:t>
            </a:r>
          </a:p>
          <a:p>
            <a:pPr marL="0" indent="0">
              <a:lnSpc>
                <a:spcPct val="120000"/>
              </a:lnSpc>
              <a:buNone/>
            </a:pPr>
            <a:endParaRPr lang="ru-RU" sz="4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46" y="1340768"/>
            <a:ext cx="48768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134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ТАУЭР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7408" y="1412776"/>
            <a:ext cx="6912768" cy="482453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 После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нормандского завоевания Англии </a:t>
            </a:r>
            <a:endParaRPr lang="ru-RU" sz="4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Вильгельм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I принялся возводить оборонительные замки для устрашения покорённых англосаксов.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Самым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знаменитым из которых был Тауэр в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Лондоне.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631" y="1700808"/>
            <a:ext cx="453128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231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«КНИГА СТРАШНОГО СУДА»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1268760"/>
            <a:ext cx="7632848" cy="525658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     «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Книга Страшного суда»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- это 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свод материалов первой в средневековой Европе всеобщей поземельной переписи, проведённой в Англии в 1085−1086 годах по приказу Вильгельма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Завоевателя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эту книгу вошла опись  всей земли и всего имущества. Многие крестьяне до завоевания свободные были занесены в «Книгу…» как поземельно зависимые. Часть лесов  была превращена в места королевской охоты.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124744"/>
            <a:ext cx="309562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3140968"/>
            <a:ext cx="2520280" cy="277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738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3406</TotalTime>
  <Words>1104</Words>
  <Application>Microsoft Office PowerPoint</Application>
  <PresentationFormat>Широкоэкранный</PresentationFormat>
  <Paragraphs>141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Calibri</vt:lpstr>
      <vt:lpstr>Тема Office</vt:lpstr>
      <vt:lpstr>ВСЕМИРНАЯИСТОРИЯ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Lenova 330 pro A6</cp:lastModifiedBy>
  <cp:revision>404</cp:revision>
  <dcterms:created xsi:type="dcterms:W3CDTF">2020-04-27T10:05:42Z</dcterms:created>
  <dcterms:modified xsi:type="dcterms:W3CDTF">2020-11-12T07:52:14Z</dcterms:modified>
</cp:coreProperties>
</file>