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85" r:id="rId2"/>
    <p:sldId id="467" r:id="rId3"/>
    <p:sldId id="493" r:id="rId4"/>
    <p:sldId id="495" r:id="rId5"/>
    <p:sldId id="498" r:id="rId6"/>
    <p:sldId id="499" r:id="rId7"/>
    <p:sldId id="503" r:id="rId8"/>
    <p:sldId id="504" r:id="rId9"/>
    <p:sldId id="505" r:id="rId10"/>
    <p:sldId id="509" r:id="rId11"/>
    <p:sldId id="510" r:id="rId12"/>
    <p:sldId id="511" r:id="rId13"/>
    <p:sldId id="502" r:id="rId14"/>
    <p:sldId id="514" r:id="rId15"/>
    <p:sldId id="508" r:id="rId16"/>
    <p:sldId id="512" r:id="rId17"/>
    <p:sldId id="513" r:id="rId18"/>
    <p:sldId id="507" r:id="rId19"/>
    <p:sldId id="515" r:id="rId20"/>
    <p:sldId id="516" r:id="rId21"/>
    <p:sldId id="517" r:id="rId22"/>
    <p:sldId id="519" r:id="rId23"/>
    <p:sldId id="521" r:id="rId24"/>
    <p:sldId id="522" r:id="rId25"/>
    <p:sldId id="523" r:id="rId26"/>
    <p:sldId id="52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678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2D1D9-6ABD-47C3-A658-CDBDA868AED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98C09239-AC6D-4E91-B314-EDC0D7940F80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ПАР</a:t>
          </a:r>
        </a:p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НИЧЕГО НЕ САЖАЛИ ЗЕМЛЯ ОТДЫХАЕТ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867E44-431C-4BD9-B9E5-E6C049CFDDC1}" type="parTrans" cxnId="{CC43E029-7616-4DAE-A347-1F53E7A1A3B5}">
      <dgm:prSet/>
      <dgm:spPr/>
      <dgm:t>
        <a:bodyPr/>
        <a:lstStyle/>
        <a:p>
          <a:endParaRPr lang="ru-RU"/>
        </a:p>
      </dgm:t>
    </dgm:pt>
    <dgm:pt modelId="{A4E3B698-3040-4F8B-8E81-02207FA42646}" type="sibTrans" cxnId="{CC43E029-7616-4DAE-A347-1F53E7A1A3B5}">
      <dgm:prSet/>
      <dgm:spPr/>
      <dgm:t>
        <a:bodyPr/>
        <a:lstStyle/>
        <a:p>
          <a:endParaRPr lang="ru-RU"/>
        </a:p>
      </dgm:t>
    </dgm:pt>
    <dgm:pt modelId="{77FD2E34-3230-4DD4-BBFF-5ED73ADEE170}">
      <dgm:prSet phldrT="[Текст]"/>
      <dgm:spPr/>
      <dgm:t>
        <a:bodyPr/>
        <a:lstStyle/>
        <a:p>
          <a:r>
            <a:rPr lang="ru-RU" dirty="0" smtClean="0"/>
            <a:t>ЯРОВЫЕ ВЕСНОЙ </a:t>
          </a:r>
          <a:r>
            <a:rPr lang="ru-RU" dirty="0" smtClean="0"/>
            <a:t>ПОСАДИЛИ, А </a:t>
          </a:r>
          <a:r>
            <a:rPr lang="ru-RU" dirty="0" smtClean="0"/>
            <a:t>ОСЕНЬЮ СОБРАЛИ</a:t>
          </a:r>
          <a:endParaRPr lang="ru-RU" dirty="0"/>
        </a:p>
      </dgm:t>
    </dgm:pt>
    <dgm:pt modelId="{A4566394-83C6-4615-A2DA-A56B27E17C73}" type="parTrans" cxnId="{53711536-7F5F-47EE-806F-C5025BCF45DD}">
      <dgm:prSet/>
      <dgm:spPr/>
      <dgm:t>
        <a:bodyPr/>
        <a:lstStyle/>
        <a:p>
          <a:endParaRPr lang="ru-RU"/>
        </a:p>
      </dgm:t>
    </dgm:pt>
    <dgm:pt modelId="{967C0D52-D923-48B2-B409-3513058833F8}" type="sibTrans" cxnId="{53711536-7F5F-47EE-806F-C5025BCF45DD}">
      <dgm:prSet/>
      <dgm:spPr/>
      <dgm:t>
        <a:bodyPr/>
        <a:lstStyle/>
        <a:p>
          <a:endParaRPr lang="ru-RU"/>
        </a:p>
      </dgm:t>
    </dgm:pt>
    <dgm:pt modelId="{41BCFB85-7E68-490E-899C-1F05A81161FB}">
      <dgm:prSet phldrT="[Текст]"/>
      <dgm:spPr/>
      <dgm:t>
        <a:bodyPr/>
        <a:lstStyle/>
        <a:p>
          <a:r>
            <a:rPr lang="ru-RU" dirty="0" smtClean="0"/>
            <a:t>ОЗИМЫЕ ОСЕНЬЮ ПОСАДИЛИ</a:t>
          </a:r>
          <a:r>
            <a:rPr lang="ru-RU" dirty="0" smtClean="0"/>
            <a:t>, А </a:t>
          </a:r>
          <a:r>
            <a:rPr lang="ru-RU" dirty="0" smtClean="0"/>
            <a:t>ВЕСНОЙ ПОЛУЧИЛИ ПОБЕГИ</a:t>
          </a:r>
          <a:endParaRPr lang="ru-RU" dirty="0"/>
        </a:p>
      </dgm:t>
    </dgm:pt>
    <dgm:pt modelId="{2607AC24-308D-41CB-814F-C79DA6DD58D1}" type="parTrans" cxnId="{3208843C-775B-4F7B-8493-39C1EE4A481A}">
      <dgm:prSet/>
      <dgm:spPr/>
      <dgm:t>
        <a:bodyPr/>
        <a:lstStyle/>
        <a:p>
          <a:endParaRPr lang="ru-RU"/>
        </a:p>
      </dgm:t>
    </dgm:pt>
    <dgm:pt modelId="{F440F0EC-73DC-40A8-B723-4AA752F57359}" type="sibTrans" cxnId="{3208843C-775B-4F7B-8493-39C1EE4A481A}">
      <dgm:prSet/>
      <dgm:spPr/>
      <dgm:t>
        <a:bodyPr/>
        <a:lstStyle/>
        <a:p>
          <a:endParaRPr lang="ru-RU"/>
        </a:p>
      </dgm:t>
    </dgm:pt>
    <dgm:pt modelId="{445EC7D5-6BFF-4357-A37C-D6A99D87C9DA}" type="pres">
      <dgm:prSet presAssocID="{A162D1D9-6ABD-47C3-A658-CDBDA868AED9}" presName="Name0" presStyleCnt="0">
        <dgm:presLayoutVars>
          <dgm:dir/>
          <dgm:resizeHandles val="exact"/>
        </dgm:presLayoutVars>
      </dgm:prSet>
      <dgm:spPr/>
    </dgm:pt>
    <dgm:pt modelId="{098AF302-23BE-480B-86B9-3B6134AEFF94}" type="pres">
      <dgm:prSet presAssocID="{A162D1D9-6ABD-47C3-A658-CDBDA868AED9}" presName="bkgdShp" presStyleLbl="alignAccFollowNode1" presStyleIdx="0" presStyleCnt="1"/>
      <dgm:spPr/>
    </dgm:pt>
    <dgm:pt modelId="{8BD1BD11-482D-45C5-882A-7FD3E8690C00}" type="pres">
      <dgm:prSet presAssocID="{A162D1D9-6ABD-47C3-A658-CDBDA868AED9}" presName="linComp" presStyleCnt="0"/>
      <dgm:spPr/>
    </dgm:pt>
    <dgm:pt modelId="{192E9B24-D24B-41FD-8F77-1ABE6EC1DEE3}" type="pres">
      <dgm:prSet presAssocID="{98C09239-AC6D-4E91-B314-EDC0D7940F80}" presName="compNode" presStyleCnt="0"/>
      <dgm:spPr/>
    </dgm:pt>
    <dgm:pt modelId="{95092824-BED5-4EBC-98A0-FE8E0DE0E744}" type="pres">
      <dgm:prSet presAssocID="{98C09239-AC6D-4E91-B314-EDC0D7940F80}" presName="node" presStyleLbl="node1" presStyleIdx="0" presStyleCnt="3" custLinFactNeighborX="-3083" custLinFactNeighborY="3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F9202-02A1-4B4F-A7BB-4EA4DC8F216C}" type="pres">
      <dgm:prSet presAssocID="{98C09239-AC6D-4E91-B314-EDC0D7940F80}" presName="invisiNode" presStyleLbl="node1" presStyleIdx="0" presStyleCnt="3"/>
      <dgm:spPr/>
    </dgm:pt>
    <dgm:pt modelId="{9A531AFD-4544-485C-AC85-90919027049E}" type="pres">
      <dgm:prSet presAssocID="{98C09239-AC6D-4E91-B314-EDC0D7940F80}" presName="imagNode" presStyleLbl="fgImgPlace1" presStyleIdx="0" presStyleCnt="3" custScaleX="94895" custScaleY="125798" custLinFactNeighborX="-5635" custLinFactNeighborY="-33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099BD8-45DC-48E4-BDBA-F7A94B70686A}" type="pres">
      <dgm:prSet presAssocID="{A4E3B698-3040-4F8B-8E81-02207FA426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DE46AB-BCC9-442B-BD1A-9767CA6436F3}" type="pres">
      <dgm:prSet presAssocID="{77FD2E34-3230-4DD4-BBFF-5ED73ADEE170}" presName="compNode" presStyleCnt="0"/>
      <dgm:spPr/>
    </dgm:pt>
    <dgm:pt modelId="{615A1171-4595-4CF0-87F2-DCACD0F9C790}" type="pres">
      <dgm:prSet presAssocID="{77FD2E34-3230-4DD4-BBFF-5ED73ADEE1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25F4C-7371-4F7E-BEF2-7E4FD1B70537}" type="pres">
      <dgm:prSet presAssocID="{77FD2E34-3230-4DD4-BBFF-5ED73ADEE170}" presName="invisiNode" presStyleLbl="node1" presStyleIdx="1" presStyleCnt="3"/>
      <dgm:spPr/>
    </dgm:pt>
    <dgm:pt modelId="{CFA028AF-154A-4216-BDA2-4DA537C0ACDF}" type="pres">
      <dgm:prSet presAssocID="{77FD2E34-3230-4DD4-BBFF-5ED73ADEE170}" presName="imagNode" presStyleLbl="fgImgPlace1" presStyleIdx="1" presStyleCnt="3" custScaleX="98296" custScaleY="1228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F0D457-53BB-40DE-BCFA-E945334A8BC6}" type="pres">
      <dgm:prSet presAssocID="{967C0D52-D923-48B2-B409-3513058833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3E933E-5010-4C83-8FAD-6C1372EEF6B1}" type="pres">
      <dgm:prSet presAssocID="{41BCFB85-7E68-490E-899C-1F05A81161FB}" presName="compNode" presStyleCnt="0"/>
      <dgm:spPr/>
    </dgm:pt>
    <dgm:pt modelId="{2FC53E56-3E0C-46F7-B341-B3038187441B}" type="pres">
      <dgm:prSet presAssocID="{41BCFB85-7E68-490E-899C-1F05A81161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1EB0A-A54E-469F-BC40-FD0FC9591A0A}" type="pres">
      <dgm:prSet presAssocID="{41BCFB85-7E68-490E-899C-1F05A81161FB}" presName="invisiNode" presStyleLbl="node1" presStyleIdx="2" presStyleCnt="3"/>
      <dgm:spPr/>
    </dgm:pt>
    <dgm:pt modelId="{5BD77059-45E1-4605-A101-75BD9CCC01EE}" type="pres">
      <dgm:prSet presAssocID="{41BCFB85-7E68-490E-899C-1F05A81161FB}" presName="imagNode" presStyleLbl="fgImgPlace1" presStyleIdx="2" presStyleCnt="3" custScaleX="97505" custScaleY="11526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D7765D6-DEE1-45AB-B06C-7202F344723B}" type="presOf" srcId="{967C0D52-D923-48B2-B409-3513058833F8}" destId="{B8F0D457-53BB-40DE-BCFA-E945334A8BC6}" srcOrd="0" destOrd="0" presId="urn:microsoft.com/office/officeart/2005/8/layout/pList2"/>
    <dgm:cxn modelId="{53711536-7F5F-47EE-806F-C5025BCF45DD}" srcId="{A162D1D9-6ABD-47C3-A658-CDBDA868AED9}" destId="{77FD2E34-3230-4DD4-BBFF-5ED73ADEE170}" srcOrd="1" destOrd="0" parTransId="{A4566394-83C6-4615-A2DA-A56B27E17C73}" sibTransId="{967C0D52-D923-48B2-B409-3513058833F8}"/>
    <dgm:cxn modelId="{7817FA60-6722-4F1A-A662-F9E58BEAD80A}" type="presOf" srcId="{A162D1D9-6ABD-47C3-A658-CDBDA868AED9}" destId="{445EC7D5-6BFF-4357-A37C-D6A99D87C9DA}" srcOrd="0" destOrd="0" presId="urn:microsoft.com/office/officeart/2005/8/layout/pList2"/>
    <dgm:cxn modelId="{D837B4DD-0253-4C3B-B489-40EE73FB1E4A}" type="presOf" srcId="{A4E3B698-3040-4F8B-8E81-02207FA42646}" destId="{BF099BD8-45DC-48E4-BDBA-F7A94B70686A}" srcOrd="0" destOrd="0" presId="urn:microsoft.com/office/officeart/2005/8/layout/pList2"/>
    <dgm:cxn modelId="{3208843C-775B-4F7B-8493-39C1EE4A481A}" srcId="{A162D1D9-6ABD-47C3-A658-CDBDA868AED9}" destId="{41BCFB85-7E68-490E-899C-1F05A81161FB}" srcOrd="2" destOrd="0" parTransId="{2607AC24-308D-41CB-814F-C79DA6DD58D1}" sibTransId="{F440F0EC-73DC-40A8-B723-4AA752F57359}"/>
    <dgm:cxn modelId="{CC43E029-7616-4DAE-A347-1F53E7A1A3B5}" srcId="{A162D1D9-6ABD-47C3-A658-CDBDA868AED9}" destId="{98C09239-AC6D-4E91-B314-EDC0D7940F80}" srcOrd="0" destOrd="0" parTransId="{B5867E44-431C-4BD9-B9E5-E6C049CFDDC1}" sibTransId="{A4E3B698-3040-4F8B-8E81-02207FA42646}"/>
    <dgm:cxn modelId="{3811618D-C887-4F21-9ADD-8E498837C133}" type="presOf" srcId="{41BCFB85-7E68-490E-899C-1F05A81161FB}" destId="{2FC53E56-3E0C-46F7-B341-B3038187441B}" srcOrd="0" destOrd="0" presId="urn:microsoft.com/office/officeart/2005/8/layout/pList2"/>
    <dgm:cxn modelId="{F04FD991-5FCC-43F9-8E59-05B037FED4B2}" type="presOf" srcId="{77FD2E34-3230-4DD4-BBFF-5ED73ADEE170}" destId="{615A1171-4595-4CF0-87F2-DCACD0F9C790}" srcOrd="0" destOrd="0" presId="urn:microsoft.com/office/officeart/2005/8/layout/pList2"/>
    <dgm:cxn modelId="{DCCAAD07-AF6D-42DB-B7BE-A3061FB8389C}" type="presOf" srcId="{98C09239-AC6D-4E91-B314-EDC0D7940F80}" destId="{95092824-BED5-4EBC-98A0-FE8E0DE0E744}" srcOrd="0" destOrd="0" presId="urn:microsoft.com/office/officeart/2005/8/layout/pList2"/>
    <dgm:cxn modelId="{BA9EDAAE-206F-4865-A489-EC243BA80117}" type="presParOf" srcId="{445EC7D5-6BFF-4357-A37C-D6A99D87C9DA}" destId="{098AF302-23BE-480B-86B9-3B6134AEFF94}" srcOrd="0" destOrd="0" presId="urn:microsoft.com/office/officeart/2005/8/layout/pList2"/>
    <dgm:cxn modelId="{5C3DA92E-09E8-4369-85E1-8F29B1CB798F}" type="presParOf" srcId="{445EC7D5-6BFF-4357-A37C-D6A99D87C9DA}" destId="{8BD1BD11-482D-45C5-882A-7FD3E8690C00}" srcOrd="1" destOrd="0" presId="urn:microsoft.com/office/officeart/2005/8/layout/pList2"/>
    <dgm:cxn modelId="{AC55ED23-3940-44A6-82C6-263A609CBB16}" type="presParOf" srcId="{8BD1BD11-482D-45C5-882A-7FD3E8690C00}" destId="{192E9B24-D24B-41FD-8F77-1ABE6EC1DEE3}" srcOrd="0" destOrd="0" presId="urn:microsoft.com/office/officeart/2005/8/layout/pList2"/>
    <dgm:cxn modelId="{42DE0332-BD18-4419-930B-A313F563D730}" type="presParOf" srcId="{192E9B24-D24B-41FD-8F77-1ABE6EC1DEE3}" destId="{95092824-BED5-4EBC-98A0-FE8E0DE0E744}" srcOrd="0" destOrd="0" presId="urn:microsoft.com/office/officeart/2005/8/layout/pList2"/>
    <dgm:cxn modelId="{CDC56E1F-4121-4EE0-93A9-6825F0B980CE}" type="presParOf" srcId="{192E9B24-D24B-41FD-8F77-1ABE6EC1DEE3}" destId="{AB3F9202-02A1-4B4F-A7BB-4EA4DC8F216C}" srcOrd="1" destOrd="0" presId="urn:microsoft.com/office/officeart/2005/8/layout/pList2"/>
    <dgm:cxn modelId="{12EB3DC6-CF4D-4D11-8E26-CDAED4A26B2C}" type="presParOf" srcId="{192E9B24-D24B-41FD-8F77-1ABE6EC1DEE3}" destId="{9A531AFD-4544-485C-AC85-90919027049E}" srcOrd="2" destOrd="0" presId="urn:microsoft.com/office/officeart/2005/8/layout/pList2"/>
    <dgm:cxn modelId="{0A08AE97-FC56-4EB9-86FD-B31FED6B604E}" type="presParOf" srcId="{8BD1BD11-482D-45C5-882A-7FD3E8690C00}" destId="{BF099BD8-45DC-48E4-BDBA-F7A94B70686A}" srcOrd="1" destOrd="0" presId="urn:microsoft.com/office/officeart/2005/8/layout/pList2"/>
    <dgm:cxn modelId="{B855F8B0-C5C5-4179-B1B6-DF54191EB343}" type="presParOf" srcId="{8BD1BD11-482D-45C5-882A-7FD3E8690C00}" destId="{CCDE46AB-BCC9-442B-BD1A-9767CA6436F3}" srcOrd="2" destOrd="0" presId="urn:microsoft.com/office/officeart/2005/8/layout/pList2"/>
    <dgm:cxn modelId="{150FC40B-D985-466C-B5F4-88E17B733C0E}" type="presParOf" srcId="{CCDE46AB-BCC9-442B-BD1A-9767CA6436F3}" destId="{615A1171-4595-4CF0-87F2-DCACD0F9C790}" srcOrd="0" destOrd="0" presId="urn:microsoft.com/office/officeart/2005/8/layout/pList2"/>
    <dgm:cxn modelId="{81DAFF4F-1DA3-4C3B-B72A-622EC9BC697C}" type="presParOf" srcId="{CCDE46AB-BCC9-442B-BD1A-9767CA6436F3}" destId="{52625F4C-7371-4F7E-BEF2-7E4FD1B70537}" srcOrd="1" destOrd="0" presId="urn:microsoft.com/office/officeart/2005/8/layout/pList2"/>
    <dgm:cxn modelId="{042B8013-9E32-423F-8697-FDB3CFCDD08C}" type="presParOf" srcId="{CCDE46AB-BCC9-442B-BD1A-9767CA6436F3}" destId="{CFA028AF-154A-4216-BDA2-4DA537C0ACDF}" srcOrd="2" destOrd="0" presId="urn:microsoft.com/office/officeart/2005/8/layout/pList2"/>
    <dgm:cxn modelId="{1F2779E3-4BA9-439F-933E-8CCCB2700BB7}" type="presParOf" srcId="{8BD1BD11-482D-45C5-882A-7FD3E8690C00}" destId="{B8F0D457-53BB-40DE-BCFA-E945334A8BC6}" srcOrd="3" destOrd="0" presId="urn:microsoft.com/office/officeart/2005/8/layout/pList2"/>
    <dgm:cxn modelId="{2986BCC9-1C21-488C-9F44-F1314D9F8EFF}" type="presParOf" srcId="{8BD1BD11-482D-45C5-882A-7FD3E8690C00}" destId="{733E933E-5010-4C83-8FAD-6C1372EEF6B1}" srcOrd="4" destOrd="0" presId="urn:microsoft.com/office/officeart/2005/8/layout/pList2"/>
    <dgm:cxn modelId="{8F539624-E05E-4337-A6FE-C8AEEE57154D}" type="presParOf" srcId="{733E933E-5010-4C83-8FAD-6C1372EEF6B1}" destId="{2FC53E56-3E0C-46F7-B341-B3038187441B}" srcOrd="0" destOrd="0" presId="urn:microsoft.com/office/officeart/2005/8/layout/pList2"/>
    <dgm:cxn modelId="{2DCE5C80-402D-4C38-8DD9-260E16008E8F}" type="presParOf" srcId="{733E933E-5010-4C83-8FAD-6C1372EEF6B1}" destId="{1131EB0A-A54E-469F-BC40-FD0FC9591A0A}" srcOrd="1" destOrd="0" presId="urn:microsoft.com/office/officeart/2005/8/layout/pList2"/>
    <dgm:cxn modelId="{52D7A020-B941-449E-BC9C-F2A1DF00C901}" type="presParOf" srcId="{733E933E-5010-4C83-8FAD-6C1372EEF6B1}" destId="{5BD77059-45E1-4605-A101-75BD9CCC01E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8F427-6271-4C46-B8AE-E88F70E5C6A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AB3CFE-7654-4BCD-9F75-4FCB0E20A34C}">
      <dgm:prSet phldrT="[Текст]" custT="1"/>
      <dgm:spPr/>
      <dgm:t>
        <a:bodyPr/>
        <a:lstStyle/>
        <a:p>
          <a:r>
            <a:rPr lang="ru-RU" sz="28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получение большего  сбора зерновых культур 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C563DA8C-B1F1-4591-833C-0F5AB10B7011}" type="parTrans" cxnId="{F5CC2AD5-5926-4A6D-956B-BC89658C6A5F}">
      <dgm:prSet/>
      <dgm:spPr/>
      <dgm:t>
        <a:bodyPr/>
        <a:lstStyle/>
        <a:p>
          <a:endParaRPr lang="ru-RU"/>
        </a:p>
      </dgm:t>
    </dgm:pt>
    <dgm:pt modelId="{E2F1D1AD-80DF-4CD3-8896-672356323DD8}" type="sibTrans" cxnId="{F5CC2AD5-5926-4A6D-956B-BC89658C6A5F}">
      <dgm:prSet/>
      <dgm:spPr/>
      <dgm:t>
        <a:bodyPr/>
        <a:lstStyle/>
        <a:p>
          <a:endParaRPr lang="ru-RU"/>
        </a:p>
      </dgm:t>
    </dgm:pt>
    <dgm:pt modelId="{EA9D9A45-1A86-4DB3-8332-DE3B10F63809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сезонные сельскохозяйственные работы более равномерно распределялись на весь календарный </a:t>
          </a:r>
          <a:r>
            <a:rPr lang="ru-RU" sz="24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год</a:t>
          </a:r>
          <a:r>
            <a:rPr lang="ru-RU" sz="28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/>
          </a:r>
          <a:br>
            <a:rPr lang="ru-RU" sz="2800" b="1" dirty="0" smtClean="0">
              <a:effectLst/>
              <a:latin typeface="Arial" pitchFamily="34" charset="0"/>
              <a:ea typeface="Calibri"/>
              <a:cs typeface="Arial" pitchFamily="34" charset="0"/>
            </a:rPr>
          </a:b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6CC0AE4D-7FB9-40D0-82D0-6716431402BC}" type="parTrans" cxnId="{D84B8A63-C016-4731-84C3-63F6CB250925}">
      <dgm:prSet/>
      <dgm:spPr/>
      <dgm:t>
        <a:bodyPr/>
        <a:lstStyle/>
        <a:p>
          <a:endParaRPr lang="ru-RU"/>
        </a:p>
      </dgm:t>
    </dgm:pt>
    <dgm:pt modelId="{7FB9C795-51CB-4012-945D-25E6A9ACBF73}" type="sibTrans" cxnId="{D84B8A63-C016-4731-84C3-63F6CB250925}">
      <dgm:prSet/>
      <dgm:spPr/>
      <dgm:t>
        <a:bodyPr/>
        <a:lstStyle/>
        <a:p>
          <a:endParaRPr lang="ru-RU"/>
        </a:p>
      </dgm:t>
    </dgm:pt>
    <dgm:pt modelId="{4253966A-844D-4EF2-86A0-BD34A36B233A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в случае стихийных бедствий была возможность сохранения части урожая, так как посев культур производился в разные сроки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895083F0-D07A-4E76-8CFD-DB6039BBCE56}" type="parTrans" cxnId="{9A4BD06A-B658-43CD-9086-2EA8E22CB60A}">
      <dgm:prSet/>
      <dgm:spPr/>
      <dgm:t>
        <a:bodyPr/>
        <a:lstStyle/>
        <a:p>
          <a:endParaRPr lang="ru-RU"/>
        </a:p>
      </dgm:t>
    </dgm:pt>
    <dgm:pt modelId="{B62162F0-F6E4-49FD-9700-E2A2FFB157B4}" type="sibTrans" cxnId="{9A4BD06A-B658-43CD-9086-2EA8E22CB60A}">
      <dgm:prSet/>
      <dgm:spPr/>
      <dgm:t>
        <a:bodyPr/>
        <a:lstStyle/>
        <a:p>
          <a:endParaRPr lang="ru-RU"/>
        </a:p>
      </dgm:t>
    </dgm:pt>
    <dgm:pt modelId="{FA65DE4C-06F1-4B2D-9413-971BF6E18B39}">
      <dgm:prSet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при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одинаковых затратах труда, при применении трехполья урожай, при благоприятных обстоятельствах, был больше в полтора раза, чем при двуполье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09693BA3-2D4E-42A6-802E-E1B7ACFA6210}" type="parTrans" cxnId="{BF22EEE1-A92D-4E17-8957-DC5A8B36B460}">
      <dgm:prSet/>
      <dgm:spPr/>
      <dgm:t>
        <a:bodyPr/>
        <a:lstStyle/>
        <a:p>
          <a:endParaRPr lang="ru-RU"/>
        </a:p>
      </dgm:t>
    </dgm:pt>
    <dgm:pt modelId="{6BD0ECC7-A81C-41AB-9E42-C19609207DC0}" type="sibTrans" cxnId="{BF22EEE1-A92D-4E17-8957-DC5A8B36B460}">
      <dgm:prSet/>
      <dgm:spPr/>
      <dgm:t>
        <a:bodyPr/>
        <a:lstStyle/>
        <a:p>
          <a:endParaRPr lang="ru-RU"/>
        </a:p>
      </dgm:t>
    </dgm:pt>
    <dgm:pt modelId="{86786E19-AC0F-4B67-834D-C7E3F97DA786}" type="pres">
      <dgm:prSet presAssocID="{F528F427-6271-4C46-B8AE-E88F70E5C6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67E75-DD2A-4D13-9A8A-25B17C73B58C}" type="pres">
      <dgm:prSet presAssocID="{51AB3CFE-7654-4BCD-9F75-4FCB0E20A34C}" presName="composite" presStyleCnt="0"/>
      <dgm:spPr/>
    </dgm:pt>
    <dgm:pt modelId="{C1ABCA01-694F-41A8-BFF3-BA515227C410}" type="pres">
      <dgm:prSet presAssocID="{51AB3CFE-7654-4BCD-9F75-4FCB0E20A34C}" presName="rect1" presStyleLbl="trAlignAcc1" presStyleIdx="0" presStyleCnt="4" custScaleY="132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13E44-16BF-4730-A7C5-A4B6F58064D7}" type="pres">
      <dgm:prSet presAssocID="{51AB3CFE-7654-4BCD-9F75-4FCB0E20A34C}" presName="rect2" presStyleLbl="fgImgPlace1" presStyleIdx="0" presStyleCnt="4" custScaleX="118720" custScaleY="840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8B7C933-E006-433F-B023-9D2E8A1936F5}" type="pres">
      <dgm:prSet presAssocID="{E2F1D1AD-80DF-4CD3-8896-672356323DD8}" presName="sibTrans" presStyleCnt="0"/>
      <dgm:spPr/>
    </dgm:pt>
    <dgm:pt modelId="{4B935E9A-D656-4BD2-8826-777875DC49C2}" type="pres">
      <dgm:prSet presAssocID="{EA9D9A45-1A86-4DB3-8332-DE3B10F63809}" presName="composite" presStyleCnt="0"/>
      <dgm:spPr/>
    </dgm:pt>
    <dgm:pt modelId="{2119B66C-F33C-4C6F-AC34-0C3B377D3F18}" type="pres">
      <dgm:prSet presAssocID="{EA9D9A45-1A86-4DB3-8332-DE3B10F63809}" presName="rect1" presStyleLbl="trAlignAcc1" presStyleIdx="1" presStyleCnt="4" custScaleX="103526" custScaleY="130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3DDA4-5238-4D06-A474-FE746AA6E7E8}" type="pres">
      <dgm:prSet presAssocID="{EA9D9A45-1A86-4DB3-8332-DE3B10F63809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60925ED-C295-4E36-9703-AD8B4D3A631D}" type="pres">
      <dgm:prSet presAssocID="{7FB9C795-51CB-4012-945D-25E6A9ACBF73}" presName="sibTrans" presStyleCnt="0"/>
      <dgm:spPr/>
    </dgm:pt>
    <dgm:pt modelId="{39081DEB-920C-4D48-B041-7268C0E6C4B2}" type="pres">
      <dgm:prSet presAssocID="{4253966A-844D-4EF2-86A0-BD34A36B233A}" presName="composite" presStyleCnt="0"/>
      <dgm:spPr/>
    </dgm:pt>
    <dgm:pt modelId="{2A84A174-19F5-4196-BFF0-F97EA1F778B9}" type="pres">
      <dgm:prSet presAssocID="{4253966A-844D-4EF2-86A0-BD34A36B233A}" presName="rect1" presStyleLbl="trAlignAcc1" presStyleIdx="2" presStyleCnt="4" custScaleX="96575" custScaleY="149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C9AE9-F07A-45CF-8A0A-EBB3FC90F775}" type="pres">
      <dgm:prSet presAssocID="{4253966A-844D-4EF2-86A0-BD34A36B233A}" presName="rect2" presStyleLbl="fgImgPlace1" presStyleIdx="2" presStyleCnt="4" custScaleX="1289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BA49A89-CBAC-43B1-900B-8CE0DF5385CC}" type="pres">
      <dgm:prSet presAssocID="{B62162F0-F6E4-49FD-9700-E2A2FFB157B4}" presName="sibTrans" presStyleCnt="0"/>
      <dgm:spPr/>
    </dgm:pt>
    <dgm:pt modelId="{32D9CFB3-AF1A-4BB7-8117-860D25D2E444}" type="pres">
      <dgm:prSet presAssocID="{FA65DE4C-06F1-4B2D-9413-971BF6E18B39}" presName="composite" presStyleCnt="0"/>
      <dgm:spPr/>
    </dgm:pt>
    <dgm:pt modelId="{29E94011-70B7-4972-9D3A-A3C691DE6E0F}" type="pres">
      <dgm:prSet presAssocID="{FA65DE4C-06F1-4B2D-9413-971BF6E18B39}" presName="rect1" presStyleLbl="trAlignAcc1" presStyleIdx="3" presStyleCnt="4" custScaleX="106331" custScaleY="145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655B9-E437-404B-A2C4-3DFB27690DD2}" type="pres">
      <dgm:prSet presAssocID="{FA65DE4C-06F1-4B2D-9413-971BF6E18B39}" presName="rect2" presStyleLbl="fgImgPlace1" presStyleIdx="3" presStyleCnt="4" custScaleX="93996" custScaleY="8686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84B8A63-C016-4731-84C3-63F6CB250925}" srcId="{F528F427-6271-4C46-B8AE-E88F70E5C6AD}" destId="{EA9D9A45-1A86-4DB3-8332-DE3B10F63809}" srcOrd="1" destOrd="0" parTransId="{6CC0AE4D-7FB9-40D0-82D0-6716431402BC}" sibTransId="{7FB9C795-51CB-4012-945D-25E6A9ACBF73}"/>
    <dgm:cxn modelId="{DA99214E-8CEB-4E72-A108-D1055BE6F69B}" type="presOf" srcId="{EA9D9A45-1A86-4DB3-8332-DE3B10F63809}" destId="{2119B66C-F33C-4C6F-AC34-0C3B377D3F18}" srcOrd="0" destOrd="0" presId="urn:microsoft.com/office/officeart/2008/layout/PictureStrips"/>
    <dgm:cxn modelId="{8304BDD0-6927-4E29-84B3-AF138C398841}" type="presOf" srcId="{F528F427-6271-4C46-B8AE-E88F70E5C6AD}" destId="{86786E19-AC0F-4B67-834D-C7E3F97DA786}" srcOrd="0" destOrd="0" presId="urn:microsoft.com/office/officeart/2008/layout/PictureStrips"/>
    <dgm:cxn modelId="{9A4BD06A-B658-43CD-9086-2EA8E22CB60A}" srcId="{F528F427-6271-4C46-B8AE-E88F70E5C6AD}" destId="{4253966A-844D-4EF2-86A0-BD34A36B233A}" srcOrd="2" destOrd="0" parTransId="{895083F0-D07A-4E76-8CFD-DB6039BBCE56}" sibTransId="{B62162F0-F6E4-49FD-9700-E2A2FFB157B4}"/>
    <dgm:cxn modelId="{BF22EEE1-A92D-4E17-8957-DC5A8B36B460}" srcId="{F528F427-6271-4C46-B8AE-E88F70E5C6AD}" destId="{FA65DE4C-06F1-4B2D-9413-971BF6E18B39}" srcOrd="3" destOrd="0" parTransId="{09693BA3-2D4E-42A6-802E-E1B7ACFA6210}" sibTransId="{6BD0ECC7-A81C-41AB-9E42-C19609207DC0}"/>
    <dgm:cxn modelId="{9CF94612-0520-4F58-A2C4-74A600BDB92C}" type="presOf" srcId="{FA65DE4C-06F1-4B2D-9413-971BF6E18B39}" destId="{29E94011-70B7-4972-9D3A-A3C691DE6E0F}" srcOrd="0" destOrd="0" presId="urn:microsoft.com/office/officeart/2008/layout/PictureStrips"/>
    <dgm:cxn modelId="{A7F94432-A728-43AD-AAC6-EB0658BC5349}" type="presOf" srcId="{51AB3CFE-7654-4BCD-9F75-4FCB0E20A34C}" destId="{C1ABCA01-694F-41A8-BFF3-BA515227C410}" srcOrd="0" destOrd="0" presId="urn:microsoft.com/office/officeart/2008/layout/PictureStrips"/>
    <dgm:cxn modelId="{804A4173-67DC-40AB-961A-ACB9D11706C6}" type="presOf" srcId="{4253966A-844D-4EF2-86A0-BD34A36B233A}" destId="{2A84A174-19F5-4196-BFF0-F97EA1F778B9}" srcOrd="0" destOrd="0" presId="urn:microsoft.com/office/officeart/2008/layout/PictureStrips"/>
    <dgm:cxn modelId="{F5CC2AD5-5926-4A6D-956B-BC89658C6A5F}" srcId="{F528F427-6271-4C46-B8AE-E88F70E5C6AD}" destId="{51AB3CFE-7654-4BCD-9F75-4FCB0E20A34C}" srcOrd="0" destOrd="0" parTransId="{C563DA8C-B1F1-4591-833C-0F5AB10B7011}" sibTransId="{E2F1D1AD-80DF-4CD3-8896-672356323DD8}"/>
    <dgm:cxn modelId="{8DC19B7F-53BE-458B-AD71-8CD9013F9A36}" type="presParOf" srcId="{86786E19-AC0F-4B67-834D-C7E3F97DA786}" destId="{09667E75-DD2A-4D13-9A8A-25B17C73B58C}" srcOrd="0" destOrd="0" presId="urn:microsoft.com/office/officeart/2008/layout/PictureStrips"/>
    <dgm:cxn modelId="{422EC52A-AA00-4040-A6D1-13098F786D30}" type="presParOf" srcId="{09667E75-DD2A-4D13-9A8A-25B17C73B58C}" destId="{C1ABCA01-694F-41A8-BFF3-BA515227C410}" srcOrd="0" destOrd="0" presId="urn:microsoft.com/office/officeart/2008/layout/PictureStrips"/>
    <dgm:cxn modelId="{CE054E8B-53A2-45E4-A784-B0C29F7B1B2A}" type="presParOf" srcId="{09667E75-DD2A-4D13-9A8A-25B17C73B58C}" destId="{3BF13E44-16BF-4730-A7C5-A4B6F58064D7}" srcOrd="1" destOrd="0" presId="urn:microsoft.com/office/officeart/2008/layout/PictureStrips"/>
    <dgm:cxn modelId="{0EB358FF-4888-41EC-AB93-84AB371A2CF9}" type="presParOf" srcId="{86786E19-AC0F-4B67-834D-C7E3F97DA786}" destId="{A8B7C933-E006-433F-B023-9D2E8A1936F5}" srcOrd="1" destOrd="0" presId="urn:microsoft.com/office/officeart/2008/layout/PictureStrips"/>
    <dgm:cxn modelId="{6890E144-DC2C-4DA1-890F-B5244C5C2265}" type="presParOf" srcId="{86786E19-AC0F-4B67-834D-C7E3F97DA786}" destId="{4B935E9A-D656-4BD2-8826-777875DC49C2}" srcOrd="2" destOrd="0" presId="urn:microsoft.com/office/officeart/2008/layout/PictureStrips"/>
    <dgm:cxn modelId="{9A0EC122-0EEA-4BE3-BA71-56A551A0C925}" type="presParOf" srcId="{4B935E9A-D656-4BD2-8826-777875DC49C2}" destId="{2119B66C-F33C-4C6F-AC34-0C3B377D3F18}" srcOrd="0" destOrd="0" presId="urn:microsoft.com/office/officeart/2008/layout/PictureStrips"/>
    <dgm:cxn modelId="{4D60E81D-602A-4F97-AC3E-A9978E9813D9}" type="presParOf" srcId="{4B935E9A-D656-4BD2-8826-777875DC49C2}" destId="{CAF3DDA4-5238-4D06-A474-FE746AA6E7E8}" srcOrd="1" destOrd="0" presId="urn:microsoft.com/office/officeart/2008/layout/PictureStrips"/>
    <dgm:cxn modelId="{B381B6CA-645E-4DEE-9957-785C8B9B9E0F}" type="presParOf" srcId="{86786E19-AC0F-4B67-834D-C7E3F97DA786}" destId="{760925ED-C295-4E36-9703-AD8B4D3A631D}" srcOrd="3" destOrd="0" presId="urn:microsoft.com/office/officeart/2008/layout/PictureStrips"/>
    <dgm:cxn modelId="{9732F669-6424-4B2E-8C27-C800B197D66E}" type="presParOf" srcId="{86786E19-AC0F-4B67-834D-C7E3F97DA786}" destId="{39081DEB-920C-4D48-B041-7268C0E6C4B2}" srcOrd="4" destOrd="0" presId="urn:microsoft.com/office/officeart/2008/layout/PictureStrips"/>
    <dgm:cxn modelId="{2D13C12E-635C-4E39-AF03-D74D6DADACD1}" type="presParOf" srcId="{39081DEB-920C-4D48-B041-7268C0E6C4B2}" destId="{2A84A174-19F5-4196-BFF0-F97EA1F778B9}" srcOrd="0" destOrd="0" presId="urn:microsoft.com/office/officeart/2008/layout/PictureStrips"/>
    <dgm:cxn modelId="{BB8BA91C-F63C-4997-A99B-9AF8398222B3}" type="presParOf" srcId="{39081DEB-920C-4D48-B041-7268C0E6C4B2}" destId="{220C9AE9-F07A-45CF-8A0A-EBB3FC90F775}" srcOrd="1" destOrd="0" presId="urn:microsoft.com/office/officeart/2008/layout/PictureStrips"/>
    <dgm:cxn modelId="{ECE684DC-D1B9-43B9-B7E3-9CBD19DA1D27}" type="presParOf" srcId="{86786E19-AC0F-4B67-834D-C7E3F97DA786}" destId="{FBA49A89-CBAC-43B1-900B-8CE0DF5385CC}" srcOrd="5" destOrd="0" presId="urn:microsoft.com/office/officeart/2008/layout/PictureStrips"/>
    <dgm:cxn modelId="{2541CDCB-59ED-48F2-BE5D-D86E80EE72D1}" type="presParOf" srcId="{86786E19-AC0F-4B67-834D-C7E3F97DA786}" destId="{32D9CFB3-AF1A-4BB7-8117-860D25D2E444}" srcOrd="6" destOrd="0" presId="urn:microsoft.com/office/officeart/2008/layout/PictureStrips"/>
    <dgm:cxn modelId="{B0710909-DA00-44D9-8262-0991BD116B9A}" type="presParOf" srcId="{32D9CFB3-AF1A-4BB7-8117-860D25D2E444}" destId="{29E94011-70B7-4972-9D3A-A3C691DE6E0F}" srcOrd="0" destOrd="0" presId="urn:microsoft.com/office/officeart/2008/layout/PictureStrips"/>
    <dgm:cxn modelId="{E2AF86D6-57A5-4E8A-8340-FD1ADD821DF5}" type="presParOf" srcId="{32D9CFB3-AF1A-4BB7-8117-860D25D2E444}" destId="{409655B9-E437-404B-A2C4-3DFB27690DD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AF302-23BE-480B-86B9-3B6134AEFF94}">
      <dsp:nvSpPr>
        <dsp:cNvPr id="0" name=""/>
        <dsp:cNvSpPr/>
      </dsp:nvSpPr>
      <dsp:spPr>
        <a:xfrm>
          <a:off x="0" y="0"/>
          <a:ext cx="5198368" cy="18941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31AFD-4544-485C-AC85-90919027049E}">
      <dsp:nvSpPr>
        <dsp:cNvPr id="0" name=""/>
        <dsp:cNvSpPr/>
      </dsp:nvSpPr>
      <dsp:spPr>
        <a:xfrm>
          <a:off x="108880" y="26598"/>
          <a:ext cx="1449066" cy="1747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92824-BED5-4EBC-98A0-FE8E0DE0E744}">
      <dsp:nvSpPr>
        <dsp:cNvPr id="0" name=""/>
        <dsp:cNvSpPr/>
      </dsp:nvSpPr>
      <dsp:spPr>
        <a:xfrm rot="10800000">
          <a:off x="108872" y="1894198"/>
          <a:ext cx="1527020" cy="2315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ПАР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НИЧЕГО НЕ САЖАЛИ ЗЕМЛЯ ОТДЫХАЕТ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833" y="1894198"/>
        <a:ext cx="1433098" cy="2268171"/>
      </dsp:txXfrm>
    </dsp:sp>
    <dsp:sp modelId="{CFA028AF-154A-4216-BDA2-4DA537C0ACDF}">
      <dsp:nvSpPr>
        <dsp:cNvPr id="0" name=""/>
        <dsp:cNvSpPr/>
      </dsp:nvSpPr>
      <dsp:spPr>
        <a:xfrm>
          <a:off x="1848683" y="93572"/>
          <a:ext cx="1501000" cy="17070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A1171-4595-4CF0-87F2-DCACD0F9C790}">
      <dsp:nvSpPr>
        <dsp:cNvPr id="0" name=""/>
        <dsp:cNvSpPr/>
      </dsp:nvSpPr>
      <dsp:spPr>
        <a:xfrm rot="10800000">
          <a:off x="1835673" y="1894198"/>
          <a:ext cx="1527020" cy="2315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ЯРОВЫЕ ВЕСНОЙ </a:t>
          </a:r>
          <a:r>
            <a:rPr lang="ru-RU" sz="1600" kern="1200" dirty="0" smtClean="0"/>
            <a:t>ПОСАДИЛИ, А </a:t>
          </a:r>
          <a:r>
            <a:rPr lang="ru-RU" sz="1600" kern="1200" dirty="0" smtClean="0"/>
            <a:t>ОСЕНЬЮ СОБРАЛИ</a:t>
          </a:r>
          <a:endParaRPr lang="ru-RU" sz="1600" kern="1200" dirty="0"/>
        </a:p>
      </dsp:txBody>
      <dsp:txXfrm rot="10800000">
        <a:off x="1882634" y="1894198"/>
        <a:ext cx="1433098" cy="2268171"/>
      </dsp:txXfrm>
    </dsp:sp>
    <dsp:sp modelId="{5BD77059-45E1-4605-A101-75BD9CCC01EE}">
      <dsp:nvSpPr>
        <dsp:cNvPr id="0" name=""/>
        <dsp:cNvSpPr/>
      </dsp:nvSpPr>
      <dsp:spPr>
        <a:xfrm>
          <a:off x="3534445" y="146524"/>
          <a:ext cx="1488921" cy="1601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53E56-3E0C-46F7-B341-B3038187441B}">
      <dsp:nvSpPr>
        <dsp:cNvPr id="0" name=""/>
        <dsp:cNvSpPr/>
      </dsp:nvSpPr>
      <dsp:spPr>
        <a:xfrm rot="10800000">
          <a:off x="3515396" y="1894198"/>
          <a:ext cx="1527020" cy="2315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ОЗИМЫЕ ОСЕНЬЮ ПОСАДИЛИ</a:t>
          </a:r>
          <a:r>
            <a:rPr lang="ru-RU" sz="1600" kern="1200" dirty="0" smtClean="0"/>
            <a:t>, А </a:t>
          </a:r>
          <a:r>
            <a:rPr lang="ru-RU" sz="1600" kern="1200" dirty="0" smtClean="0"/>
            <a:t>ВЕСНОЙ ПОЛУЧИЛИ ПОБЕГИ</a:t>
          </a:r>
          <a:endParaRPr lang="ru-RU" sz="1600" kern="1200" dirty="0"/>
        </a:p>
      </dsp:txBody>
      <dsp:txXfrm rot="10800000">
        <a:off x="3562357" y="1894198"/>
        <a:ext cx="1433098" cy="2268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CA01-694F-41A8-BFF3-BA515227C410}">
      <dsp:nvSpPr>
        <dsp:cNvPr id="0" name=""/>
        <dsp:cNvSpPr/>
      </dsp:nvSpPr>
      <dsp:spPr>
        <a:xfrm>
          <a:off x="331547" y="94610"/>
          <a:ext cx="5209249" cy="21603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625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получение большего  сбора зерновых культур </a:t>
          </a: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331547" y="94610"/>
        <a:ext cx="5209249" cy="2160308"/>
      </dsp:txXfrm>
    </dsp:sp>
    <dsp:sp modelId="{3BF13E44-16BF-4730-A7C5-A4B6F58064D7}">
      <dsp:nvSpPr>
        <dsp:cNvPr id="0" name=""/>
        <dsp:cNvSpPr/>
      </dsp:nvSpPr>
      <dsp:spPr>
        <a:xfrm>
          <a:off x="7836" y="262003"/>
          <a:ext cx="1352842" cy="14366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9B66C-F33C-4C6F-AC34-0C3B377D3F18}">
      <dsp:nvSpPr>
        <dsp:cNvPr id="0" name=""/>
        <dsp:cNvSpPr/>
      </dsp:nvSpPr>
      <dsp:spPr>
        <a:xfrm>
          <a:off x="5904491" y="115113"/>
          <a:ext cx="5392928" cy="21193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62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сезонные сельскохозяйственные работы более равномерно распределялись на весь календарный </a:t>
          </a:r>
          <a:r>
            <a:rPr lang="ru-RU" sz="24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год</a:t>
          </a:r>
          <a:r>
            <a:rPr lang="ru-RU" sz="28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/>
          </a:r>
          <a:br>
            <a:rPr lang="ru-RU" sz="28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</a:b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5904491" y="115113"/>
        <a:ext cx="5392928" cy="2119301"/>
      </dsp:txXfrm>
    </dsp:sp>
    <dsp:sp modelId="{CAF3DDA4-5238-4D06-A474-FE746AA6E7E8}">
      <dsp:nvSpPr>
        <dsp:cNvPr id="0" name=""/>
        <dsp:cNvSpPr/>
      </dsp:nvSpPr>
      <dsp:spPr>
        <a:xfrm>
          <a:off x="5779278" y="125679"/>
          <a:ext cx="1139523" cy="170928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4A174-19F5-4196-BFF0-F97EA1F778B9}">
      <dsp:nvSpPr>
        <dsp:cNvPr id="0" name=""/>
        <dsp:cNvSpPr/>
      </dsp:nvSpPr>
      <dsp:spPr>
        <a:xfrm>
          <a:off x="475132" y="2441221"/>
          <a:ext cx="5030833" cy="24327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62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в случае стихийных бедствий была возможность сохранения части урожая, так как посев культур производился в разные сроки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475132" y="2441221"/>
        <a:ext cx="5030833" cy="2432719"/>
      </dsp:txXfrm>
    </dsp:sp>
    <dsp:sp modelId="{220C9AE9-F07A-45CF-8A0A-EBB3FC90F775}">
      <dsp:nvSpPr>
        <dsp:cNvPr id="0" name=""/>
        <dsp:cNvSpPr/>
      </dsp:nvSpPr>
      <dsp:spPr>
        <a:xfrm>
          <a:off x="3817" y="2608496"/>
          <a:ext cx="1469631" cy="170928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94011-70B7-4972-9D3A-A3C691DE6E0F}">
      <dsp:nvSpPr>
        <dsp:cNvPr id="0" name=""/>
        <dsp:cNvSpPr/>
      </dsp:nvSpPr>
      <dsp:spPr>
        <a:xfrm>
          <a:off x="5762390" y="2475912"/>
          <a:ext cx="5539047" cy="23633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62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при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одинаковых затратах труда, при применении трехполья урожай, при благоприятных обстоятельствах, был больше в полтора раза, чем при двуполье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5762390" y="2475912"/>
        <a:ext cx="5539047" cy="2363339"/>
      </dsp:txXfrm>
    </dsp:sp>
    <dsp:sp modelId="{409655B9-E437-404B-A2C4-3DFB27690DD2}">
      <dsp:nvSpPr>
        <dsp:cNvPr id="0" name=""/>
        <dsp:cNvSpPr/>
      </dsp:nvSpPr>
      <dsp:spPr>
        <a:xfrm>
          <a:off x="5744446" y="2720745"/>
          <a:ext cx="1071106" cy="148478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875896"/>
            <a:ext cx="6696744" cy="2476995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just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32690" algn="just" defTabSz="1023886">
              <a:spcBef>
                <a:spcPts val="196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СРЕДНЕВЕКОВЫЕ</a:t>
            </a:r>
          </a:p>
          <a:p>
            <a:pPr marL="32690" algn="just" defTabSz="1023886">
              <a:spcBef>
                <a:spcPts val="196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ГОРОДА 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ЕВРОПЫ.</a:t>
            </a: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14466" y="328282"/>
            <a:ext cx="975300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40" y="548681"/>
            <a:ext cx="271190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defTabSz="1023886">
              <a:spcBef>
                <a:spcPts val="222"/>
              </a:spcBef>
              <a:defRPr/>
            </a:pPr>
            <a:r>
              <a:rPr lang="ru-RU" sz="39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32516" y="1146175"/>
            <a:ext cx="85725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3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551384" y="482600"/>
            <a:ext cx="581708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07368" y="3140968"/>
            <a:ext cx="576472" cy="18105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ttps://a-a-ah-ru.s3.amazonaws.com/uploads/items/46389/56630/large_52ea3ddf77ca5835315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2708920"/>
            <a:ext cx="3651422" cy="2434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ОТДЕЛЕНИЕ РЕМЕСЛА ОТ СЕЛЬСКОГО ХОЗЯЙСТВА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8" y="908720"/>
            <a:ext cx="10057364" cy="60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315479"/>
            <a:ext cx="297054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2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ВОЗНИКНОВЕНИЕ ГОРОДОВ В ЕВРОПЕ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1268760"/>
            <a:ext cx="7488832" cy="525658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Поселения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ремесленников возникали на перекрестках дорог, у речных переправ, вблизи удобных морских гаваней, у стен больших монастырей и замков феодалов, около резиденций короля, епископа, правителя области. За стенами крепостей можно было найти защиту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ремесленники могли продать свои изделия и купить сырье, торговцы продать и купить товары. Так появился новый вид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поселения-город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772816"/>
            <a:ext cx="368269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28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ПРОИСХОЖДЕНИЕ НАЗВАНИЯ ЕВРОПЕЙСКИХ ГОРОДОВ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484784"/>
            <a:ext cx="7070576" cy="435334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ЕВРОПЕЙСКИХ ЯЗЫКАХ МНОГИЕ НАЗВАНИЯ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ИМЕЮТ ОБЩИЕ ЧАСТИ: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БУРГ- КРЕПОСТЬ;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«СЕН», «САН» «САНТ» – СВЯТОЙ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«ЧЕСТЕР» - ВОЕННЫЙ ЛАГЕРЬ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ФУРТ»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БРОД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«БРИДЖ»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МОСТ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060848"/>
            <a:ext cx="4392488" cy="311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66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СРЕДНЕВЕКОВЫЕ ГОРОДА ЕВРОПЫ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7827212"/>
              </p:ext>
            </p:extLst>
          </p:nvPr>
        </p:nvGraphicFramePr>
        <p:xfrm>
          <a:off x="263352" y="1412776"/>
          <a:ext cx="11881320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3466"/>
                <a:gridCol w="3763466"/>
                <a:gridCol w="4354388"/>
              </a:tblGrid>
              <a:tr h="24122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22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 smtClean="0"/>
                    </a:p>
                    <a:p>
                      <a:endParaRPr lang="ru-RU" sz="3200" dirty="0" smtClean="0"/>
                    </a:p>
                    <a:p>
                      <a:endParaRPr lang="ru-RU" sz="3200" dirty="0" smtClean="0"/>
                    </a:p>
                    <a:p>
                      <a:pPr algn="ctr"/>
                      <a:r>
                        <a:rPr lang="ru-RU" sz="2800" b="1" dirty="0" smtClean="0"/>
                        <a:t>ЭДИНБУРГ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15" y="1268760"/>
            <a:ext cx="437029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9416" y="3717032"/>
            <a:ext cx="3181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pPr algn="ctr"/>
            <a:r>
              <a:rPr lang="ru-RU" sz="2800" b="1" dirty="0" smtClean="0"/>
              <a:t>КЕМБРИДЖ</a:t>
            </a:r>
            <a:endParaRPr lang="ru-RU" sz="28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13" y="1376772"/>
            <a:ext cx="3701174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4166" y="3356992"/>
            <a:ext cx="3000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pPr algn="ctr"/>
            <a:r>
              <a:rPr lang="ru-RU" sz="2800" b="1" dirty="0" smtClean="0"/>
              <a:t>ОКСФОРД</a:t>
            </a:r>
            <a:endParaRPr lang="ru-RU" sz="2800" b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409929"/>
            <a:ext cx="4151784" cy="276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93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СРЕДНЕВЕКОВЫЕ ГОРОДА ЕВРОПЫ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888221"/>
              </p:ext>
            </p:extLst>
          </p:nvPr>
        </p:nvGraphicFramePr>
        <p:xfrm>
          <a:off x="263352" y="1412776"/>
          <a:ext cx="11881320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3466"/>
                <a:gridCol w="3763466"/>
                <a:gridCol w="4354388"/>
              </a:tblGrid>
              <a:tr h="24122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22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 smtClean="0"/>
                    </a:p>
                    <a:p>
                      <a:endParaRPr lang="ru-RU" sz="3200" dirty="0" smtClean="0"/>
                    </a:p>
                    <a:p>
                      <a:pPr algn="ctr"/>
                      <a:r>
                        <a:rPr lang="ru-RU" sz="3200" dirty="0" smtClean="0"/>
                        <a:t>  </a:t>
                      </a:r>
                      <a:r>
                        <a:rPr lang="ru-RU" sz="3200" b="1" dirty="0" smtClean="0"/>
                        <a:t>БРЮГГЕ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9416" y="3717032"/>
            <a:ext cx="31817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pPr algn="ctr"/>
            <a:r>
              <a:rPr lang="ru-RU" sz="2800" b="1" dirty="0" smtClean="0"/>
              <a:t>МАНЧЕСТЕР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4166" y="3356992"/>
            <a:ext cx="3000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pPr algn="ctr"/>
            <a:r>
              <a:rPr lang="ru-RU" sz="2800" b="1" dirty="0" smtClean="0"/>
              <a:t>СЕН-ДЕНИ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0" y="1396689"/>
            <a:ext cx="3851873" cy="235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91" y="1312126"/>
            <a:ext cx="3774601" cy="252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89" y="1396688"/>
            <a:ext cx="4337533" cy="236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82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СРЕДНЕВЕКОВЫХ ГОРОДОВ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3392" y="1268760"/>
            <a:ext cx="5904656" cy="49685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Где-бы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ни возникал город, он оказывался на земле феодала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властью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сеньора (господина)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находилось все городское население. Сначала сеньоры покровительствовали городам, возникавшим на 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земле.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Сначала сеньоры покровительствовали городам, но по мере того как города росли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богатели,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феодалы старались получить от них больше доходов. Притеснения и грабежи феодалов мешали развитию ремесла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торговли.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124744"/>
            <a:ext cx="525461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77" y="4149080"/>
            <a:ext cx="2216503" cy="23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485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ГОРОДОВ С СЕНЬОРАМИ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В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XII XIII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веках во всех городах Западной Европы шла борьба с сеньорами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БОРЬБЫ ГОРОДОВ  С СЕНЬОРАМИ: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СОКРАТИТЬ ПОБОРЫ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ПОЛУЧИТЬ ТОРГОВЫЕ ПРИВИЛЕГИИ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СТРЕМЛЕНИЕ К САМОУПРАВЛЕНИЮ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ПОСЛЕДСТВИЯ: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ЛИЧНАЯ СВОБОДА ГОРОЖАН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ГОРОДСКОЕ САМОУПРАВЛЕНИЕ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ХАРТИЯ ВОЛЬНОСТИ,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ПОДТВЕРЖДАЮЩАЯ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ПРАВА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ГОРОЖАН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59" y="3010370"/>
            <a:ext cx="4070539" cy="256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27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САМОУПРАВЛЕНИЕ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28800"/>
            <a:ext cx="7142584" cy="449736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Завоевав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независимость горожане создали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самоуправление -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выборный 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городской совет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имел свой суд, казну и войско. Во главе города стоял городской совет, избираемый гражданами. Глава городского совета во Франции  в Англии назывался 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мэром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центре города была рыночная площадь, неподалеку от нее находилась главная городская церковь – собор. На площади располагалось здание городского совета- 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ратуша.</a:t>
            </a:r>
          </a:p>
          <a:p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793777"/>
            <a:ext cx="3701539" cy="415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116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ЖИЗНЬ СРЕДНЕВЕКОВЬЯ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00201"/>
            <a:ext cx="613447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Население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средневековых городов было немногочисленным. Город был окружен крепостной стеной с башнями и глубоким рвом, наполненным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водой.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башнях круглосуточно дежурили часовые. Для защиты от врагов ворота города делали из прочного металла. На ночь мосты над рвами убирались и ворота города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запирались.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10" y="1556792"/>
            <a:ext cx="480776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283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СРЕДНЕВЕКОВОГО  ГОРОДА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00201"/>
            <a:ext cx="606246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Основную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города составляли торговцы и ремесленники. В крупных городах жили аристократы, чиновники, учителя, врачи, юристы,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священнослужители.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https://cf.ppt-online.org/files1/slide/b/bRqnpBWazHQ9uEL4iZ83cYyP2NTdovgmserXlV50Kw/slide-2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 t="9008" r="1576" b="7726"/>
          <a:stretch/>
        </p:blipFill>
        <p:spPr bwMode="auto">
          <a:xfrm>
            <a:off x="7137513" y="1537657"/>
            <a:ext cx="4248472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049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РАЗВИТИЕ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ХОЗЯЙСТВА.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СРЕДНЕВЕКОВЫЕ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ГОРОДА.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ЖИЗНЬ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ГОРОДОВ.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НАСЕЛЕНИЕ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ГОРОДА.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РЕМЕСЛО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ЦЕХИ.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РОЛЬ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ЦЕХОВ В ЖИЗНИ ГОРОДА.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700808"/>
            <a:ext cx="33337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82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РЕМЕСЛЕННОЕ ПРОИЗВОДСТВО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484783"/>
            <a:ext cx="6278488" cy="464138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Основу хозяйства средневекового города составляло ремесло.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ПРИЗНАКИ РЕМЕСЛЕННОГО ПРОИЗВОДСТВА: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МЕЛКОЕ ПРОИЗВОДСТВО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 СОБСТВЕННИК ОРУДИЙ ТРУДА И ОДНОВРЕМЕННО РАБОТНИК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РУЧНОЙ ТРУД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ИЗДЕЛИЙ НА ЗАКАЗ И ПРОДАЖУ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988840"/>
            <a:ext cx="517803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28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МАСТЕРСКОЙ РЕМЕСЛЕННИКА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340768"/>
            <a:ext cx="7386038" cy="513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1" y="1700808"/>
            <a:ext cx="466516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75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РЕМЕСЛЕННЫЕ ЦЕХИ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1412776"/>
            <a:ext cx="7862664" cy="435334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Ремесленники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одной специальности, проживавшие в одном городе, объединялись в союзы – цехи.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цехи пекарей, ткачей, сапожников, каменщиков, плотников и много других.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общем собрании цеха принимали устав, правила обязательные для всех членов цеха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устраивал совместные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оказывал помощь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нуждающимся.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Члены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цеха несли сторожевую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службу.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имел свой  герб,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знамя,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свою церковь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кладбище.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09" y="1196752"/>
            <a:ext cx="3411867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58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ЦЕХОВ  В ЖИЗНИ СРЕДНЕВЕКОВОГО ГОРОДА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356546"/>
              </p:ext>
            </p:extLst>
          </p:nvPr>
        </p:nvGraphicFramePr>
        <p:xfrm>
          <a:off x="551384" y="1844824"/>
          <a:ext cx="11089232" cy="4547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/>
                <a:gridCol w="5544616"/>
              </a:tblGrid>
              <a:tr h="7668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ПОЛОЖИТЕЛЬНОЕ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ОТРИЦАТЕЛЬНОЕ</a:t>
                      </a:r>
                      <a:endParaRPr lang="ru-RU" dirty="0"/>
                    </a:p>
                  </a:txBody>
                  <a:tcPr/>
                </a:tc>
              </a:tr>
              <a:tr h="766848">
                <a:tc>
                  <a:txBody>
                    <a:bodyPr/>
                    <a:lstStyle/>
                    <a:p>
                      <a:r>
                        <a:rPr lang="ru-RU" dirty="0" smtClean="0"/>
                        <a:t>ЦЕХИ СПОСОБСТВОВАЛИ РАЗВИТИЮ РЕМЕСЛА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ПРЕПЯТСТВОВАЛИ ПЕРЕХОДУ ПОДМАСТЕРИЕВ В МАСТЕРА</a:t>
                      </a:r>
                      <a:endParaRPr lang="ru-RU" dirty="0"/>
                    </a:p>
                  </a:txBody>
                  <a:tcPr/>
                </a:tc>
              </a:tr>
              <a:tr h="923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РАЗДЕЛЕНИЕ ТРУДА МЕЖДУ ЦЕХАМИ УЛУЧШАЛО КАЧЕСТВО ПРОДУКЦИИ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ЗАПРЕЩАЛОСЬ РАСШИРЯТЬ МАСТЕРСКИЕ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baseline="0" dirty="0" smtClean="0"/>
                        <a:t>,ПРИМЕНЯТЬ НОВЫЕ ОРУДИЯ ТРУДА</a:t>
                      </a:r>
                      <a:endParaRPr lang="ru-RU" dirty="0"/>
                    </a:p>
                  </a:txBody>
                  <a:tcPr/>
                </a:tc>
              </a:tr>
              <a:tr h="1323602">
                <a:tc>
                  <a:txBody>
                    <a:bodyPr/>
                    <a:lstStyle/>
                    <a:p>
                      <a:r>
                        <a:rPr lang="ru-RU" dirty="0" smtClean="0"/>
                        <a:t>ВОЗНИКАЛИ НОВЫЕ СПЕЦИАЛЬНОСТИ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РАСПРАВА С ИЗОБРЕТАТЕЛЯМИ</a:t>
                      </a:r>
                      <a:endParaRPr lang="ru-RU" dirty="0"/>
                    </a:p>
                  </a:txBody>
                  <a:tcPr/>
                </a:tc>
              </a:tr>
              <a:tr h="76684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 КОНЦУ СРЕДНИХ ВЕКОВ ЦЕХИ СТАЛИ ЗАДЕРЖИВАТЬ РАЗВИТИЕ ТЕХНИКИ И МЕШАЛИ ПРОМЫШЛЕННОМУ ПРОИЗВОДСТВУ.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76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ВОССТАНИЯ БЕДНЯКОВ В ГОРОДАХ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916832"/>
            <a:ext cx="6494512" cy="420933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средневековых городах появились «вечные  подмастерья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Подмастерья объединялись в союзы братства и боролись с мастерами за свои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права,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чтобы сократить продолжающийся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14-16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часов рабочий день, требуя улучшить условия работы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 в городах вспыхивали бедняков.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Народные восстания в Европе позднего Средневековья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132856"/>
            <a:ext cx="416880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327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ГОРОДОВ В ЕВРОПЕ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90" y="1115976"/>
            <a:ext cx="7380819" cy="553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000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39824" y="160020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</a:t>
            </a: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§15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стр. 65-70.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Письменно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§15.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ЗАДАНИЕ: Напишите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рассказ на тему «Один день из жизни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городского ремесленника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00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УСПЕХИ В ХОЗЯЙСТВЕ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412776"/>
            <a:ext cx="6264696" cy="47133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К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XI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веку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Западной и Центральной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Европе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сократились пространства занятые лесами. Крестьяне вырубали деревья и корчевали пни, расчищая участки под посевы. Во многих местах были осушены болота. Земли, раньше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пустовавшие,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зазеленели всходами. Площади пахотных земель значительно увеличились.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360050"/>
            <a:ext cx="4392488" cy="47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21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ТРЕХПОЛЬЕ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654200"/>
              </p:ext>
            </p:extLst>
          </p:nvPr>
        </p:nvGraphicFramePr>
        <p:xfrm>
          <a:off x="6600056" y="1916832"/>
          <a:ext cx="5198368" cy="420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15949" r="6429" b="7384"/>
          <a:stretch/>
        </p:blipFill>
        <p:spPr bwMode="auto">
          <a:xfrm>
            <a:off x="230054" y="1844824"/>
            <a:ext cx="618285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55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ТРЕХПОЛЬЯ </a:t>
            </a:r>
          </a:p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ПЕРЕХОДОМ К ТРЕХПОЛЬЮ</a:t>
            </a:r>
            <a:endParaRPr lang="ru-RU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14649"/>
              </p:ext>
            </p:extLst>
          </p:nvPr>
        </p:nvGraphicFramePr>
        <p:xfrm>
          <a:off x="479376" y="1340768"/>
          <a:ext cx="1130525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122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КОЛЕСНЫЙ ПЛУГ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5400" y="1556792"/>
            <a:ext cx="6552728" cy="456937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КРЕСТЬЯНСКИХ ХОЗЯЙСТВАХ ПОЯВИЛСЯ ТЯЖЕЛЫЙ КОЛЕСНЫЙ ПЛУГ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Колесный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плуг имел нож, надрезающий почву сверху, железный лемех, подрезающий ее снизу, отвальную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доску,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отодвигающую поднятую землю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Наряду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с плугом стали использовать деревянную борону с железными зубьями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Тяжёлый </a:t>
            </a:r>
            <a:r>
              <a:rPr lang="ru-RU" sz="3800" b="1" dirty="0">
                <a:latin typeface="Arial" pitchFamily="34" charset="0"/>
                <a:cs typeface="Arial" pitchFamily="34" charset="0"/>
              </a:rPr>
              <a:t>плуг позволил освоить обширные плодородные земли. В Европе стало больше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садов, </a:t>
            </a:r>
            <a:r>
              <a:rPr lang="ru-RU" sz="3800" b="1" dirty="0">
                <a:latin typeface="Arial" pitchFamily="34" charset="0"/>
                <a:cs typeface="Arial" pitchFamily="34" charset="0"/>
              </a:rPr>
              <a:t>огородов, виноградников. Продукты земледелия стали разнообразнее, росли урожаи.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86" y="1340768"/>
            <a:ext cx="3825593" cy="205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55" y="3573016"/>
            <a:ext cx="3693790" cy="277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970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/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</a:t>
            </a:r>
            <a:r>
              <a:rPr lang="ru-RU" sz="4400" b="1" dirty="0">
                <a:solidFill>
                  <a:prstClr val="white"/>
                </a:solidFill>
              </a:rPr>
              <a:t> ТЕХНИКИ СЕЛЬСКОГО ХОЗЯЙСТВА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9416" y="1340768"/>
            <a:ext cx="6480720" cy="478539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Хомут </a:t>
            </a:r>
            <a:r>
              <a:rPr lang="ru-RU" dirty="0">
                <a:latin typeface="Arial" pitchFamily="34" charset="0"/>
                <a:cs typeface="Arial" pitchFamily="34" charset="0"/>
              </a:rPr>
              <a:t>и нагрудный ремень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Греки и римляне использовали упряжь из двух ремней, которые обхватывали шею и брюхо лошади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что </a:t>
            </a:r>
            <a:r>
              <a:rPr lang="ru-RU" dirty="0">
                <a:latin typeface="Arial" pitchFamily="34" charset="0"/>
                <a:cs typeface="Arial" pitchFamily="34" charset="0"/>
              </a:rPr>
              <a:t>мешало животному дышать и ослабляло тягу. Это ограничивало применение лошади в хозяйстве, так как чем сильнее она тянула, тем хуже ей становилось. Чтобы решить эту проблему, были изобретены и внедрены в массовое использование нагрудный ремень и хомут, располагавшийся на плечах лошади. В результате лошади постепенно стали играть важную роль в сельском хозяйстве и грузоперевозках. Усовершенствование упряжи лошади также позволило активнее использовать её в сельском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хозяйстве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77" y="4303433"/>
            <a:ext cx="4011615" cy="240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44" y="1043964"/>
            <a:ext cx="2520280" cy="309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96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УСПЕХИ В РАЗВИТИИ РЕМЕСЕЛ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340768"/>
            <a:ext cx="5702424" cy="478539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     Для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изготовления железных орудий труда требовалось много металла. В Европе возросла добыча железной руды; усовершенствовалась плавка и обработка металлов развивалось кузнечное и оружейное ремесло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Население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Европы уже не довольствовалось льняной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одеждой.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Распространилась выделка  тканей из шерсти.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83" y="1340768"/>
            <a:ext cx="454183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84" y="4005064"/>
            <a:ext cx="4541836" cy="252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437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6"/>
            <a:ext cx="12192000" cy="133759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ОТДЕЛЕНИЕ РЕМЕСЛА ОТ СЕЛЬСКОГО ХОЗЯЙСТВА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1384" y="1484784"/>
            <a:ext cx="6120680" cy="52565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     Для </a:t>
            </a: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изготовления новых, более сложных орудий труда требовались  сложные приспособления, особые знания и навыки в труде. Среди крестьян выделялись «умельцы»- знатоки того или иного ремесла. </a:t>
            </a: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Благодаря </a:t>
            </a: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повышению урожайности в хозяйстве у крестьян нередко оставались небольшие излишки. Крестьяне могли обменять часть продуктов на изделия ремесленников. «Умелец уже мог прокормиться своим трудом». Развитие хозяйства приводило к постепенному отделению ремесла от сельского хозяйства. Ремесло превращается в особое занятие большой группы </a:t>
            </a: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людей-ремесленников</a:t>
            </a:r>
            <a:r>
              <a:rPr lang="ru-RU" sz="2000" dirty="0" smtClean="0">
                <a:latin typeface="Arial" panose="020B0604020202020204" pitchFamily="34" charset="0"/>
                <a:cs typeface="Arial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844824"/>
            <a:ext cx="4997653" cy="37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57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1140</Words>
  <Application>Microsoft Office PowerPoint</Application>
  <PresentationFormat>Произвольный</PresentationFormat>
  <Paragraphs>137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226</cp:revision>
  <dcterms:created xsi:type="dcterms:W3CDTF">2020-04-27T10:05:42Z</dcterms:created>
  <dcterms:modified xsi:type="dcterms:W3CDTF">2020-10-13T09:22:48Z</dcterms:modified>
</cp:coreProperties>
</file>