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708" r:id="rId3"/>
    <p:sldId id="703" r:id="rId4"/>
    <p:sldId id="704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05" r:id="rId13"/>
    <p:sldId id="716" r:id="rId14"/>
    <p:sldId id="717" r:id="rId15"/>
    <p:sldId id="718" r:id="rId16"/>
    <p:sldId id="707" r:id="rId17"/>
    <p:sldId id="719" r:id="rId18"/>
    <p:sldId id="720" r:id="rId19"/>
    <p:sldId id="721" r:id="rId20"/>
    <p:sldId id="722" r:id="rId21"/>
    <p:sldId id="723" r:id="rId22"/>
    <p:sldId id="724" r:id="rId23"/>
    <p:sldId id="725" r:id="rId24"/>
    <p:sldId id="706" r:id="rId25"/>
  </p:sldIdLst>
  <p:sldSz cx="12169775" cy="7021513"/>
  <p:notesSz cx="5765800" cy="3244850"/>
  <p:custDataLst>
    <p:tags r:id="rId2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324" autoAdjust="0"/>
    <p:restoredTop sz="89427" autoAdjust="0"/>
  </p:normalViewPr>
  <p:slideViewPr>
    <p:cSldViewPr>
      <p:cViewPr>
        <p:scale>
          <a:sx n="66" d="100"/>
          <a:sy n="66" d="100"/>
        </p:scale>
        <p:origin x="-42" y="-90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33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8\4%20&#1095;&#1077;&#1090;&#1074;&#1077;&#1088;&#1090;&#1100;\8-4-6\&#1042;&#1080;&#1076;&#1077;&#1086;%2018-03-2021%20181704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8\4%20&#1095;&#1077;&#1090;&#1074;&#1077;&#1088;&#1090;&#1100;\8-4-6\&#1042;&#1080;&#1076;&#1077;&#1086;%2018-03-2021%2018242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8\4%20&#1095;&#1077;&#1090;&#1074;&#1077;&#1088;&#1090;&#1100;\8-4-6\&#1042;&#1080;&#1076;&#1077;&#1086;%2018-03-2021%20183607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44533" y="510360"/>
            <a:ext cx="12169775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 algn="ctr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5" name="object 5"/>
          <p:cNvSpPr/>
          <p:nvPr/>
        </p:nvSpPr>
        <p:spPr>
          <a:xfrm>
            <a:off x="941351" y="3225004"/>
            <a:ext cx="726434" cy="243841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/>
          <p:cNvGrpSpPr/>
          <p:nvPr/>
        </p:nvGrpSpPr>
        <p:grpSpPr>
          <a:xfrm>
            <a:off x="10156853" y="438922"/>
            <a:ext cx="1338943" cy="1372699"/>
            <a:chOff x="9892263" y="460623"/>
            <a:chExt cx="1338943" cy="1372699"/>
          </a:xfrm>
        </p:grpSpPr>
        <p:grpSp>
          <p:nvGrpSpPr>
            <p:cNvPr id="8" name="object 8"/>
            <p:cNvGrpSpPr/>
            <p:nvPr/>
          </p:nvGrpSpPr>
          <p:grpSpPr>
            <a:xfrm>
              <a:off x="9892263" y="460623"/>
              <a:ext cx="1338943" cy="1372699"/>
              <a:chOff x="4686759" y="212867"/>
              <a:chExt cx="634365" cy="63436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8" y="0"/>
                    </a:moveTo>
                    <a:lnTo>
                      <a:pt x="0" y="0"/>
                    </a:lnTo>
                    <a:lnTo>
                      <a:pt x="0" y="603609"/>
                    </a:lnTo>
                    <a:lnTo>
                      <a:pt x="603608" y="603609"/>
                    </a:lnTo>
                    <a:lnTo>
                      <a:pt x="603608" y="0"/>
                    </a:lnTo>
                    <a:close/>
                  </a:path>
                </a:pathLst>
              </a:custGeom>
              <a:solidFill>
                <a:srgbClr val="00A6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701999" y="228108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8" y="0"/>
                    </a:lnTo>
                    <a:lnTo>
                      <a:pt x="603608" y="603609"/>
                    </a:lnTo>
                    <a:lnTo>
                      <a:pt x="0" y="603609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10371167" y="510360"/>
              <a:ext cx="365897" cy="772805"/>
            </a:xfrm>
            <a:prstGeom prst="rect">
              <a:avLst/>
            </a:prstGeom>
          </p:spPr>
          <p:txBody>
            <a:bodyPr vert="horz" wrap="square" lIns="0" tIns="33811" rIns="0" bIns="0" rtlCol="0">
              <a:spAutoFit/>
            </a:bodyPr>
            <a:lstStyle/>
            <a:p>
              <a:pPr>
                <a:spcBef>
                  <a:spcPts val="266"/>
                </a:spcBef>
              </a:pPr>
              <a:r>
                <a:rPr lang="ru-RU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8</a:t>
              </a:r>
              <a:endParaRPr sz="4800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9942539" y="1224740"/>
              <a:ext cx="1214446" cy="456834"/>
            </a:xfrm>
            <a:prstGeom prst="rect">
              <a:avLst/>
            </a:prstGeom>
          </p:spPr>
          <p:txBody>
            <a:bodyPr vert="horz" wrap="square" lIns="0" tIns="25696" rIns="0" bIns="0" rtlCol="0">
              <a:spAutoFit/>
            </a:bodyPr>
            <a:lstStyle/>
            <a:p>
              <a:pPr algn="ctr">
                <a:spcBef>
                  <a:spcPts val="202"/>
                </a:spcBef>
              </a:pPr>
              <a:r>
                <a:rPr sz="2800" b="1" spc="11" dirty="0">
                  <a:solidFill>
                    <a:srgbClr val="FFFFFF"/>
                  </a:solidFill>
                  <a:latin typeface="Arial"/>
                  <a:cs typeface="Arial"/>
                </a:rPr>
                <a:t>к</a:t>
              </a:r>
              <a:r>
                <a:rPr sz="2800" b="1" spc="-11" dirty="0">
                  <a:solidFill>
                    <a:srgbClr val="FFFFFF"/>
                  </a:solidFill>
                  <a:latin typeface="Arial"/>
                  <a:cs typeface="Arial"/>
                </a:rPr>
                <a:t>ласс</a:t>
              </a:r>
              <a:endParaRPr sz="2800" b="1">
                <a:latin typeface="Arial"/>
                <a:cs typeface="Arial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510360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012921" y="3153566"/>
            <a:ext cx="6000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ПРАКТИЧЕСКАЯ РАБОТА. 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РАБОТА С ФРИЛАНС  САЙТАМИ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5085" y="3153566"/>
            <a:ext cx="40034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369847" y="1224740"/>
            <a:ext cx="1163296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155533" y="1367616"/>
            <a:ext cx="117744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285" y="1296178"/>
            <a:ext cx="1143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3. Зарегистрируйтесь на сайтах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фрилансеров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изучите их возможности. 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ПРАКТИЧЕСКОЙ РАБОТЫ</a:t>
            </a:r>
          </a:p>
        </p:txBody>
      </p:sp>
      <p:pic>
        <p:nvPicPr>
          <p:cNvPr id="4" name="Видео 18-03-2021 1817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8475" y="2439186"/>
            <a:ext cx="10501386" cy="41791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ФРИЛАНС-САЙТАХ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98" y="1296178"/>
            <a:ext cx="1071331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ФРИЛАНС-САЙТАХ</a:t>
            </a:r>
          </a:p>
        </p:txBody>
      </p:sp>
      <p:pic>
        <p:nvPicPr>
          <p:cNvPr id="4" name="Видео 18-03-2021 1824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7" y="1296178"/>
            <a:ext cx="11358642" cy="5367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НА ФРИЛАНС-САЙТАХ</a:t>
            </a:r>
          </a:p>
        </p:txBody>
      </p:sp>
      <p:pic>
        <p:nvPicPr>
          <p:cNvPr id="5" name="Видео 18-03-2021 18360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9846" y="1367616"/>
            <a:ext cx="11430081" cy="5286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971" y="1367616"/>
            <a:ext cx="1143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4. Проведите сравнительный анализ сайтов. Тщательно изучите особенности посредством анализа. 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ПРАКТИЧЕСКОЙ РАБОТЫ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99" y="1439054"/>
            <a:ext cx="1088022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1653368"/>
            <a:ext cx="1078784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98" y="1439054"/>
            <a:ext cx="1117839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1367616"/>
            <a:ext cx="111443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409" y="1439054"/>
            <a:ext cx="1143008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  <a:buAutoNum type="arabicPeriod"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Используйте поисковую систему, чтобы найти самые популярные на сегодняшний день сайты для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фрилансеров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(ключевые слова: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Best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freelance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WebsitesTop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Freelance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Websites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ПРАКТИЧЕСКОЙ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41" y="1939120"/>
            <a:ext cx="9998284" cy="482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2921" y="1296178"/>
            <a:ext cx="787169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13" y="1939120"/>
            <a:ext cx="104681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491" y="1367616"/>
            <a:ext cx="5067156" cy="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475" y="1939120"/>
            <a:ext cx="106889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СРАВНИТЕЛЬНЫЙ АНАЛИЗ САЙТОВ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510492"/>
            <a:ext cx="113269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723" y="1653368"/>
            <a:ext cx="114300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5. Подготовьте и представьте презентацию по полученным результатам. 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6. Зарегистрируйтесь на сайте биржи https: //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hirelancer.uz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/.</a:t>
            </a:r>
          </a:p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7. Ознакомьтесь с разделами «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Фрилансеры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», «Заказы» и раздел добавления заказов.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318706"/>
            <a:ext cx="11728491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ПРАКТИЧЕСКОЙ РАБОТЫ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07" y="1296178"/>
            <a:ext cx="8815412" cy="5300612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7" y="1724806"/>
            <a:ext cx="10156854" cy="4899749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49" y="3010690"/>
            <a:ext cx="8648700" cy="3590925"/>
          </a:xfrm>
          <a:prstGeom prst="rect">
            <a:avLst/>
          </a:prstGeom>
        </p:spPr>
      </p:pic>
      <p:pic>
        <p:nvPicPr>
          <p:cNvPr id="10" name="Рисунок 9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483" y="1653368"/>
            <a:ext cx="8315325" cy="4695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2723" y="1439054"/>
            <a:ext cx="1143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spcAft>
                <a:spcPts val="600"/>
              </a:spcAft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2. Зайдите на официальные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фриланс-сайты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соберите о них информацию. 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ПРАКТИЧЕСКОЙ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599" y="2867814"/>
            <a:ext cx="110426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673" y="1296178"/>
            <a:ext cx="9429816" cy="343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85" y="1510492"/>
            <a:ext cx="590887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23" y="1581930"/>
            <a:ext cx="55763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1581930"/>
            <a:ext cx="533140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09" y="1510492"/>
            <a:ext cx="59026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1510492"/>
            <a:ext cx="522735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2224872"/>
            <a:ext cx="11072890" cy="4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49" y="1867682"/>
            <a:ext cx="48577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r="621"/>
          <a:stretch>
            <a:fillRect/>
          </a:stretch>
        </p:blipFill>
        <p:spPr bwMode="auto">
          <a:xfrm>
            <a:off x="298409" y="3225003"/>
            <a:ext cx="11572956" cy="27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623" y="1724806"/>
            <a:ext cx="48577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55" y="1367616"/>
            <a:ext cx="8448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226971" y="4653764"/>
            <a:ext cx="117158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/>
          </p:cNvSpPr>
          <p:nvPr/>
        </p:nvSpPr>
        <p:spPr>
          <a:xfrm>
            <a:off x="226971" y="224608"/>
            <a:ext cx="11728491" cy="77417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-4763"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ОФИЦИАЛЬНЫЕ ФРИЛАНС-САЙТЫ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r="1839"/>
          <a:stretch>
            <a:fillRect/>
          </a:stretch>
        </p:blipFill>
        <p:spPr bwMode="auto">
          <a:xfrm>
            <a:off x="226970" y="1367616"/>
            <a:ext cx="1171583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95" y="1581930"/>
            <a:ext cx="3949534" cy="133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44a5b0f3f9575bdf2fd249a4a5bc0bce54b2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7418</TotalTime>
  <Words>174</Words>
  <Application>Microsoft Office PowerPoint</Application>
  <PresentationFormat>Произвольный</PresentationFormat>
  <Paragraphs>37</Paragraphs>
  <Slides>24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836</cp:revision>
  <dcterms:created xsi:type="dcterms:W3CDTF">2020-04-13T08:05:16Z</dcterms:created>
  <dcterms:modified xsi:type="dcterms:W3CDTF">2021-03-19T07:50:48Z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