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704" r:id="rId3"/>
    <p:sldId id="683" r:id="rId4"/>
    <p:sldId id="703" r:id="rId5"/>
    <p:sldId id="705" r:id="rId6"/>
    <p:sldId id="706" r:id="rId7"/>
    <p:sldId id="707" r:id="rId8"/>
    <p:sldId id="708" r:id="rId9"/>
    <p:sldId id="710" r:id="rId10"/>
    <p:sldId id="711" r:id="rId11"/>
    <p:sldId id="709" r:id="rId12"/>
    <p:sldId id="712" r:id="rId13"/>
    <p:sldId id="713" r:id="rId14"/>
    <p:sldId id="714" r:id="rId15"/>
    <p:sldId id="715" r:id="rId16"/>
    <p:sldId id="716" r:id="rId17"/>
    <p:sldId id="717" r:id="rId18"/>
    <p:sldId id="718" r:id="rId19"/>
    <p:sldId id="719" r:id="rId20"/>
    <p:sldId id="720" r:id="rId21"/>
    <p:sldId id="721" r:id="rId22"/>
    <p:sldId id="722" r:id="rId23"/>
    <p:sldId id="702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324" autoAdjust="0"/>
    <p:restoredTop sz="89427" autoAdjust="0"/>
  </p:normalViewPr>
  <p:slideViewPr>
    <p:cSldViewPr>
      <p:cViewPr varScale="1">
        <p:scale>
          <a:sx n="64" d="100"/>
          <a:sy n="64" d="100"/>
        </p:scale>
        <p:origin x="-120" y="-18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155797" y="3582194"/>
            <a:ext cx="600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ПОНЯТИЕ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WEB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FREELANCE</a:t>
            </a:r>
            <a:endParaRPr lang="ru-RU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5085" y="3153566"/>
            <a:ext cx="40034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2439186"/>
            <a:ext cx="1143008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бухгалтерские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рекламные, маркетинговые работы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продвижение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рекламы (рекламодатель,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маркетолог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составление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редактирование и перевод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текстовых материалов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копирайтеры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разработка программного обеспечения и приложений(программисты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разработка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сопровождение различных сайтов (SEO-специалисты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);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СПИСОК ПРОФЕССИЙ,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153302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КОТОРЫЕ МОГУТ ОСУЩЕСТВЛЯТЬ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ФРИЛАНС-ДЕЯТЕЛЬНОСТЬ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3048807"/>
            <a:ext cx="114300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веб-дизайн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иллюстрация (дизайнер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специалисты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 разработке 3D моделей(3D-моделирование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вёрстка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полиграфической продукции и другие.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СПИСОК ПРОФЕССИЙ,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296178"/>
            <a:ext cx="114300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КОТОРЫЕ МОГУТ ОСУЩЕСТВЛЯТЬ ФРИЛАНС-ДЕЯТЕЛЬНОСТЬ: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22023"/>
            <a:ext cx="114300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Термин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freelance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образован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двуханглийских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слов: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-свободный и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lance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- пика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копье. Так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средние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век наименовали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свободных копьеносцев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вольнонаемников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которые охраняли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чиновников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перевозили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груз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участвовали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различных боях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Чаще всего за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хорошую плату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их нанимали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 небольшой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срок.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Впервые данный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термин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был использован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произведении Вальтера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Скотта «Айвенго» в1819 году.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ЗАПОМНИТЕ!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8667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72457"/>
            <a:ext cx="1143008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Свободный график работы.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Есть возможность работы в удобное время.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Подходит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тех, кто имеет маленьких детей, нуждающихся в уходе, тем кто хочет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работать сверхурочно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студентам и лицам, кто хочет работать со свободным графиком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Самоопределение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рабочего места.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Молодые мамы и люди с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ограниченными возможностями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а также люди, имеющие проблемы со здоровьем, могут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работать дома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в другом удобном месте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5547" y="224608"/>
            <a:ext cx="9144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24740"/>
            <a:ext cx="11430080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Экономия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денег.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Не нужно тратиться на аренду офиса, ежедневный транспорт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уличную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еду.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Максимально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комфортные условия работы.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Личное рабочее место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одежда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температура, еда и многое другое. Создание правильного баланса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между работой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семьей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Самостоятельный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выбор свободных вакансий.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Работают только с теми заказами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интересны, например, с клиентами из высокооплачиваемых стран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Отказ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 неинтересных и неудобных проектов.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Делать только то, что поручено.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5547" y="224608"/>
            <a:ext cx="9144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72457"/>
            <a:ext cx="1143008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нужно подстраиваться под команду.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выбора партнеров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 желанию.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получить большую прибыль.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Фрилансер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будет иметь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стабильный источник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дохода, которому не будет угрожать закрытие предприятия,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сокращение штата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другие подобные факторы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нескольких сферах.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требуется диплом по специальности.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Особенно сегодня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тех, кто не может найти работу по специальности, или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молодежи 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нужны только знания и навыки для работы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фрилансером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более активно участвовать в общественной жизни.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4109" y="224608"/>
            <a:ext cx="9144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867682"/>
            <a:ext cx="1143008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Нестабильность доходов. Выполнение большого объема работ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течение месяца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 последующим снижением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выручки из-за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уменьшения заказов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Постоянный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поиск новых заказов, трата времени и денег для поиска 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сайтах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рекламы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Самомотивация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тайм-менеджмент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Оставаться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 линии. Следить за бесперебойной работой интернета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мобильно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йсвязи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НЕДОСТАТКИ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367616"/>
            <a:ext cx="904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653368"/>
            <a:ext cx="114300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1. Подготовка рабочего места и инструментов, необходимых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удаленной работы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Для этого необходимы компьютер, высокоскоростной интернет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телефон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чтобы своевременно получать и отправлять заказы.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последнее время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предпочитают работать на ноутбуках, а не на компьютерах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поскольку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появилась возможность работать в любом удобном месте.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получения зарплаты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требуется подготовка электронных кошельков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296178"/>
            <a:ext cx="962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54820"/>
            <a:ext cx="114300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Установка средств связи. Необходимо установить все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необходимое программное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обеспечение для связи с потенциальными клиентами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выполнения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заказов: открыть отдельный адрес электронной почты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установить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программы для видеосвязи, такие как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Skype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графические программы и т. д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 algn="just">
              <a:spcAft>
                <a:spcPts val="60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Выбор оказываемых услуг. Выберите работу, которая вам интересна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требует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навыков и компетенцию, которыми вы владеете.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4725202"/>
            <a:ext cx="10096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224740"/>
            <a:ext cx="9810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58209"/>
            <a:ext cx="114300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Определение стоимости услуги. Стоимость услуги определяется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до получения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исполнения заказа.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Стартапам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обычно платят меньше.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этого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нужно изучить предложения и расценки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сравнить с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ними навыки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на их основе определить стоимость услуг. Также учитывается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сложность работы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ее продолжительность. Вам просто нужно быть более разборчивым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услугах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которые вы оказываете другим людям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895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69913" y="1439054"/>
            <a:ext cx="1013153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подразумевается под определением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фрилансер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такие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чем особенности и возможности CMS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ВОПРОСЫ УРОКА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4255" r="4348" b="3546"/>
          <a:stretch>
            <a:fillRect/>
          </a:stretch>
        </p:blipFill>
        <p:spPr bwMode="auto">
          <a:xfrm>
            <a:off x="226971" y="1296178"/>
            <a:ext cx="1015517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813" y="4296574"/>
            <a:ext cx="2296311" cy="229631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93461"/>
            <a:ext cx="114300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Создайте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Подготовьте список выполненных ранее работ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 предыдущими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заказчиками, укажите заказы, которые были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предоставлены бесплатно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а некоторые по низкой цене. Обычно найти клиента не проблема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если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 укажете наименьшую цену за оказываемые услуги. Цену за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предлагаемые услуги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увеличить в зависимости от количества ранее выполненных работ.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9429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725368"/>
            <a:ext cx="114300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6. Ищем заказы. Если вы решили работать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фрилансером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лучше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получить первый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заказ у знакомых или на специальных биржах. Для этого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интернете размещается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необходимая информация об оказываемых услугах.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 временем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список полезных контактов растет,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фрилансера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будут находить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 рекомендации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бывших заказчиков или друзей. Некоторые клиенты могут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подать заявку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повторно. Удаленную работу также можно найти на специальных сайтах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Чтобы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найти постоянных клиентов, вам необходимо зарегистрироваться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 бирже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Процесс регистрации требует дополнительной информации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безупречного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резюме,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поскольку клиент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просматривает анкету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перед размещением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заказа.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296178"/>
            <a:ext cx="10001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967071"/>
            <a:ext cx="114300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7. Платите налоги вовремя. Как известно, любой доход облагается налогом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Поэтому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если внештатный метод является основным источником дохода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необходимо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встать на учет в налоговых органах и вовремя платить налоги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качестве альтернативы платежи для расширения потенциальных клиентов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могут производиться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банковским переводом.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Фриланс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не означает, что у человека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больше свободного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времени. Как правило,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могут работать дольше по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обычным заказам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Так что нужно быть дисциплинированным и ответственным.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ДЛЯ НАЧАЛА ФРИЛАНСИНГА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9715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581930"/>
            <a:ext cx="11001452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Кто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такой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чем он занимается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каких профессиях можно работать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Каковы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преимущества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Каковы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недостатки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Каково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содержание деятельности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копирайтеров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630238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Чем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занимаются SEO специалисты?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43008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Слово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freelance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в последнее время стало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очень популярным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Каждый, кто хочет заработать в интернете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хоть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 слышал это слово. Так что же означает слово«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»?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Фриланс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это один из лучших способов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начать зарабатывать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деньги в интернете. Во-первых,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начала не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требуется никакого начального финансирования, а во-вторых, существует высокий мировой спрос 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любые услуги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Это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ставит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на первое место в списке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других компаний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 реализации услуг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28491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153302"/>
            <a:ext cx="1143008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Копирайтер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это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человек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придумывает новые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маркетинговые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тексты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рекламы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 последующей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публикацией в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интернете.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SEO-специалист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англ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search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engine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optimization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поисковая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оптимизация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)- это человек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который занимается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продвижением сайтов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поисковых системах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3D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модель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это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объемное цифровое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изображение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необходимого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объекта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реального, так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вымышленного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367616"/>
            <a:ext cx="114300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Freelancer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(от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анг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Free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свободный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lancer-копьё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- это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свободный наёмный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работник, который выполняет разовые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или сезонные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услуги в течение определенного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периода времени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за согласованную плату.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24608"/>
            <a:ext cx="11728491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</a:t>
            </a:r>
          </a:p>
        </p:txBody>
      </p:sp>
      <p:pic>
        <p:nvPicPr>
          <p:cNvPr id="8" name="Рисунок 7" descr="concept-of-the-coworking-center-business-mee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7565" y="4582326"/>
            <a:ext cx="2214578" cy="21405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4300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 основном неформалы и находят работодателей на свои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услуги самостоятельно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или по предложению. Возможна работа с несколькими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клиентами одновременно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Официально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не зарегистрированы ни в одной компании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developer-dribbbl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4189457"/>
            <a:ext cx="3190844" cy="23931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4300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это возможность оказывать платные услуги по проекту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из любой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точки мира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Для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работодателя не имеет значения, где работает сотрудник. Люди из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разных городов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стран и даже континентов могут беспрепятственно вступать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трудовые отношения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Широкое распространение интернета во всем мире привело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 популярности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фриланса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0150521123901-shutterstock-19730890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1879" y="4796640"/>
            <a:ext cx="2906048" cy="19383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430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настоящее время существует определённый круг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которые зарабатывают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деньги, работая удаленно через интернет. На услуги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фрилансеров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 простых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до высокообразованных и квалифицированных растет спрос.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ПРЕИМУЩЕСТВО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FREELANSE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ealpath-Security-Sui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61" y="4225136"/>
            <a:ext cx="3901451" cy="260460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2367748"/>
            <a:ext cx="114300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журналист;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юрисконсульт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(юрист и адвокат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консультант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(бизнес-тренер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фото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видео услуги (фотографы, иллюстраторы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чертежей и проектов (художник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архитектор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инженеры-конструкторы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); 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24608"/>
            <a:ext cx="1172849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СПИСОК ПРОФЕССИЙ,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153302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КОТОРЫЕ МОГУТ ОСУЩЕСТВЛЯТЬ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ФРИЛАНС-ДЕЯТЕЛЬНОСТЬ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fead3f8bcc649ee3bab3c1bf3ecddc27c3587f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6649</TotalTime>
  <Words>1292</Words>
  <Application>Microsoft Office PowerPoint</Application>
  <PresentationFormat>Произвольный</PresentationFormat>
  <Paragraphs>83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804</cp:revision>
  <dcterms:created xsi:type="dcterms:W3CDTF">2020-04-13T08:05:16Z</dcterms:created>
  <dcterms:modified xsi:type="dcterms:W3CDTF">2021-03-16T07:59:31Z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