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633" r:id="rId3"/>
    <p:sldId id="634" r:id="rId4"/>
    <p:sldId id="635" r:id="rId5"/>
    <p:sldId id="636" r:id="rId6"/>
    <p:sldId id="638" r:id="rId7"/>
    <p:sldId id="640" r:id="rId8"/>
    <p:sldId id="641" r:id="rId9"/>
    <p:sldId id="642" r:id="rId10"/>
    <p:sldId id="643" r:id="rId11"/>
    <p:sldId id="644" r:id="rId12"/>
    <p:sldId id="645" r:id="rId13"/>
    <p:sldId id="646" r:id="rId14"/>
    <p:sldId id="649" r:id="rId15"/>
    <p:sldId id="647" r:id="rId16"/>
    <p:sldId id="650" r:id="rId17"/>
    <p:sldId id="651" r:id="rId18"/>
    <p:sldId id="648" r:id="rId19"/>
    <p:sldId id="639" r:id="rId20"/>
    <p:sldId id="535" r:id="rId21"/>
  </p:sldIdLst>
  <p:sldSz cx="12169775" cy="7021513"/>
  <p:notesSz cx="5765800" cy="3244850"/>
  <p:custDataLst>
    <p:tags r:id="rId23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24" autoAdjust="0"/>
    <p:restoredTop sz="89427" autoAdjust="0"/>
  </p:normalViewPr>
  <p:slideViewPr>
    <p:cSldViewPr>
      <p:cViewPr varScale="1">
        <p:scale>
          <a:sx n="60" d="100"/>
          <a:sy n="60" d="100"/>
        </p:scale>
        <p:origin x="-240" y="-7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44533" y="510360"/>
            <a:ext cx="12169775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 algn="ctr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5" name="object 5"/>
          <p:cNvSpPr/>
          <p:nvPr/>
        </p:nvSpPr>
        <p:spPr>
          <a:xfrm>
            <a:off x="941351" y="3225004"/>
            <a:ext cx="726434" cy="24384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/>
          <p:cNvGrpSpPr/>
          <p:nvPr/>
        </p:nvGrpSpPr>
        <p:grpSpPr>
          <a:xfrm>
            <a:off x="10156853" y="438922"/>
            <a:ext cx="1338943" cy="1372699"/>
            <a:chOff x="9892263" y="460623"/>
            <a:chExt cx="1338943" cy="1372699"/>
          </a:xfrm>
        </p:grpSpPr>
        <p:grpSp>
          <p:nvGrpSpPr>
            <p:cNvPr id="8" name="object 8"/>
            <p:cNvGrpSpPr/>
            <p:nvPr/>
          </p:nvGrpSpPr>
          <p:grpSpPr>
            <a:xfrm>
              <a:off x="9892263" y="460623"/>
              <a:ext cx="1338943" cy="1372699"/>
              <a:chOff x="4686759" y="212867"/>
              <a:chExt cx="634365" cy="63436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8" y="0"/>
                    </a:moveTo>
                    <a:lnTo>
                      <a:pt x="0" y="0"/>
                    </a:lnTo>
                    <a:lnTo>
                      <a:pt x="0" y="603609"/>
                    </a:lnTo>
                    <a:lnTo>
                      <a:pt x="603608" y="603609"/>
                    </a:lnTo>
                    <a:lnTo>
                      <a:pt x="603608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8" y="0"/>
                    </a:lnTo>
                    <a:lnTo>
                      <a:pt x="603608" y="603609"/>
                    </a:lnTo>
                    <a:lnTo>
                      <a:pt x="0" y="603609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10371167" y="510360"/>
              <a:ext cx="365897" cy="772805"/>
            </a:xfrm>
            <a:prstGeom prst="rect">
              <a:avLst/>
            </a:prstGeom>
          </p:spPr>
          <p:txBody>
            <a:bodyPr vert="horz" wrap="square" lIns="0" tIns="33811" rIns="0" bIns="0" rtlCol="0">
              <a:spAutoFit/>
            </a:bodyPr>
            <a:lstStyle/>
            <a:p>
              <a:pPr>
                <a:spcBef>
                  <a:spcPts val="266"/>
                </a:spcBef>
              </a:pPr>
              <a:r>
                <a:rPr lang="ru-RU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8</a:t>
              </a:r>
              <a:endParaRPr sz="48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942539" y="1224740"/>
              <a:ext cx="1214446" cy="456834"/>
            </a:xfrm>
            <a:prstGeom prst="rect">
              <a:avLst/>
            </a:prstGeom>
          </p:spPr>
          <p:txBody>
            <a:bodyPr vert="horz" wrap="square" lIns="0" tIns="25696" rIns="0" bIns="0" rtlCol="0">
              <a:spAutoFit/>
            </a:bodyPr>
            <a:lstStyle/>
            <a:p>
              <a:pPr algn="ctr">
                <a:spcBef>
                  <a:spcPts val="202"/>
                </a:spcBef>
              </a:pPr>
              <a:r>
                <a:rPr sz="2800" b="1" spc="11" dirty="0"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  <a:r>
                <a:rPr sz="2800" b="1" spc="-11" dirty="0">
                  <a:solidFill>
                    <a:srgbClr val="FFFFFF"/>
                  </a:solidFill>
                  <a:latin typeface="Arial"/>
                  <a:cs typeface="Arial"/>
                </a:rPr>
                <a:t>ласс</a:t>
              </a:r>
              <a:endParaRPr sz="2800" b="1">
                <a:latin typeface="Arial"/>
                <a:cs typeface="Arial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510360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941483" y="2698111"/>
            <a:ext cx="60833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ДИСТАНЦИОННОЕ ОБУЧЕНИЕ НА ОСНОВЕ ЛМС.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ПЛАТФОРМА GOOGLE CLASSROOM</a:t>
            </a:r>
          </a:p>
        </p:txBody>
      </p:sp>
      <p:pic>
        <p:nvPicPr>
          <p:cNvPr id="16388" name="Picture 4" descr="http://ukmc.kz/pluginfile.php/36/course/overviewfiles/LMS-Moo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275" y="2939252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88" y="1296178"/>
            <a:ext cx="10179915" cy="5429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2"/>
          <a:srcRect t="2632"/>
          <a:stretch>
            <a:fillRect/>
          </a:stretch>
        </p:blipFill>
        <p:spPr>
          <a:xfrm>
            <a:off x="869912" y="1296178"/>
            <a:ext cx="10338751" cy="5429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rcRect b="3617"/>
          <a:stretch>
            <a:fillRect/>
          </a:stretch>
        </p:blipFill>
        <p:spPr>
          <a:xfrm>
            <a:off x="1369979" y="1224740"/>
            <a:ext cx="9429816" cy="55721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23" y="1510492"/>
            <a:ext cx="8556928" cy="5072098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69" y="3153566"/>
            <a:ext cx="9344606" cy="23574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rcRect t="3226" b="9677"/>
          <a:stretch>
            <a:fillRect/>
          </a:stretch>
        </p:blipFill>
        <p:spPr>
          <a:xfrm>
            <a:off x="1870045" y="4653764"/>
            <a:ext cx="9511838" cy="2143140"/>
          </a:xfrm>
          <a:prstGeom prst="rect">
            <a:avLst/>
          </a:prstGeom>
        </p:spPr>
      </p:pic>
      <p:pic>
        <p:nvPicPr>
          <p:cNvPr id="4" name="Рисунок 3" descr="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5" y="1296178"/>
            <a:ext cx="10858576" cy="3388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224740"/>
            <a:ext cx="11453124" cy="4786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23" y="1367616"/>
            <a:ext cx="11217760" cy="4000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95.JPG"/>
          <p:cNvPicPr>
            <a:picLocks noChangeAspect="1"/>
          </p:cNvPicPr>
          <p:nvPr/>
        </p:nvPicPr>
        <p:blipFill>
          <a:blip r:embed="rId2"/>
          <a:srcRect l="1852" t="6897"/>
          <a:stretch>
            <a:fillRect/>
          </a:stretch>
        </p:blipFill>
        <p:spPr>
          <a:xfrm>
            <a:off x="441285" y="1581930"/>
            <a:ext cx="11358642" cy="3929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296178"/>
            <a:ext cx="6858048" cy="5232048"/>
          </a:xfrm>
          <a:prstGeom prst="rect">
            <a:avLst/>
          </a:prstGeom>
        </p:spPr>
      </p:pic>
      <p:pic>
        <p:nvPicPr>
          <p:cNvPr id="4" name="Рисунок 3" descr="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37" y="1439054"/>
            <a:ext cx="7429552" cy="5085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5599" y="1869374"/>
            <a:ext cx="110014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 получить доступ к платформе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Зачем нужен код на платформе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. Какие данные представлены в разделе "папка" на платформе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510360"/>
            <a:ext cx="12169775" cy="40233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3175" algn="ctr">
              <a:lnSpc>
                <a:spcPts val="26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296178"/>
            <a:ext cx="1114432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Одна из ведущих компаний в области информационных технологий запустила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на основе инициативы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Education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не упустив возможности предложить образовательные инструменты. </a:t>
            </a:r>
          </a:p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Эта облачная LMS не требует каких-либо настроек, и пользователь, имеющий учетную запись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может свободно использовать платформу.</a:t>
            </a:r>
          </a:p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-701723" y="224608"/>
            <a:ext cx="12657185" cy="58950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ПОНИМАНИЕ ПЛАТФОРМЫ GOOGLE CLASSROOM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5599" y="1857374"/>
            <a:ext cx="1100145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4. В какой раздел обращаться для получения учебных материалов и заданий на платформе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5. Для чего используется Лента на платформе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510360"/>
            <a:ext cx="12169775" cy="40233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3175" algn="ctr">
              <a:lnSpc>
                <a:spcPts val="26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296178"/>
            <a:ext cx="1114432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платформе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учащиеся могут читать учебные материалы, введённые учителями, выполнять задания, отвечать на вопросы, сдавать контрольные тесты. Данная платформа может быть использована любым устройством и браузером. </a:t>
            </a:r>
          </a:p>
          <a:p>
            <a:pPr marL="87313" indent="720725" algn="just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Ниже мы подробнее ознакомимся с работой платформы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-701723" y="224608"/>
            <a:ext cx="12657185" cy="58950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ПОНИМАНИЕ ПЛАТФОРМЫ GOOGLE CLASSROOM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296178"/>
            <a:ext cx="111443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Войдите через учетную запись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(1).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Чтобы перейти на платформу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выберите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 сервисов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(2).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связи с курсом через символ (+) выбирается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Join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 в диалоговом окне вводится код курса (код, предоставляемый преподавателем для доступа к курсу, например,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(2ubiu5p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(3).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26971" y="132911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В УЧЕБНОМ КУРСЕ НА ПЛАТФОРМЕ GOOGLE CLASSROOM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296178"/>
            <a:ext cx="11144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4. Для ознакомления с содержанием учебного материала и выполнения заданий выбирается курс (4).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26971" y="132911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В УЧЕБНОМ КУРСЕ НА ПЛАТФОРМЕ GOOGLE CLASSROOM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1012789" y="2367748"/>
            <a:ext cx="104023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64000" contrast="100000"/>
          </a:blip>
          <a:srcRect/>
          <a:stretch>
            <a:fillRect/>
          </a:stretch>
        </p:blipFill>
        <p:spPr bwMode="auto">
          <a:xfrm>
            <a:off x="1227103" y="1294021"/>
            <a:ext cx="8929750" cy="53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69913" y="1867682"/>
            <a:ext cx="10631604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разделе "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Стрим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" можно ознакомиться с сообщениями, подобными социальным сетям, с последовательностью материалов, включенных в учебный курс (1).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285" y="2010558"/>
            <a:ext cx="1128720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7313" indent="-87313" algn="just">
              <a:spcAft>
                <a:spcPts val="60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2. В разделе Люди можно получить информацию о преподавателях курса и тех, кто учится на курсе (3).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8475" y="1939120"/>
            <a:ext cx="1078713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7313" indent="-87313" algn="just">
              <a:spcAft>
                <a:spcPts val="60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3. С материалами курса можно ознакомиться через раздел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Classwork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(2).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99003" y="2153434"/>
            <a:ext cx="6929486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7313" indent="-87313" algn="just">
              <a:spcAft>
                <a:spcPts val="60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Topics-список тем, включенных в курс. При выборе какой-либо темы открывается список подходящего для нее учебного материала (4).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9847" y="1867682"/>
            <a:ext cx="563094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7313" indent="-87313" algn="just">
              <a:spcAft>
                <a:spcPts val="60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5. Ознакомиться с введенным по теме теоретическим материалом (5), практическими заданиями (6), вопросами (7) и контрольными тестами можно, просмотрев содержащиеся в них файлы.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8104" y="2653500"/>
            <a:ext cx="1076182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7313" indent="7938" algn="just">
              <a:spcAft>
                <a:spcPts val="60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6. С помощью Календаря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можно получить информацию о задачах и различных объявлениях (9).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9847" y="1796244"/>
            <a:ext cx="11131671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7313" indent="7938" algn="just">
              <a:spcAft>
                <a:spcPts val="60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7. Практические задания, вопросы и контрольные тесты будут в форме активированного цвета. Читатели могут выбрать их и ввести свои ответы через раздел "Работа" (8).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1" y="3796508"/>
            <a:ext cx="11192229" cy="300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369847" y="1439054"/>
            <a:ext cx="11367216" cy="4929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rcRect l="2934" t="3409" r="5149" b="7954"/>
          <a:stretch>
            <a:fillRect/>
          </a:stretch>
        </p:blipFill>
        <p:spPr>
          <a:xfrm>
            <a:off x="226971" y="1510492"/>
            <a:ext cx="8393965" cy="4643470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217" y="1653368"/>
            <a:ext cx="3298806" cy="42648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55966"/>
            <a:ext cx="11728491" cy="1020391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Знакомство с учебным курсом на платформе</a:t>
            </a:r>
          </a:p>
          <a:p>
            <a:pPr marL="87313" indent="720725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93" y="1296178"/>
            <a:ext cx="3714776" cy="5419341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77" y="2224872"/>
            <a:ext cx="4286280" cy="31830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2a698acead0501c94e434372d20f28ee7fc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6025</TotalTime>
  <Words>552</Words>
  <Application>Microsoft Office PowerPoint</Application>
  <PresentationFormat>Произвольный</PresentationFormat>
  <Paragraphs>59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727</cp:revision>
  <dcterms:created xsi:type="dcterms:W3CDTF">2020-04-13T08:05:16Z</dcterms:created>
  <dcterms:modified xsi:type="dcterms:W3CDTF">2020-12-03T19:43:20Z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