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632" r:id="rId3"/>
    <p:sldId id="633" r:id="rId4"/>
    <p:sldId id="595" r:id="rId5"/>
    <p:sldId id="635" r:id="rId6"/>
    <p:sldId id="636" r:id="rId7"/>
    <p:sldId id="637" r:id="rId8"/>
    <p:sldId id="638" r:id="rId9"/>
    <p:sldId id="639" r:id="rId10"/>
    <p:sldId id="640" r:id="rId11"/>
    <p:sldId id="641" r:id="rId12"/>
    <p:sldId id="642" r:id="rId13"/>
    <p:sldId id="643" r:id="rId14"/>
    <p:sldId id="644" r:id="rId15"/>
    <p:sldId id="645" r:id="rId16"/>
    <p:sldId id="646" r:id="rId17"/>
    <p:sldId id="647" r:id="rId18"/>
    <p:sldId id="649" r:id="rId19"/>
    <p:sldId id="648" r:id="rId20"/>
    <p:sldId id="650" r:id="rId21"/>
    <p:sldId id="651" r:id="rId22"/>
    <p:sldId id="652" r:id="rId23"/>
    <p:sldId id="653" r:id="rId24"/>
    <p:sldId id="655" r:id="rId25"/>
    <p:sldId id="654" r:id="rId26"/>
    <p:sldId id="656" r:id="rId27"/>
    <p:sldId id="657" r:id="rId28"/>
    <p:sldId id="658" r:id="rId29"/>
    <p:sldId id="659" r:id="rId30"/>
    <p:sldId id="660" r:id="rId31"/>
    <p:sldId id="661" r:id="rId32"/>
    <p:sldId id="662" r:id="rId33"/>
    <p:sldId id="535" r:id="rId34"/>
  </p:sldIdLst>
  <p:sldSz cx="12169775" cy="7021513"/>
  <p:notesSz cx="5765800" cy="3244850"/>
  <p:custDataLst>
    <p:tags r:id="rId36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24" autoAdjust="0"/>
    <p:restoredTop sz="94660"/>
  </p:normalViewPr>
  <p:slideViewPr>
    <p:cSldViewPr>
      <p:cViewPr>
        <p:scale>
          <a:sx n="50" d="100"/>
          <a:sy n="50" d="100"/>
        </p:scale>
        <p:origin x="-1164" y="-372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0F5B-BBCF-4B28-B956-404BD0BDB02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F240-3499-48E1-A42D-3676C6495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3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44533" y="510360"/>
            <a:ext cx="12169775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 algn="ctr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5" name="object 5"/>
          <p:cNvSpPr/>
          <p:nvPr/>
        </p:nvSpPr>
        <p:spPr>
          <a:xfrm>
            <a:off x="941351" y="3225004"/>
            <a:ext cx="726434" cy="243841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Группа 13"/>
          <p:cNvGrpSpPr/>
          <p:nvPr/>
        </p:nvGrpSpPr>
        <p:grpSpPr>
          <a:xfrm>
            <a:off x="10156853" y="438922"/>
            <a:ext cx="1338943" cy="1372699"/>
            <a:chOff x="9892263" y="460623"/>
            <a:chExt cx="1338943" cy="1372699"/>
          </a:xfrm>
        </p:grpSpPr>
        <p:grpSp>
          <p:nvGrpSpPr>
            <p:cNvPr id="8" name="object 8"/>
            <p:cNvGrpSpPr/>
            <p:nvPr/>
          </p:nvGrpSpPr>
          <p:grpSpPr>
            <a:xfrm>
              <a:off x="9892263" y="460623"/>
              <a:ext cx="1338943" cy="1372699"/>
              <a:chOff x="4686759" y="212867"/>
              <a:chExt cx="634365" cy="63436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603608" y="0"/>
                    </a:moveTo>
                    <a:lnTo>
                      <a:pt x="0" y="0"/>
                    </a:lnTo>
                    <a:lnTo>
                      <a:pt x="0" y="603609"/>
                    </a:lnTo>
                    <a:lnTo>
                      <a:pt x="603608" y="603609"/>
                    </a:lnTo>
                    <a:lnTo>
                      <a:pt x="603608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0" y="0"/>
                    </a:moveTo>
                    <a:lnTo>
                      <a:pt x="603608" y="0"/>
                    </a:lnTo>
                    <a:lnTo>
                      <a:pt x="603608" y="603609"/>
                    </a:lnTo>
                    <a:lnTo>
                      <a:pt x="0" y="603609"/>
                    </a:lnTo>
                    <a:lnTo>
                      <a:pt x="0" y="0"/>
                    </a:lnTo>
                    <a:close/>
                  </a:path>
                </a:pathLst>
              </a:custGeom>
              <a:ln w="3048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10371167" y="510360"/>
              <a:ext cx="365897" cy="772805"/>
            </a:xfrm>
            <a:prstGeom prst="rect">
              <a:avLst/>
            </a:prstGeom>
          </p:spPr>
          <p:txBody>
            <a:bodyPr vert="horz" wrap="square" lIns="0" tIns="33811" rIns="0" bIns="0" rtlCol="0">
              <a:spAutoFit/>
            </a:bodyPr>
            <a:lstStyle/>
            <a:p>
              <a:pPr>
                <a:spcBef>
                  <a:spcPts val="266"/>
                </a:spcBef>
              </a:pPr>
              <a:r>
                <a:rPr lang="ru-RU" sz="4800" b="1" dirty="0" smtClean="0">
                  <a:solidFill>
                    <a:schemeClr val="bg1"/>
                  </a:solidFill>
                  <a:latin typeface="Arial"/>
                  <a:cs typeface="Arial"/>
                </a:rPr>
                <a:t>8</a:t>
              </a:r>
              <a:endParaRPr sz="4800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9942539" y="1224740"/>
              <a:ext cx="1214446" cy="456834"/>
            </a:xfrm>
            <a:prstGeom prst="rect">
              <a:avLst/>
            </a:prstGeom>
          </p:spPr>
          <p:txBody>
            <a:bodyPr vert="horz" wrap="square" lIns="0" tIns="25696" rIns="0" bIns="0" rtlCol="0">
              <a:spAutoFit/>
            </a:bodyPr>
            <a:lstStyle/>
            <a:p>
              <a:pPr algn="ctr">
                <a:spcBef>
                  <a:spcPts val="202"/>
                </a:spcBef>
              </a:pPr>
              <a:r>
                <a:rPr sz="2800" b="1" spc="11" dirty="0">
                  <a:solidFill>
                    <a:srgbClr val="FFFFFF"/>
                  </a:solidFill>
                  <a:latin typeface="Arial"/>
                  <a:cs typeface="Arial"/>
                </a:rPr>
                <a:t>к</a:t>
              </a:r>
              <a:r>
                <a:rPr sz="2800" b="1" spc="-11" dirty="0">
                  <a:solidFill>
                    <a:srgbClr val="FFFFFF"/>
                  </a:solidFill>
                  <a:latin typeface="Arial"/>
                  <a:cs typeface="Arial"/>
                </a:rPr>
                <a:t>ласс</a:t>
              </a:r>
              <a:endParaRPr sz="2800" b="1">
                <a:latin typeface="Arial"/>
                <a:cs typeface="Arial"/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510360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941483" y="3725070"/>
            <a:ext cx="60833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ОБУЧЕНИЕ НА ПЛАТФОРМЕ 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MOODLE</a:t>
            </a:r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://ukmc.kz/pluginfile.php/36/course/overviewfiles/LMS-Mood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2275" y="2939252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23" y="2153434"/>
            <a:ext cx="11259648" cy="4214842"/>
          </a:xfrm>
          <a:prstGeom prst="rect">
            <a:avLst/>
          </a:prstGeom>
        </p:spPr>
      </p:pic>
      <p:pic>
        <p:nvPicPr>
          <p:cNvPr id="9" name="Рисунок 8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37" y="1367616"/>
            <a:ext cx="2878627" cy="642942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ВЫБОР КАТЕГОРИИ КУРСОВ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14" y="1435449"/>
            <a:ext cx="11507051" cy="4932827"/>
          </a:xfrm>
          <a:prstGeom prst="rect">
            <a:avLst/>
          </a:prstGeom>
        </p:spPr>
      </p:pic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499" y="1653368"/>
            <a:ext cx="2500330" cy="5107057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26971" y="81732"/>
            <a:ext cx="11715832" cy="1051169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 НА САЙТЕ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81732"/>
            <a:ext cx="11715832" cy="1051169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 НА САЙТЕ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09" y="1296178"/>
            <a:ext cx="8572560" cy="5371923"/>
          </a:xfrm>
          <a:prstGeom prst="rect">
            <a:avLst/>
          </a:prstGeom>
        </p:spPr>
      </p:pic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85" y="1296178"/>
            <a:ext cx="11039437" cy="442915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81732"/>
            <a:ext cx="11715832" cy="1051169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 НА САЙТЕ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61" y="1439054"/>
            <a:ext cx="11257551" cy="457203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5.JPG"/>
          <p:cNvPicPr>
            <a:picLocks noChangeAspect="1"/>
          </p:cNvPicPr>
          <p:nvPr/>
        </p:nvPicPr>
        <p:blipFill>
          <a:blip r:embed="rId2"/>
          <a:srcRect t="4410" r="2703"/>
          <a:stretch>
            <a:fillRect/>
          </a:stretch>
        </p:blipFill>
        <p:spPr>
          <a:xfrm>
            <a:off x="655599" y="3939384"/>
            <a:ext cx="10287072" cy="2867815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4.JPG"/>
          <p:cNvPicPr>
            <a:picLocks noChangeAspect="1"/>
          </p:cNvPicPr>
          <p:nvPr/>
        </p:nvPicPr>
        <p:blipFill>
          <a:blip r:embed="rId3"/>
          <a:srcRect t="11364" r="3962"/>
          <a:stretch>
            <a:fillRect/>
          </a:stretch>
        </p:blipFill>
        <p:spPr>
          <a:xfrm>
            <a:off x="441285" y="1224740"/>
            <a:ext cx="11144329" cy="278608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21" y="1367616"/>
            <a:ext cx="8511208" cy="5429288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89" y="1367616"/>
            <a:ext cx="10572824" cy="5387684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8.JPG"/>
          <p:cNvPicPr>
            <a:picLocks noChangeAspect="1"/>
          </p:cNvPicPr>
          <p:nvPr/>
        </p:nvPicPr>
        <p:blipFill>
          <a:blip r:embed="rId2"/>
          <a:srcRect r="10529"/>
          <a:stretch>
            <a:fillRect/>
          </a:stretch>
        </p:blipFill>
        <p:spPr>
          <a:xfrm>
            <a:off x="512723" y="1510492"/>
            <a:ext cx="10962986" cy="2143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37" y="1224740"/>
            <a:ext cx="10644262" cy="56161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0.JPG"/>
          <p:cNvPicPr>
            <a:picLocks noChangeAspect="1"/>
          </p:cNvPicPr>
          <p:nvPr/>
        </p:nvPicPr>
        <p:blipFill>
          <a:blip r:embed="rId2"/>
          <a:srcRect l="2195" t="49604" r="2398" b="9058"/>
          <a:stretch>
            <a:fillRect/>
          </a:stretch>
        </p:blipFill>
        <p:spPr>
          <a:xfrm>
            <a:off x="142876" y="1296178"/>
            <a:ext cx="11871365" cy="357190"/>
          </a:xfrm>
          <a:prstGeom prst="rect">
            <a:avLst/>
          </a:prstGeom>
        </p:spPr>
      </p:pic>
      <p:pic>
        <p:nvPicPr>
          <p:cNvPr id="5" name="Рисунок 4" descr="31.JPG"/>
          <p:cNvPicPr>
            <a:picLocks noChangeAspect="1"/>
          </p:cNvPicPr>
          <p:nvPr/>
        </p:nvPicPr>
        <p:blipFill>
          <a:blip r:embed="rId3"/>
          <a:srcRect r="980" b="62777"/>
          <a:stretch>
            <a:fillRect/>
          </a:stretch>
        </p:blipFill>
        <p:spPr>
          <a:xfrm>
            <a:off x="441285" y="2296310"/>
            <a:ext cx="10947258" cy="314327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475" y="1350388"/>
            <a:ext cx="111443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Запустите демо-версию через официальный сайт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(Работает 40 минут). Или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установлен на серверном компьютере вашего учебного заведения запустите платформу.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Выбирайте понравившийся вам дополнительный курс. Запишите в свою тетрадь название модулей, входящих в состав курса.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Ознакомьтесь с учебными материалами, практическими заданиями и контрольными тестами, приведенными в каждом модуле.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 РАБОТЫ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31.JPG"/>
          <p:cNvPicPr>
            <a:picLocks noChangeAspect="1"/>
          </p:cNvPicPr>
          <p:nvPr/>
        </p:nvPicPr>
        <p:blipFill>
          <a:blip r:embed="rId2"/>
          <a:srcRect t="38507" b="25554"/>
          <a:stretch>
            <a:fillRect/>
          </a:stretch>
        </p:blipFill>
        <p:spPr>
          <a:xfrm>
            <a:off x="369846" y="1653368"/>
            <a:ext cx="11450491" cy="314327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1.JPG"/>
          <p:cNvPicPr>
            <a:picLocks noChangeAspect="1"/>
          </p:cNvPicPr>
          <p:nvPr/>
        </p:nvPicPr>
        <p:blipFill>
          <a:blip r:embed="rId2"/>
          <a:srcRect t="75730" r="2836"/>
          <a:stretch>
            <a:fillRect/>
          </a:stretch>
        </p:blipFill>
        <p:spPr>
          <a:xfrm>
            <a:off x="562332" y="2081996"/>
            <a:ext cx="11607443" cy="221457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9" y="1439054"/>
            <a:ext cx="11163561" cy="1214446"/>
          </a:xfrm>
          <a:prstGeom prst="rect">
            <a:avLst/>
          </a:prstGeom>
        </p:spPr>
      </p:pic>
      <p:pic>
        <p:nvPicPr>
          <p:cNvPr id="8" name="Рисунок 7" descr="34.JPG"/>
          <p:cNvPicPr>
            <a:picLocks noChangeAspect="1"/>
          </p:cNvPicPr>
          <p:nvPr/>
        </p:nvPicPr>
        <p:blipFill>
          <a:blip r:embed="rId3"/>
          <a:srcRect r="4724"/>
          <a:stretch>
            <a:fillRect/>
          </a:stretch>
        </p:blipFill>
        <p:spPr>
          <a:xfrm>
            <a:off x="3013053" y="2010558"/>
            <a:ext cx="8643998" cy="451975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75" y="1439054"/>
            <a:ext cx="10938090" cy="507209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6.JPG"/>
          <p:cNvPicPr>
            <a:picLocks noChangeAspect="1"/>
          </p:cNvPicPr>
          <p:nvPr/>
        </p:nvPicPr>
        <p:blipFill>
          <a:blip r:embed="rId2"/>
          <a:srcRect l="2584" t="4687" r="3108" b="4688"/>
          <a:stretch>
            <a:fillRect/>
          </a:stretch>
        </p:blipFill>
        <p:spPr>
          <a:xfrm>
            <a:off x="298409" y="1510492"/>
            <a:ext cx="11508908" cy="457203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6" y="1367616"/>
            <a:ext cx="5742035" cy="4071966"/>
          </a:xfrm>
          <a:prstGeom prst="rect">
            <a:avLst/>
          </a:prstGeom>
        </p:spPr>
      </p:pic>
      <p:pic>
        <p:nvPicPr>
          <p:cNvPr id="7" name="Рисунок 6" descr="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689" y="2081996"/>
            <a:ext cx="6920556" cy="442915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71" y="1296178"/>
            <a:ext cx="11749104" cy="1643074"/>
          </a:xfrm>
          <a:prstGeom prst="rect">
            <a:avLst/>
          </a:prstGeom>
        </p:spPr>
      </p:pic>
      <p:pic>
        <p:nvPicPr>
          <p:cNvPr id="9" name="Рисунок 8" descr="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07" y="1724806"/>
            <a:ext cx="9644130" cy="49227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09" y="1439054"/>
            <a:ext cx="11072890" cy="41733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7" y="1367616"/>
            <a:ext cx="10144196" cy="511037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37" y="1296178"/>
            <a:ext cx="9858444" cy="510693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475" y="1632048"/>
            <a:ext cx="111443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Каждый модуль содержит элементы данного курса (например, теоретический материал, видео, аудио и т. д.), напишите имя.</a:t>
            </a:r>
          </a:p>
          <a:p>
            <a:pPr marL="87313" indent="720725" algn="just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Попробуйте выполнить практические задания и тесты, данные по курсу.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 РАБОТЫ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44.JPG"/>
          <p:cNvPicPr>
            <a:picLocks noChangeAspect="1"/>
          </p:cNvPicPr>
          <p:nvPr/>
        </p:nvPicPr>
        <p:blipFill>
          <a:blip r:embed="rId2"/>
          <a:srcRect r="5591"/>
          <a:stretch>
            <a:fillRect/>
          </a:stretch>
        </p:blipFill>
        <p:spPr>
          <a:xfrm>
            <a:off x="298409" y="1653368"/>
            <a:ext cx="11530677" cy="35719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61" y="1224740"/>
            <a:ext cx="10501386" cy="5290622"/>
          </a:xfrm>
          <a:prstGeom prst="rect">
            <a:avLst/>
          </a:prstGeom>
        </p:spPr>
      </p:pic>
      <p:pic>
        <p:nvPicPr>
          <p:cNvPr id="8" name="Рисунок 7" descr="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689" y="5725334"/>
            <a:ext cx="5057775" cy="8858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ЛЕКЦИИ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46.JPG"/>
          <p:cNvPicPr>
            <a:picLocks noChangeAspect="1"/>
          </p:cNvPicPr>
          <p:nvPr/>
        </p:nvPicPr>
        <p:blipFill>
          <a:blip r:embed="rId2"/>
          <a:srcRect r="2051"/>
          <a:stretch>
            <a:fillRect/>
          </a:stretch>
        </p:blipFill>
        <p:spPr>
          <a:xfrm>
            <a:off x="369847" y="1510492"/>
            <a:ext cx="11586185" cy="2071702"/>
          </a:xfrm>
          <a:prstGeom prst="rect">
            <a:avLst/>
          </a:prstGeom>
        </p:spPr>
      </p:pic>
      <p:pic>
        <p:nvPicPr>
          <p:cNvPr id="7" name="Рисунок 6" descr="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75" y="1510492"/>
            <a:ext cx="10429948" cy="5175764"/>
          </a:xfrm>
          <a:prstGeom prst="rect">
            <a:avLst/>
          </a:prstGeom>
        </p:spPr>
      </p:pic>
      <p:pic>
        <p:nvPicPr>
          <p:cNvPr id="9" name="Рисунок 8" descr="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787" y="6082524"/>
            <a:ext cx="2221072" cy="64294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7037" y="1724806"/>
            <a:ext cx="1100145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>
              <a:spcAft>
                <a:spcPts val="600"/>
              </a:spcAft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Зарегистрируйтесь на демо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-версии платформы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7313" indent="720725">
              <a:spcAft>
                <a:spcPts val="600"/>
              </a:spcAft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айдите и перепишите все этапы создания лекции на этой платформе.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510360"/>
            <a:ext cx="12169775" cy="402338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3175" algn="ctr">
              <a:lnSpc>
                <a:spcPts val="26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19" y="1439054"/>
            <a:ext cx="11646384" cy="5072098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ДЕМО-ВЕРСИИ САЙТА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ДЕМО-ВЕРСИИ САЙТА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61" y="1367616"/>
            <a:ext cx="11072890" cy="530298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7" y="1510492"/>
            <a:ext cx="6903566" cy="5000660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ДЕМО-ВЕРСИИ САЙТА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1" y="1367616"/>
            <a:ext cx="5487409" cy="507209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 НА САЙТЕ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5" y="1439054"/>
            <a:ext cx="5463511" cy="5286412"/>
          </a:xfrm>
          <a:prstGeom prst="rect">
            <a:avLst/>
          </a:prstGeom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60" y="1510492"/>
            <a:ext cx="10939069" cy="2857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ВЫБОР КАТЕГОРИИ КУРСОВ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7" y="1489796"/>
            <a:ext cx="11361307" cy="5164231"/>
          </a:xfrm>
          <a:prstGeom prst="rect">
            <a:avLst/>
          </a:prstGeom>
        </p:spPr>
      </p:pic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143" y="2724938"/>
            <a:ext cx="2324100" cy="3733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5" y="1296178"/>
            <a:ext cx="11315988" cy="5214974"/>
          </a:xfrm>
          <a:prstGeom prst="rect">
            <a:avLst/>
          </a:prstGeo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1" y="3367880"/>
            <a:ext cx="5534025" cy="2105025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ВЫБОР КАТЕГОРИИ КУРСОВ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e9f8d168174d1d7a1d4ab8f98fe3132b926a1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5783</TotalTime>
  <Words>198</Words>
  <Application>Microsoft Office PowerPoint</Application>
  <PresentationFormat>Произвольный</PresentationFormat>
  <Paragraphs>44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698</cp:revision>
  <dcterms:created xsi:type="dcterms:W3CDTF">2020-04-13T08:05:16Z</dcterms:created>
  <dcterms:modified xsi:type="dcterms:W3CDTF">2020-12-02T18:38:52Z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