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487" r:id="rId3"/>
    <p:sldId id="486" r:id="rId4"/>
    <p:sldId id="537" r:id="rId5"/>
    <p:sldId id="540" r:id="rId6"/>
    <p:sldId id="541" r:id="rId7"/>
    <p:sldId id="488" r:id="rId8"/>
    <p:sldId id="542" r:id="rId9"/>
    <p:sldId id="543" r:id="rId10"/>
    <p:sldId id="544" r:id="rId11"/>
    <p:sldId id="545" r:id="rId12"/>
    <p:sldId id="546" r:id="rId13"/>
    <p:sldId id="547" r:id="rId14"/>
    <p:sldId id="548" r:id="rId15"/>
    <p:sldId id="549" r:id="rId16"/>
    <p:sldId id="550" r:id="rId17"/>
    <p:sldId id="551" r:id="rId18"/>
    <p:sldId id="552" r:id="rId19"/>
    <p:sldId id="498" r:id="rId20"/>
    <p:sldId id="535" r:id="rId21"/>
  </p:sldIdLst>
  <p:sldSz cx="12169775" cy="7021513"/>
  <p:notesSz cx="5765800" cy="3244850"/>
  <p:custDataLst>
    <p:tags r:id="rId23"/>
  </p:custDataLst>
  <p:defaultTextStyle>
    <a:defPPr>
      <a:defRPr lang="ru-RU"/>
    </a:defPPr>
    <a:lvl1pPr marL="0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1pPr>
    <a:lvl2pPr marL="973745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2pPr>
    <a:lvl3pPr marL="1947489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3pPr>
    <a:lvl4pPr marL="2921234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4pPr>
    <a:lvl5pPr marL="3894978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5pPr>
    <a:lvl6pPr marL="4868723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6pPr>
    <a:lvl7pPr marL="5842467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7pPr>
    <a:lvl8pPr marL="6816212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8pPr>
    <a:lvl9pPr marL="7789956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324" autoAdjust="0"/>
    <p:restoredTop sz="94660"/>
  </p:normalViewPr>
  <p:slideViewPr>
    <p:cSldViewPr>
      <p:cViewPr varScale="1">
        <p:scale>
          <a:sx n="63" d="100"/>
          <a:sy n="63" d="100"/>
        </p:scale>
        <p:origin x="-684" y="-96"/>
      </p:cViewPr>
      <p:guideLst>
        <p:guide orient="horz" pos="6232"/>
        <p:guide pos="45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60F5B-BBCF-4B28-B956-404BD0BDB025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1F240-3499-48E1-A42D-3676C64951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2338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1F240-3499-48E1-A42D-3676C64951E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2733" y="2176668"/>
            <a:ext cx="10344309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5466" y="3932047"/>
            <a:ext cx="851884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461665"/>
          </a:xfrm>
        </p:spPr>
        <p:txBody>
          <a:bodyPr lIns="0" tIns="0" rIns="0" bIns="0"/>
          <a:lstStyle>
            <a:lvl1pPr>
              <a:defRPr sz="30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8490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35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79" y="1160211"/>
            <a:ext cx="11927184" cy="57326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37724" y="6530006"/>
            <a:ext cx="389432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8489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62238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86;&#1085;&#1083;&#1072;&#1081;&#1085;%20&#1091;&#1088;&#1086;&#1082;&#1080;\8\3%20&#1095;&#1077;&#1090;&#1074;&#1077;&#1088;&#1090;&#1100;\3-1\&#1042;&#1080;&#1076;&#1077;&#1086;%2013-11-2020%2022_57_55.mp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86;&#1085;&#1083;&#1072;&#1081;&#1085;%20&#1091;&#1088;&#1086;&#1082;&#1080;\8\3%20&#1095;&#1077;&#1090;&#1074;&#1077;&#1088;&#1090;&#1100;\3-1\&#1042;&#1080;&#1076;&#1077;&#1086;%2013-11-2020%2023_08_29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86;&#1085;&#1083;&#1072;&#1081;&#1085;%20&#1091;&#1088;&#1086;&#1082;&#1080;\8\3%20&#1095;&#1077;&#1090;&#1074;&#1077;&#1088;&#1090;&#1100;\3-1\&#1042;&#1080;&#1076;&#1077;&#1086;%2013-11-2020%2023_11_43.mp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322"/>
            <a:ext cx="12157712" cy="22095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344533" y="510360"/>
            <a:ext cx="12169775" cy="954737"/>
          </a:xfrm>
          <a:prstGeom prst="rect">
            <a:avLst/>
          </a:prstGeom>
        </p:spPr>
        <p:txBody>
          <a:bodyPr vert="horz" wrap="square" lIns="0" tIns="31104" rIns="0" bIns="0" rtlCol="0">
            <a:spAutoFit/>
          </a:bodyPr>
          <a:lstStyle/>
          <a:p>
            <a:pPr marL="27048" algn="ctr">
              <a:spcBef>
                <a:spcPts val="243"/>
              </a:spcBef>
            </a:pPr>
            <a:r>
              <a:rPr sz="6000" spc="-11" dirty="0"/>
              <a:t>Информатика </a:t>
            </a:r>
            <a:r>
              <a:rPr sz="6000" spc="21" dirty="0"/>
              <a:t>и</a:t>
            </a:r>
            <a:r>
              <a:rPr sz="6000" spc="-85" dirty="0"/>
              <a:t> </a:t>
            </a:r>
            <a:r>
              <a:rPr sz="6000" spc="21" dirty="0"/>
              <a:t>ИТ</a:t>
            </a:r>
            <a:endParaRPr sz="6000"/>
          </a:p>
        </p:txBody>
      </p:sp>
      <p:sp>
        <p:nvSpPr>
          <p:cNvPr id="5" name="object 5"/>
          <p:cNvSpPr/>
          <p:nvPr/>
        </p:nvSpPr>
        <p:spPr>
          <a:xfrm>
            <a:off x="941351" y="3225004"/>
            <a:ext cx="726434" cy="2438416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Группа 13"/>
          <p:cNvGrpSpPr/>
          <p:nvPr/>
        </p:nvGrpSpPr>
        <p:grpSpPr>
          <a:xfrm>
            <a:off x="10156853" y="438922"/>
            <a:ext cx="1338943" cy="1372699"/>
            <a:chOff x="9892263" y="460623"/>
            <a:chExt cx="1338943" cy="1372699"/>
          </a:xfrm>
        </p:grpSpPr>
        <p:grpSp>
          <p:nvGrpSpPr>
            <p:cNvPr id="8" name="object 8"/>
            <p:cNvGrpSpPr/>
            <p:nvPr/>
          </p:nvGrpSpPr>
          <p:grpSpPr>
            <a:xfrm>
              <a:off x="9892263" y="460623"/>
              <a:ext cx="1338943" cy="1372699"/>
              <a:chOff x="4686759" y="212867"/>
              <a:chExt cx="634365" cy="634365"/>
            </a:xfrm>
          </p:grpSpPr>
          <p:sp>
            <p:nvSpPr>
              <p:cNvPr id="9" name="object 9"/>
              <p:cNvSpPr/>
              <p:nvPr/>
            </p:nvSpPr>
            <p:spPr>
              <a:xfrm>
                <a:off x="4701999" y="228108"/>
                <a:ext cx="603885" cy="603885"/>
              </a:xfrm>
              <a:custGeom>
                <a:avLst/>
                <a:gdLst/>
                <a:ahLst/>
                <a:cxnLst/>
                <a:rect l="l" t="t" r="r" b="b"/>
                <a:pathLst>
                  <a:path w="603885" h="603885">
                    <a:moveTo>
                      <a:pt x="603608" y="0"/>
                    </a:moveTo>
                    <a:lnTo>
                      <a:pt x="0" y="0"/>
                    </a:lnTo>
                    <a:lnTo>
                      <a:pt x="0" y="603609"/>
                    </a:lnTo>
                    <a:lnTo>
                      <a:pt x="603608" y="603609"/>
                    </a:lnTo>
                    <a:lnTo>
                      <a:pt x="603608" y="0"/>
                    </a:lnTo>
                    <a:close/>
                  </a:path>
                </a:pathLst>
              </a:custGeom>
              <a:solidFill>
                <a:srgbClr val="00A6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4701999" y="228108"/>
                <a:ext cx="603885" cy="603885"/>
              </a:xfrm>
              <a:custGeom>
                <a:avLst/>
                <a:gdLst/>
                <a:ahLst/>
                <a:cxnLst/>
                <a:rect l="l" t="t" r="r" b="b"/>
                <a:pathLst>
                  <a:path w="603885" h="603885">
                    <a:moveTo>
                      <a:pt x="0" y="0"/>
                    </a:moveTo>
                    <a:lnTo>
                      <a:pt x="603608" y="0"/>
                    </a:lnTo>
                    <a:lnTo>
                      <a:pt x="603608" y="603609"/>
                    </a:lnTo>
                    <a:lnTo>
                      <a:pt x="0" y="603609"/>
                    </a:lnTo>
                    <a:lnTo>
                      <a:pt x="0" y="0"/>
                    </a:lnTo>
                    <a:close/>
                  </a:path>
                </a:pathLst>
              </a:custGeom>
              <a:ln w="30481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1" name="object 11"/>
            <p:cNvSpPr txBox="1"/>
            <p:nvPr/>
          </p:nvSpPr>
          <p:spPr>
            <a:xfrm>
              <a:off x="10371167" y="510360"/>
              <a:ext cx="365897" cy="772805"/>
            </a:xfrm>
            <a:prstGeom prst="rect">
              <a:avLst/>
            </a:prstGeom>
          </p:spPr>
          <p:txBody>
            <a:bodyPr vert="horz" wrap="square" lIns="0" tIns="33811" rIns="0" bIns="0" rtlCol="0">
              <a:spAutoFit/>
            </a:bodyPr>
            <a:lstStyle/>
            <a:p>
              <a:pPr>
                <a:spcBef>
                  <a:spcPts val="266"/>
                </a:spcBef>
              </a:pPr>
              <a:r>
                <a:rPr lang="ru-RU" sz="4800" b="1" dirty="0" smtClean="0">
                  <a:solidFill>
                    <a:schemeClr val="bg1"/>
                  </a:solidFill>
                  <a:latin typeface="Arial"/>
                  <a:cs typeface="Arial"/>
                </a:rPr>
                <a:t>8</a:t>
              </a:r>
              <a:endParaRPr sz="4800" b="1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9942539" y="1224740"/>
              <a:ext cx="1214446" cy="456834"/>
            </a:xfrm>
            <a:prstGeom prst="rect">
              <a:avLst/>
            </a:prstGeom>
          </p:spPr>
          <p:txBody>
            <a:bodyPr vert="horz" wrap="square" lIns="0" tIns="25696" rIns="0" bIns="0" rtlCol="0">
              <a:spAutoFit/>
            </a:bodyPr>
            <a:lstStyle/>
            <a:p>
              <a:pPr algn="ctr">
                <a:spcBef>
                  <a:spcPts val="202"/>
                </a:spcBef>
              </a:pPr>
              <a:r>
                <a:rPr sz="2800" b="1" spc="11" dirty="0">
                  <a:solidFill>
                    <a:srgbClr val="FFFFFF"/>
                  </a:solidFill>
                  <a:latin typeface="Arial"/>
                  <a:cs typeface="Arial"/>
                </a:rPr>
                <a:t>к</a:t>
              </a:r>
              <a:r>
                <a:rPr sz="2800" b="1" spc="-11" dirty="0">
                  <a:solidFill>
                    <a:srgbClr val="FFFFFF"/>
                  </a:solidFill>
                  <a:latin typeface="Arial"/>
                  <a:cs typeface="Arial"/>
                </a:rPr>
                <a:t>ласс</a:t>
              </a:r>
              <a:endParaRPr sz="2800" b="1">
                <a:latin typeface="Arial"/>
                <a:cs typeface="Arial"/>
              </a:endParaRPr>
            </a:p>
          </p:txBody>
        </p:sp>
      </p:grp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285" y="510360"/>
            <a:ext cx="129454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2084359" y="2796376"/>
            <a:ext cx="60833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9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ПРАКТИЧЕСКАЯ РАБОТА.</a:t>
            </a:r>
          </a:p>
          <a:p>
            <a:r>
              <a:rPr lang="ru-RU" sz="39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РАБОТА С ДИЗАЙНОМ ВЕБ-САЙТА В WORDPRESS.</a:t>
            </a:r>
          </a:p>
        </p:txBody>
      </p:sp>
      <p:pic>
        <p:nvPicPr>
          <p:cNvPr id="16" name="Рисунок 15" descr="image_analytic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70837" y="2867814"/>
            <a:ext cx="3275849" cy="3296443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296046"/>
            <a:ext cx="11715832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87313" indent="4763" algn="ctr">
              <a:spcAft>
                <a:spcPts val="600"/>
              </a:spcAft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РЕДАКТИРОВАНИЕ НАЗВАНИЯ, ФОНА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9847" y="1367616"/>
            <a:ext cx="11430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811213" algn="just">
              <a:spcAft>
                <a:spcPts val="600"/>
              </a:spcAft>
              <a:buAutoNum type="arabicPeriod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Вставить и отредактировать название, логотип и дизайн сайта (фон, изображения и т. д.).</a:t>
            </a:r>
          </a:p>
        </p:txBody>
      </p:sp>
      <p:pic>
        <p:nvPicPr>
          <p:cNvPr id="7" name="Видео 13-11-2020 22_57_55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84161" y="1296177"/>
            <a:ext cx="11144328" cy="5411429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296046"/>
            <a:ext cx="11715832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87313" indent="4763" algn="ctr">
              <a:spcAft>
                <a:spcPts val="600"/>
              </a:spcAft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РЕДАКТИРОВАНИЕ НАЗВАНИЯ, ФОНА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9847" y="1367616"/>
            <a:ext cx="11430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811213" algn="just">
              <a:spcAft>
                <a:spcPts val="600"/>
              </a:spcAft>
              <a:buAutoNum type="arabicPeriod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Вставить и отредактировать название, логотип и дизайн сайта (фон, изображения и т. д.).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941351" y="2724938"/>
            <a:ext cx="963369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/>
          <a:stretch>
            <a:fillRect/>
          </a:stretch>
        </p:blipFill>
        <p:spPr bwMode="auto">
          <a:xfrm>
            <a:off x="369847" y="1296179"/>
            <a:ext cx="257900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 b="37849"/>
          <a:stretch>
            <a:fillRect/>
          </a:stretch>
        </p:blipFill>
        <p:spPr bwMode="auto">
          <a:xfrm>
            <a:off x="3013053" y="1296177"/>
            <a:ext cx="3857652" cy="511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512723" y="3010690"/>
            <a:ext cx="1108479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296046"/>
            <a:ext cx="11715832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87313" indent="4763" algn="ctr">
              <a:spcAft>
                <a:spcPts val="600"/>
              </a:spcAft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РЕДАКТИРОВАНИЕ НАЗВАНИЯ, ФОНА</a:t>
            </a:r>
          </a:p>
        </p:txBody>
      </p:sp>
      <p:pic>
        <p:nvPicPr>
          <p:cNvPr id="9" name="Видео 13-11-2020 23_08_29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8409" y="1439054"/>
            <a:ext cx="11358642" cy="4929222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296046"/>
            <a:ext cx="11715832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87313" indent="4763" algn="ctr">
              <a:spcAft>
                <a:spcPts val="600"/>
              </a:spcAft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РЕДАКТИРОВАНИЕ НАЗВАНИЯ, ФОНА</a:t>
            </a:r>
          </a:p>
        </p:txBody>
      </p:sp>
      <p:pic>
        <p:nvPicPr>
          <p:cNvPr id="4" name="Видео 13-11-2020 23_11_43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84161" y="1439054"/>
            <a:ext cx="10930014" cy="5250693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296046"/>
            <a:ext cx="11715832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87313" indent="4763" algn="ctr">
              <a:spcAft>
                <a:spcPts val="600"/>
              </a:spcAft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РЕДАКТИРОВАНИЕ НАЗВАНИЯ, ФОНА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655599" y="1296178"/>
            <a:ext cx="321493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 t="5484"/>
          <a:stretch>
            <a:fillRect/>
          </a:stretch>
        </p:blipFill>
        <p:spPr bwMode="auto">
          <a:xfrm>
            <a:off x="4013185" y="1367616"/>
            <a:ext cx="3000396" cy="53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56457" y="1439054"/>
            <a:ext cx="4500594" cy="4840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296046"/>
            <a:ext cx="11715832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87313" indent="4763" algn="ctr">
              <a:spcAft>
                <a:spcPts val="600"/>
              </a:spcAft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РЕДАКТИРОВАНИЕ НАЗВАНИЯ, ФОНА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161" y="1724806"/>
            <a:ext cx="10895103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296046"/>
            <a:ext cx="11715832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87313" indent="4763" algn="ctr">
              <a:spcAft>
                <a:spcPts val="600"/>
              </a:spcAft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РЕДАКТИРОВАНИЕ НАЗВАНИЯ, ФОНА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441285" y="1296178"/>
            <a:ext cx="2875183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 b="57333"/>
          <a:stretch>
            <a:fillRect/>
          </a:stretch>
        </p:blipFill>
        <p:spPr bwMode="auto">
          <a:xfrm>
            <a:off x="441285" y="1296178"/>
            <a:ext cx="287518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 bwMode="auto">
          <a:xfrm>
            <a:off x="7299333" y="1439054"/>
            <a:ext cx="4500594" cy="519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1186E-6 -2.169E-7 L 0.45189 0.193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296046"/>
            <a:ext cx="11715832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87313" indent="4763" algn="ctr">
              <a:spcAft>
                <a:spcPts val="600"/>
              </a:spcAft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РЕДАКТИРОВАНИЕ ЛОГИТИПА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10000" contrast="-10000"/>
          </a:blip>
          <a:srcRect/>
          <a:stretch>
            <a:fillRect/>
          </a:stretch>
        </p:blipFill>
        <p:spPr bwMode="auto">
          <a:xfrm>
            <a:off x="441285" y="1439054"/>
            <a:ext cx="8072494" cy="4981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285" y="1581930"/>
            <a:ext cx="1103607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lum bright="-10000" contrast="-10000"/>
          </a:blip>
          <a:srcRect/>
          <a:stretch>
            <a:fillRect/>
          </a:stretch>
        </p:blipFill>
        <p:spPr bwMode="auto">
          <a:xfrm>
            <a:off x="298409" y="1224740"/>
            <a:ext cx="368930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lum bright="-10000" contrast="-10000"/>
          </a:blip>
          <a:srcRect/>
          <a:stretch>
            <a:fillRect/>
          </a:stretch>
        </p:blipFill>
        <p:spPr bwMode="auto">
          <a:xfrm>
            <a:off x="4013185" y="1224740"/>
            <a:ext cx="3500462" cy="5432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296046"/>
            <a:ext cx="11715832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87313" indent="4763" algn="ctr">
              <a:spcAft>
                <a:spcPts val="600"/>
              </a:spcAft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РЕДАКТИРОВАНИЕ ЛОГОТИПА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161" y="1224740"/>
            <a:ext cx="1075372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68323" y="1653368"/>
            <a:ext cx="10131538" cy="429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15963">
              <a:lnSpc>
                <a:spcPct val="150000"/>
              </a:lnSpc>
              <a:spcAft>
                <a:spcPts val="600"/>
              </a:spcAft>
              <a:buAutoNum type="arabicPeriod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Что такое дизайн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веб-сайта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indent="715963">
              <a:lnSpc>
                <a:spcPct val="150000"/>
              </a:lnSpc>
              <a:spcAft>
                <a:spcPts val="600"/>
              </a:spcAft>
              <a:buAutoNum type="arabicPeriod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Через какой раздел редактируется название и логотип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веб-сайта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indent="715963">
              <a:lnSpc>
                <a:spcPct val="150000"/>
              </a:lnSpc>
              <a:spcAft>
                <a:spcPts val="600"/>
              </a:spcAft>
              <a:buAutoNum type="arabicPeriod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Можете ли вы изменить коды шаблонов, если возможно, какой раздел будет изменен?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0" y="510360"/>
            <a:ext cx="12169775" cy="414008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92075" indent="898525" algn="ctr">
              <a:lnSpc>
                <a:spcPts val="2600"/>
              </a:lnSpc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ЗАКРЕПЛЕНИЕ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1285" y="1367616"/>
            <a:ext cx="11144328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720725" algn="just">
              <a:spcAft>
                <a:spcPts val="600"/>
              </a:spcAft>
              <a:buAutoNum type="arabicPeriod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В зависимости от содержания сайта, ориентированного на цель, выберите шаблон, соответствующий теме сайта, и установите его.</a:t>
            </a:r>
          </a:p>
          <a:p>
            <a:pPr marL="87313" indent="720725" algn="just">
              <a:spcAft>
                <a:spcPts val="600"/>
              </a:spcAft>
              <a:buAutoNum type="arabicPeriod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Вставить и отредактировать название, логотип и дизайн сайта (фон, изображения и т. д.).</a:t>
            </a:r>
          </a:p>
          <a:p>
            <a:pPr marL="87313" indent="720725" algn="just">
              <a:spcAft>
                <a:spcPts val="600"/>
              </a:spcAft>
              <a:buAutoNum type="arabicPeriod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Сформируйте общую структуру и макет сайта. Измените шаблон сайта по назначению.</a:t>
            </a:r>
          </a:p>
          <a:p>
            <a:pPr marL="87313" indent="720725" algn="just">
              <a:spcAft>
                <a:spcPts val="600"/>
              </a:spcAft>
              <a:buAutoNum type="arabicPeriod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Добавить и отредактировать элементы сайта (меню, раздел поиска, страницы,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блоги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, календарь, карта и т. д.).</a:t>
            </a: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226971" y="224608"/>
            <a:ext cx="11715832" cy="1266613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92075" indent="898525"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  ПРАКТИЧЕСКОЙ  РАБОТЫ</a:t>
            </a:r>
          </a:p>
          <a:p>
            <a:pPr marL="92075" indent="898525" algn="ctr"/>
            <a:endParaRPr lang="ru-RU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98475" y="2153434"/>
            <a:ext cx="10001320" cy="2825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15963">
              <a:lnSpc>
                <a:spcPct val="150000"/>
              </a:lnSpc>
              <a:spcAft>
                <a:spcPts val="600"/>
              </a:spcAft>
              <a:buAutoNum type="arabicPeriod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Что такое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виджеты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и для каких целей они используются?</a:t>
            </a:r>
          </a:p>
          <a:p>
            <a:pPr indent="715963">
              <a:lnSpc>
                <a:spcPct val="150000"/>
              </a:lnSpc>
              <a:spcAft>
                <a:spcPts val="600"/>
              </a:spcAft>
              <a:buAutoNum type="arabicPeriod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Как установить шаблон на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веб-сайте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0" y="510360"/>
            <a:ext cx="12169775" cy="402338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92075" indent="3175" algn="ctr">
              <a:lnSpc>
                <a:spcPts val="2600"/>
              </a:lnSpc>
            </a:pP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ЗАДАНИЕ ДЛЯ САМОСТОЯТЕЛЬНОЙ РАБОТЫ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224608"/>
            <a:ext cx="11715832" cy="1343557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712788" indent="-620713" algn="ctr">
              <a:spcAft>
                <a:spcPts val="600"/>
              </a:spcAft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НАЧАЛО РАБОТЫ</a:t>
            </a:r>
          </a:p>
          <a:p>
            <a:pPr marL="92075" indent="898525" algn="ctr"/>
            <a:endParaRPr lang="ru-RU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4293" y="1296178"/>
            <a:ext cx="9001188" cy="523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224608"/>
            <a:ext cx="11715832" cy="1343557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712788" indent="-620713" algn="ctr">
              <a:spcAft>
                <a:spcPts val="600"/>
              </a:spcAft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НАЧАЛО РАБОТЫ</a:t>
            </a:r>
          </a:p>
          <a:p>
            <a:pPr marL="92075" indent="898525" algn="ctr"/>
            <a:endParaRPr lang="ru-RU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5665" y="1224740"/>
            <a:ext cx="9411502" cy="5535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2855" y="1367616"/>
            <a:ext cx="9237689" cy="532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98805" y="1367616"/>
            <a:ext cx="5929354" cy="52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224608"/>
            <a:ext cx="11715832" cy="1343557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712788" indent="-620713" algn="ctr">
              <a:spcAft>
                <a:spcPts val="600"/>
              </a:spcAft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НАЧАЛО РАБОТЫ</a:t>
            </a:r>
          </a:p>
          <a:p>
            <a:pPr marL="92075" indent="898525" algn="ctr"/>
            <a:endParaRPr lang="ru-RU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037" y="1367616"/>
            <a:ext cx="8298275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9979" y="1367616"/>
            <a:ext cx="765101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41615" y="1581930"/>
            <a:ext cx="8139794" cy="272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224608"/>
            <a:ext cx="11715832" cy="1343557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712788" indent="-620713" algn="ctr">
              <a:spcAft>
                <a:spcPts val="600"/>
              </a:spcAft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НАЧАЛО РАБОТЫ</a:t>
            </a:r>
          </a:p>
          <a:p>
            <a:pPr marL="92075" indent="898525" algn="ctr"/>
            <a:endParaRPr lang="ru-RU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5731" y="1308184"/>
            <a:ext cx="9394854" cy="548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296046"/>
            <a:ext cx="11715832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87313" indent="720725" algn="ctr">
              <a:spcAft>
                <a:spcPts val="600"/>
              </a:spcAft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УСТАНОВКА  ШАБЛОНА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285" y="1296178"/>
            <a:ext cx="413719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722" y="1296178"/>
            <a:ext cx="11417629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296046"/>
            <a:ext cx="11715832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87313" indent="720725" algn="ctr">
              <a:spcAft>
                <a:spcPts val="600"/>
              </a:spcAft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УСТАНОВКА  ШАБЛОНА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1798607" y="1296178"/>
            <a:ext cx="9613475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lum bright="-30000" contrast="40000"/>
          </a:blip>
          <a:srcRect/>
          <a:stretch>
            <a:fillRect/>
          </a:stretch>
        </p:blipFill>
        <p:spPr bwMode="auto">
          <a:xfrm>
            <a:off x="441285" y="1439054"/>
            <a:ext cx="642942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lum bright="-20000" contrast="30000"/>
          </a:blip>
          <a:srcRect/>
          <a:stretch>
            <a:fillRect/>
          </a:stretch>
        </p:blipFill>
        <p:spPr bwMode="auto">
          <a:xfrm>
            <a:off x="226971" y="1724806"/>
            <a:ext cx="1182755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296046"/>
            <a:ext cx="11715832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87313" indent="720725" algn="ctr">
              <a:spcAft>
                <a:spcPts val="600"/>
              </a:spcAft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УСТАНОВКА  ШАБЛОНА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lum bright="-30000" contrast="40000"/>
          </a:blip>
          <a:srcRect/>
          <a:stretch>
            <a:fillRect/>
          </a:stretch>
        </p:blipFill>
        <p:spPr bwMode="auto">
          <a:xfrm>
            <a:off x="584161" y="1367616"/>
            <a:ext cx="6038871" cy="495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789" y="1296178"/>
            <a:ext cx="9372626" cy="5477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3b8713011db955319c7bf7f8ef4549ad8c78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3190</TotalTime>
  <Words>226</Words>
  <Application>Microsoft Office PowerPoint</Application>
  <PresentationFormat>Произвольный</PresentationFormat>
  <Paragraphs>36</Paragraphs>
  <Slides>20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Информатика и ИТ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Lenovo</dc:creator>
  <cp:lastModifiedBy>Пользователь Windows</cp:lastModifiedBy>
  <cp:revision>470</cp:revision>
  <dcterms:created xsi:type="dcterms:W3CDTF">2020-04-13T08:05:16Z</dcterms:created>
  <dcterms:modified xsi:type="dcterms:W3CDTF">2020-11-15T18:51:36Z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