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487" r:id="rId3"/>
    <p:sldId id="486" r:id="rId4"/>
    <p:sldId id="537" r:id="rId5"/>
    <p:sldId id="540" r:id="rId6"/>
    <p:sldId id="541" r:id="rId7"/>
    <p:sldId id="488" r:id="rId8"/>
    <p:sldId id="542" r:id="rId9"/>
    <p:sldId id="543" r:id="rId10"/>
    <p:sldId id="544" r:id="rId11"/>
    <p:sldId id="545" r:id="rId12"/>
    <p:sldId id="546" r:id="rId13"/>
    <p:sldId id="547" r:id="rId14"/>
    <p:sldId id="548" r:id="rId15"/>
    <p:sldId id="549" r:id="rId16"/>
    <p:sldId id="550" r:id="rId17"/>
    <p:sldId id="551" r:id="rId18"/>
    <p:sldId id="552" r:id="rId19"/>
    <p:sldId id="498" r:id="rId20"/>
    <p:sldId id="535" r:id="rId21"/>
  </p:sldIdLst>
  <p:sldSz cx="12169775" cy="7021513"/>
  <p:notesSz cx="5765800" cy="3244850"/>
  <p:custDataLst>
    <p:tags r:id="rId23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1324" autoAdjust="0"/>
    <p:restoredTop sz="94660"/>
  </p:normalViewPr>
  <p:slideViewPr>
    <p:cSldViewPr>
      <p:cViewPr varScale="1">
        <p:scale>
          <a:sx n="63" d="100"/>
          <a:sy n="63" d="100"/>
        </p:scale>
        <p:origin x="-684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60F5B-BBCF-4B28-B956-404BD0BDB025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1F240-3499-48E1-A42D-3676C64951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2338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8\3%20&#1095;&#1077;&#1090;&#1074;&#1077;&#1088;&#1090;&#1100;\3-1\&#1042;&#1080;&#1076;&#1077;&#1086;%2013-11-2020%2022_57_55.mp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8\3%20&#1095;&#1077;&#1090;&#1074;&#1077;&#1088;&#1090;&#1100;\3-1\&#1042;&#1080;&#1076;&#1077;&#1086;%2013-11-2020%2023_08_29.mp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8\3%20&#1095;&#1077;&#1090;&#1074;&#1077;&#1088;&#1090;&#1100;\3-1\&#1042;&#1080;&#1076;&#1077;&#1086;%2013-11-2020%2023_11_43.mp4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344533" y="510360"/>
            <a:ext cx="12169775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 algn="ctr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5" name="object 5"/>
          <p:cNvSpPr/>
          <p:nvPr/>
        </p:nvSpPr>
        <p:spPr>
          <a:xfrm>
            <a:off x="941351" y="3225004"/>
            <a:ext cx="726434" cy="243841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Группа 13"/>
          <p:cNvGrpSpPr/>
          <p:nvPr/>
        </p:nvGrpSpPr>
        <p:grpSpPr>
          <a:xfrm>
            <a:off x="10156853" y="438922"/>
            <a:ext cx="1338943" cy="1372699"/>
            <a:chOff x="9892263" y="460623"/>
            <a:chExt cx="1338943" cy="1372699"/>
          </a:xfrm>
        </p:grpSpPr>
        <p:grpSp>
          <p:nvGrpSpPr>
            <p:cNvPr id="8" name="object 8"/>
            <p:cNvGrpSpPr/>
            <p:nvPr/>
          </p:nvGrpSpPr>
          <p:grpSpPr>
            <a:xfrm>
              <a:off x="9892263" y="460623"/>
              <a:ext cx="1338943" cy="1372699"/>
              <a:chOff x="4686759" y="212867"/>
              <a:chExt cx="634365" cy="634365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8" y="0"/>
                    </a:moveTo>
                    <a:lnTo>
                      <a:pt x="0" y="0"/>
                    </a:lnTo>
                    <a:lnTo>
                      <a:pt x="0" y="603609"/>
                    </a:lnTo>
                    <a:lnTo>
                      <a:pt x="603608" y="603609"/>
                    </a:lnTo>
                    <a:lnTo>
                      <a:pt x="603608" y="0"/>
                    </a:lnTo>
                    <a:close/>
                  </a:path>
                </a:pathLst>
              </a:custGeom>
              <a:solidFill>
                <a:srgbClr val="00A6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8" y="0"/>
                    </a:lnTo>
                    <a:lnTo>
                      <a:pt x="603608" y="603609"/>
                    </a:lnTo>
                    <a:lnTo>
                      <a:pt x="0" y="603609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1" name="object 11"/>
            <p:cNvSpPr txBox="1"/>
            <p:nvPr/>
          </p:nvSpPr>
          <p:spPr>
            <a:xfrm>
              <a:off x="10371167" y="510360"/>
              <a:ext cx="365897" cy="772805"/>
            </a:xfrm>
            <a:prstGeom prst="rect">
              <a:avLst/>
            </a:prstGeom>
          </p:spPr>
          <p:txBody>
            <a:bodyPr vert="horz" wrap="square" lIns="0" tIns="33811" rIns="0" bIns="0" rtlCol="0">
              <a:spAutoFit/>
            </a:bodyPr>
            <a:lstStyle/>
            <a:p>
              <a:pPr>
                <a:spcBef>
                  <a:spcPts val="266"/>
                </a:spcBef>
              </a:pPr>
              <a:r>
                <a:rPr lang="ru-RU" sz="4800" b="1" dirty="0" smtClean="0">
                  <a:solidFill>
                    <a:schemeClr val="bg1"/>
                  </a:solidFill>
                  <a:latin typeface="Arial"/>
                  <a:cs typeface="Arial"/>
                </a:rPr>
                <a:t>8</a:t>
              </a:r>
              <a:endParaRPr sz="4800" b="1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  <p:sp>
          <p:nvSpPr>
            <p:cNvPr id="12" name="object 12"/>
            <p:cNvSpPr txBox="1"/>
            <p:nvPr/>
          </p:nvSpPr>
          <p:spPr>
            <a:xfrm>
              <a:off x="9942539" y="1224740"/>
              <a:ext cx="1214446" cy="456834"/>
            </a:xfrm>
            <a:prstGeom prst="rect">
              <a:avLst/>
            </a:prstGeom>
          </p:spPr>
          <p:txBody>
            <a:bodyPr vert="horz" wrap="square" lIns="0" tIns="25696" rIns="0" bIns="0" rtlCol="0">
              <a:spAutoFit/>
            </a:bodyPr>
            <a:lstStyle/>
            <a:p>
              <a:pPr algn="ctr">
                <a:spcBef>
                  <a:spcPts val="202"/>
                </a:spcBef>
              </a:pPr>
              <a:r>
                <a:rPr sz="2800" b="1" spc="11" dirty="0">
                  <a:solidFill>
                    <a:srgbClr val="FFFFFF"/>
                  </a:solidFill>
                  <a:latin typeface="Arial"/>
                  <a:cs typeface="Arial"/>
                </a:rPr>
                <a:t>к</a:t>
              </a:r>
              <a:r>
                <a:rPr sz="2800" b="1" spc="-11" dirty="0">
                  <a:solidFill>
                    <a:srgbClr val="FFFFFF"/>
                  </a:solidFill>
                  <a:latin typeface="Arial"/>
                  <a:cs typeface="Arial"/>
                </a:rPr>
                <a:t>ласс</a:t>
              </a:r>
              <a:endParaRPr sz="2800" b="1">
                <a:latin typeface="Arial"/>
                <a:cs typeface="Arial"/>
              </a:endParaRPr>
            </a:p>
          </p:txBody>
        </p:sp>
      </p:grp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285" y="510360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2084359" y="2796376"/>
            <a:ext cx="60833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9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ПРАКТИЧЕСКАЯ РАБОТА.</a:t>
            </a:r>
          </a:p>
          <a:p>
            <a:r>
              <a:rPr lang="ru-RU" sz="39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РАБОТА С ДИЗАЙНОМ ВЕБ-САЙТА В WORDPRESS.</a:t>
            </a:r>
          </a:p>
        </p:txBody>
      </p:sp>
      <p:pic>
        <p:nvPicPr>
          <p:cNvPr id="16" name="Рисунок 15" descr="image_analytic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70837" y="2867814"/>
            <a:ext cx="3275849" cy="3296443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96046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87313" indent="4763" algn="ctr"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РЕДАКТИРОВАНИЕ НАЗВАНИЯ, ФОНА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9847" y="1367616"/>
            <a:ext cx="114300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811213" algn="just">
              <a:spcAft>
                <a:spcPts val="600"/>
              </a:spcAft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Вставить и отредактировать название, логотип и дизайн сайта (фон, изображения и т. д.).</a:t>
            </a:r>
          </a:p>
        </p:txBody>
      </p:sp>
      <p:pic>
        <p:nvPicPr>
          <p:cNvPr id="7" name="Видео 13-11-2020 22_57_55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84161" y="1296177"/>
            <a:ext cx="11144328" cy="5411429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96046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87313" indent="4763" algn="ctr"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РЕДАКТИРОВАНИЕ НАЗВАНИЯ, ФОНА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9847" y="1367616"/>
            <a:ext cx="114300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811213" algn="just">
              <a:spcAft>
                <a:spcPts val="600"/>
              </a:spcAft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Вставить и отредактировать название, логотип и дизайн сайта (фон, изображения и т. д.).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lum/>
          </a:blip>
          <a:srcRect/>
          <a:stretch>
            <a:fillRect/>
          </a:stretch>
        </p:blipFill>
        <p:spPr bwMode="auto">
          <a:xfrm>
            <a:off x="941351" y="2724938"/>
            <a:ext cx="9633695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lum bright="-20000" contrast="40000"/>
          </a:blip>
          <a:srcRect/>
          <a:stretch>
            <a:fillRect/>
          </a:stretch>
        </p:blipFill>
        <p:spPr bwMode="auto">
          <a:xfrm>
            <a:off x="369847" y="1296179"/>
            <a:ext cx="2579000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lum bright="-20000" contrast="40000"/>
          </a:blip>
          <a:srcRect b="37849"/>
          <a:stretch>
            <a:fillRect/>
          </a:stretch>
        </p:blipFill>
        <p:spPr bwMode="auto">
          <a:xfrm>
            <a:off x="3013053" y="1296177"/>
            <a:ext cx="3857652" cy="511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lum bright="10000"/>
          </a:blip>
          <a:srcRect/>
          <a:stretch>
            <a:fillRect/>
          </a:stretch>
        </p:blipFill>
        <p:spPr bwMode="auto">
          <a:xfrm>
            <a:off x="512723" y="3010690"/>
            <a:ext cx="1108479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96046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87313" indent="4763" algn="ctr"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РЕДАКТИРОВАНИЕ НАЗВАНИЯ, ФОНА</a:t>
            </a:r>
          </a:p>
        </p:txBody>
      </p:sp>
      <p:pic>
        <p:nvPicPr>
          <p:cNvPr id="9" name="Видео 13-11-2020 23_08_29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98409" y="1439054"/>
            <a:ext cx="11358642" cy="492922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96046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87313" indent="4763" algn="ctr"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РЕДАКТИРОВАНИЕ НАЗВАНИЯ, ФОНА</a:t>
            </a:r>
          </a:p>
        </p:txBody>
      </p:sp>
      <p:pic>
        <p:nvPicPr>
          <p:cNvPr id="4" name="Видео 13-11-2020 23_11_43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84161" y="1439054"/>
            <a:ext cx="10930014" cy="5250693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96046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87313" indent="4763" algn="ctr"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РЕДАКТИРОВАНИЕ НАЗВАНИЯ, ФОНА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655599" y="1296178"/>
            <a:ext cx="3214934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t="5484"/>
          <a:stretch>
            <a:fillRect/>
          </a:stretch>
        </p:blipFill>
        <p:spPr bwMode="auto">
          <a:xfrm>
            <a:off x="4013185" y="1367616"/>
            <a:ext cx="3000396" cy="53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56457" y="1439054"/>
            <a:ext cx="4500594" cy="4840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96046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87313" indent="4763" algn="ctr"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РЕДАКТИРОВАНИЕ НАЗВАНИЯ, ФОНА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4161" y="1724806"/>
            <a:ext cx="10895103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96046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87313" indent="4763" algn="ctr"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РЕДАКТИРОВАНИЕ НАЗВАНИЯ, ФОНА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441285" y="1296178"/>
            <a:ext cx="2875183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 b="57333"/>
          <a:stretch>
            <a:fillRect/>
          </a:stretch>
        </p:blipFill>
        <p:spPr bwMode="auto">
          <a:xfrm>
            <a:off x="441285" y="1296178"/>
            <a:ext cx="2875183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lum bright="-10000" contrast="10000"/>
          </a:blip>
          <a:srcRect/>
          <a:stretch>
            <a:fillRect/>
          </a:stretch>
        </p:blipFill>
        <p:spPr bwMode="auto">
          <a:xfrm>
            <a:off x="7299333" y="1439054"/>
            <a:ext cx="4500594" cy="5190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1186E-6 -2.169E-7 L 0.45189 0.193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96046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87313" indent="4763" algn="ctr"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РЕДАКТИРОВАНИЕ ЛОГИТИПА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10000" contrast="-10000"/>
          </a:blip>
          <a:srcRect/>
          <a:stretch>
            <a:fillRect/>
          </a:stretch>
        </p:blipFill>
        <p:spPr bwMode="auto">
          <a:xfrm>
            <a:off x="441285" y="1439054"/>
            <a:ext cx="8072494" cy="4981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285" y="1581930"/>
            <a:ext cx="11036074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lum bright="-10000" contrast="-10000"/>
          </a:blip>
          <a:srcRect/>
          <a:stretch>
            <a:fillRect/>
          </a:stretch>
        </p:blipFill>
        <p:spPr bwMode="auto">
          <a:xfrm>
            <a:off x="298409" y="1224740"/>
            <a:ext cx="3689300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lum bright="-10000" contrast="-10000"/>
          </a:blip>
          <a:srcRect/>
          <a:stretch>
            <a:fillRect/>
          </a:stretch>
        </p:blipFill>
        <p:spPr bwMode="auto">
          <a:xfrm>
            <a:off x="4013185" y="1224740"/>
            <a:ext cx="3500462" cy="5432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96046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87313" indent="4763" algn="ctr"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РЕДАКТИРОВАНИЕ ЛОГОТИПА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4161" y="1224740"/>
            <a:ext cx="10753725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68323" y="1653368"/>
            <a:ext cx="10131538" cy="4298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>
              <a:lnSpc>
                <a:spcPct val="150000"/>
              </a:lnSpc>
              <a:spcAft>
                <a:spcPts val="600"/>
              </a:spcAft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Что такое дизайн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веб-сайта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indent="715963">
              <a:lnSpc>
                <a:spcPct val="150000"/>
              </a:lnSpc>
              <a:spcAft>
                <a:spcPts val="600"/>
              </a:spcAft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Через какой раздел редактируется название и логотип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веб-сайта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indent="715963">
              <a:lnSpc>
                <a:spcPct val="150000"/>
              </a:lnSpc>
              <a:spcAft>
                <a:spcPts val="600"/>
              </a:spcAft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Можете ли вы изменить коды шаблонов, если возможно, какой раздел будет изменен?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510360"/>
            <a:ext cx="12169775" cy="414008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>
              <a:lnSpc>
                <a:spcPts val="2600"/>
              </a:lnSpc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367616"/>
            <a:ext cx="11144328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 зависимости от содержания сайта, ориентированного на цель, выберите шаблон, соответствующий теме сайта, и установите его.</a:t>
            </a:r>
          </a:p>
          <a:p>
            <a:pPr marL="87313" indent="720725" algn="just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Вставить и отредактировать название, логотип и дизайн сайта (фон, изображения и т. д.).</a:t>
            </a:r>
          </a:p>
          <a:p>
            <a:pPr marL="87313" indent="720725" algn="just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Сформируйте общую структуру и макет сайта. Измените шаблон сайта по назначению.</a:t>
            </a:r>
          </a:p>
          <a:p>
            <a:pPr marL="87313" indent="720725" algn="just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Добавить и отредактировать элементы сайта (меню, раздел поиска, страницы,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блоги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календарь, карта и т. д.).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126661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 ПРАКТИЧЕСКОЙ  РАБОТЫ</a:t>
            </a: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bldLvl="5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98475" y="2153434"/>
            <a:ext cx="10001320" cy="2825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>
              <a:lnSpc>
                <a:spcPct val="150000"/>
              </a:lnSpc>
              <a:spcAft>
                <a:spcPts val="600"/>
              </a:spcAft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Что такое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виджеты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и для каких целей они используются?</a:t>
            </a:r>
          </a:p>
          <a:p>
            <a:pPr indent="715963">
              <a:lnSpc>
                <a:spcPct val="150000"/>
              </a:lnSpc>
              <a:spcAft>
                <a:spcPts val="600"/>
              </a:spcAft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Как установить шаблон на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веб-сайте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510360"/>
            <a:ext cx="12169775" cy="402338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3175" algn="ctr">
              <a:lnSpc>
                <a:spcPts val="2600"/>
              </a:lnSpc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1343557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712788" indent="-620713" algn="ctr"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РАБОТЫ</a:t>
            </a: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4293" y="1296178"/>
            <a:ext cx="9001188" cy="5236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1343557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712788" indent="-620713" algn="ctr"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РАБОТЫ</a:t>
            </a: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5665" y="1224740"/>
            <a:ext cx="9411502" cy="5535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12855" y="1367616"/>
            <a:ext cx="9237689" cy="5324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98805" y="1367616"/>
            <a:ext cx="5929354" cy="52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1343557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712788" indent="-620713" algn="ctr"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РАБОТЫ</a:t>
            </a: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7037" y="1367616"/>
            <a:ext cx="8298275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69979" y="1367616"/>
            <a:ext cx="765101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41615" y="1581930"/>
            <a:ext cx="8139794" cy="2723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1343557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712788" indent="-620713" algn="ctr"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РАБОТЫ</a:t>
            </a: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5731" y="1308184"/>
            <a:ext cx="9394854" cy="5486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96046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87313" indent="720725" algn="ctr"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УСТАНОВКА  ШАБЛОНА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285" y="1296178"/>
            <a:ext cx="4137192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2722" y="1296178"/>
            <a:ext cx="11417629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96046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87313" indent="720725" algn="ctr"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УСТАНОВКА  ШАБЛОНА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lum bright="-10000" contrast="10000"/>
          </a:blip>
          <a:srcRect/>
          <a:stretch>
            <a:fillRect/>
          </a:stretch>
        </p:blipFill>
        <p:spPr bwMode="auto">
          <a:xfrm>
            <a:off x="1798607" y="1296178"/>
            <a:ext cx="9613475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lum bright="-30000" contrast="40000"/>
          </a:blip>
          <a:srcRect/>
          <a:stretch>
            <a:fillRect/>
          </a:stretch>
        </p:blipFill>
        <p:spPr bwMode="auto">
          <a:xfrm>
            <a:off x="441285" y="1439054"/>
            <a:ext cx="6429420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lum bright="-20000" contrast="30000"/>
          </a:blip>
          <a:srcRect/>
          <a:stretch>
            <a:fillRect/>
          </a:stretch>
        </p:blipFill>
        <p:spPr bwMode="auto">
          <a:xfrm>
            <a:off x="226971" y="1724806"/>
            <a:ext cx="11827554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96046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87313" indent="720725" algn="ctr"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УСТАНОВКА  ШАБЛОНА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lum bright="-30000" contrast="40000"/>
          </a:blip>
          <a:srcRect/>
          <a:stretch>
            <a:fillRect/>
          </a:stretch>
        </p:blipFill>
        <p:spPr bwMode="auto">
          <a:xfrm>
            <a:off x="584161" y="1367616"/>
            <a:ext cx="6038871" cy="495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2789" y="1296178"/>
            <a:ext cx="9372626" cy="5477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3b8713011db955319c7bf7f8ef4549ad8c78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3190</TotalTime>
  <Words>226</Words>
  <Application>Microsoft Office PowerPoint</Application>
  <PresentationFormat>Произвольный</PresentationFormat>
  <Paragraphs>36</Paragraphs>
  <Slides>20</Slides>
  <Notes>1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470</cp:revision>
  <dcterms:created xsi:type="dcterms:W3CDTF">2020-04-13T08:05:16Z</dcterms:created>
  <dcterms:modified xsi:type="dcterms:W3CDTF">2020-11-15T18:51:36Z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