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511" r:id="rId3"/>
    <p:sldId id="484" r:id="rId4"/>
    <p:sldId id="486" r:id="rId5"/>
    <p:sldId id="487" r:id="rId6"/>
    <p:sldId id="488" r:id="rId7"/>
    <p:sldId id="513" r:id="rId8"/>
    <p:sldId id="512" r:id="rId9"/>
    <p:sldId id="489" r:id="rId10"/>
    <p:sldId id="491" r:id="rId11"/>
    <p:sldId id="498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28" r:id="rId27"/>
    <p:sldId id="529" r:id="rId28"/>
    <p:sldId id="464" r:id="rId29"/>
  </p:sldIdLst>
  <p:sldSz cx="12169775" cy="7021513"/>
  <p:notesSz cx="5765800" cy="3244850"/>
  <p:custDataLst>
    <p:tags r:id="rId3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4660"/>
  </p:normalViewPr>
  <p:slideViewPr>
    <p:cSldViewPr>
      <p:cViewPr varScale="1">
        <p:scale>
          <a:sx n="63" d="100"/>
          <a:sy n="63" d="100"/>
        </p:scale>
        <p:origin x="-162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6589" y="2724938"/>
            <a:ext cx="3655996" cy="349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155797" y="3582194"/>
            <a:ext cx="60833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СОЗДАНИЕ ЦЕЛЕВЫХ ВЕБ-САЙТОВ В CMS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510492"/>
            <a:ext cx="111443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just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Wордпресс.ком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бесплатный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62547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Он не платит за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домен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pPr indent="62547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Это дает вам возможность создать сайт на платформе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625475" algn="just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WordPress.о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rg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официальный сайт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62547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Он предоставляет возможность самостоятельно создать сайт на выбранном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хостинге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или локальном сервере компьютера, загрузив последнюю версию платформы.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ПОМНИТЕ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0014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spcAft>
                <a:spcPts val="600"/>
              </a:spcAft>
              <a:buAutoNum type="arabicPeriod"/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.com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регистрация на сайте.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Перейдите в раздел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misite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Нажмите кнопку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site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(1).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открывшемся диалоговом окне пишется имя домена (например,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моиКниги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). Выбирается одно из платных и бесплатных предложенных доменных имен. Например,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MoiKnigi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.com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мы выбираем этот домен через кнопку "Выбрать", указанную в качестве доменного имени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96046"/>
            <a:ext cx="12169775" cy="70652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>
              <a:lnSpc>
                <a:spcPts val="26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САЙТА С ПОМОЩЬЮ БЕСПЛАТНОГО </a:t>
            </a:r>
          </a:p>
          <a:p>
            <a:pPr marL="92075" indent="898525" algn="ctr">
              <a:lnSpc>
                <a:spcPts val="26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ХОСТИНГА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00145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spcAft>
                <a:spcPts val="600"/>
              </a:spcAft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MiHome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(3) Ваш сайт в разделе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has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been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Createed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! появится сообщение и будет выбрана кнопка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started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для настройки сайта (4).На следующем этапе будут предложены платные и бесплатные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варианты,для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выбора бесплатной опции будет выбран бесплатный сайт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Start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A.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5. С помощью раздела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mixome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имя сайта и имена меню будут включены и отредактированы (3).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6. С помощью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domain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plan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(2) можно просмотреть общий интерфейс сайта, совместимый с компьютерами, планшетами и мобильными устройствами.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296046"/>
            <a:ext cx="12169775" cy="70652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>
              <a:lnSpc>
                <a:spcPts val="26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САЙТА С ПОМОЩЬЮ БЕСПЛАТНОГО </a:t>
            </a:r>
          </a:p>
          <a:p>
            <a:pPr marL="92075" indent="898525" algn="ctr">
              <a:lnSpc>
                <a:spcPts val="26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ХОСТИНГА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0" y="296046"/>
            <a:ext cx="12169775" cy="70652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>
              <a:lnSpc>
                <a:spcPts val="26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САЙТА С ПОМОЩЬЮ БЕСПЛАТНОГО </a:t>
            </a:r>
          </a:p>
          <a:p>
            <a:pPr marL="92075" indent="898525" algn="ctr">
              <a:lnSpc>
                <a:spcPts val="26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ХОСТИНГА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441285" y="1367616"/>
            <a:ext cx="1136084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510492"/>
            <a:ext cx="1100145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Официальный сайт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https://ospanel.io/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программное обеспечение, совместимое с операционной системой ПК, загружается на компьютер.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Запускаем установщик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и просматриваем папку назначения в разделе Обзор... через D:\ локальный диск отображается (1) и нажимается кнопка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Izvlech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(2).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Компьютер имеет доступ к установленному D:\ локальному диску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и открывает папку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(3).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(7).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438923"/>
            <a:ext cx="11942804" cy="36893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ЛОКАЛЬНОГО  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НАБОРА ВЕБ-СЕРВЕРОВ</a:t>
            </a:r>
            <a:endParaRPr lang="en-US" sz="3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510492"/>
            <a:ext cx="1100145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spcAft>
                <a:spcPts val="600"/>
              </a:spcAft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OpenServer.exe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файл выбирается при запуске (4), языке (при первом запуске это окно выйдет, а при последующих не выйдет). Например, Английский (5).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5. Для запуска (или включения)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щелкните меню (флаг)в правом нижнем углу рабочего стола (6), в контекстном меню выбрана команда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Run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(7).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510360"/>
            <a:ext cx="11942804" cy="36893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ЛОКАЛЬНОГО  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НАБОРА ВЕБ-СЕРВЕРОВ</a:t>
            </a:r>
            <a:endParaRPr lang="en-US" sz="3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12723" y="1867682"/>
            <a:ext cx="1119472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ject 2"/>
          <p:cNvSpPr txBox="1">
            <a:spLocks/>
          </p:cNvSpPr>
          <p:nvPr/>
        </p:nvSpPr>
        <p:spPr>
          <a:xfrm>
            <a:off x="226971" y="510360"/>
            <a:ext cx="11942804" cy="36893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ЛОКАЛЬНОГО  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НАБОРА ВЕБ-СЕРВЕРОВ</a:t>
            </a:r>
            <a:endParaRPr lang="en-US" sz="3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584161" y="1367616"/>
            <a:ext cx="10858576" cy="496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ject 2"/>
          <p:cNvSpPr txBox="1">
            <a:spLocks/>
          </p:cNvSpPr>
          <p:nvPr/>
        </p:nvSpPr>
        <p:spPr>
          <a:xfrm>
            <a:off x="226971" y="510360"/>
            <a:ext cx="11942804" cy="36893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ЛОКАЛЬНОГО  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НАБОРА ВЕБ-СЕРВЕРОВ</a:t>
            </a:r>
            <a:endParaRPr lang="en-US" sz="3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441285" y="1939120"/>
            <a:ext cx="113440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ject 2"/>
          <p:cNvSpPr txBox="1">
            <a:spLocks/>
          </p:cNvSpPr>
          <p:nvPr/>
        </p:nvSpPr>
        <p:spPr>
          <a:xfrm>
            <a:off x="226971" y="510360"/>
            <a:ext cx="11942804" cy="36893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ЛОКАЛЬНОГО  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НАБОРА ВЕБ-СЕРВЕРОВ</a:t>
            </a:r>
            <a:endParaRPr lang="en-US" sz="3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 b="50610"/>
          <a:stretch>
            <a:fillRect/>
          </a:stretch>
        </p:blipFill>
        <p:spPr bwMode="auto">
          <a:xfrm>
            <a:off x="5441945" y="1439054"/>
            <a:ext cx="5715040" cy="440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369847" y="1367616"/>
            <a:ext cx="3429024" cy="535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 t="50725"/>
          <a:stretch>
            <a:fillRect/>
          </a:stretch>
        </p:blipFill>
        <p:spPr bwMode="auto">
          <a:xfrm>
            <a:off x="5441945" y="1724806"/>
            <a:ext cx="5715040" cy="439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226971" y="438923"/>
            <a:ext cx="11942804" cy="36893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ЛОКАЛЬНОГО  </a:t>
            </a:r>
            <a:r>
              <a:rPr lang="ru-RU" sz="3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НАБОРА ВЕБ-СЕРВЕРОВ</a:t>
            </a:r>
            <a:endParaRPr lang="en-US" sz="3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723" y="1510492"/>
            <a:ext cx="10858576" cy="5854548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indent="808038" algn="just"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CMS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платформ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ordPress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Установка платформы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CMS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Создание сайта при помощи бесплатного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хостинга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Создание базы данных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spc="32" dirty="0" smtClean="0">
                <a:latin typeface="Arial" pitchFamily="34" charset="0"/>
                <a:cs typeface="Arial" pitchFamily="34" charset="0"/>
              </a:rPr>
              <a:t>Добавление имени домена</a:t>
            </a:r>
          </a:p>
          <a:p>
            <a:pPr indent="808038" algn="just">
              <a:buFont typeface="Wingdings" pitchFamily="2" charset="2"/>
              <a:buChar char="q"/>
            </a:pPr>
            <a:r>
              <a:rPr lang="ru-RU" sz="4000" spc="3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spc="32" dirty="0" smtClean="0">
                <a:latin typeface="Arial" pitchFamily="34" charset="0"/>
                <a:cs typeface="Arial" pitchFamily="34" charset="0"/>
              </a:rPr>
              <a:t>Установление платформы для сайта</a:t>
            </a:r>
          </a:p>
          <a:p>
            <a:pPr indent="808038" algn="just">
              <a:buFont typeface="Wingdings" pitchFamily="2" charset="2"/>
              <a:buChar char="q"/>
            </a:pP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153302"/>
            <a:ext cx="1100145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spcAft>
                <a:spcPts val="600"/>
              </a:spcAft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Создание базы данных для целевой платформы сайта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Запуск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(выполненная команда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Run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проверяется.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Нажмите меню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(флаг), выберите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Phpmimin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из раздела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Anvanced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В систему управления базами данных вводятся логин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root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и пароль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root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Перейдя в раздел базы данных (1), создается база данных сайта. В раздел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Database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вводится название базы данных сайта (например,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db_kitob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(2) и нажимается кнопка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(3).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1400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>
              <a:lnSpc>
                <a:spcPts val="26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БАЗЫ ДАННЫХ</a:t>
            </a: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1400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>
              <a:lnSpc>
                <a:spcPts val="26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БАЗЫ ДАННЫХ</a:t>
            </a: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441285" y="1867682"/>
            <a:ext cx="1148723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153302"/>
            <a:ext cx="110014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100" dirty="0" smtClean="0">
                <a:latin typeface="Arial" pitchFamily="34" charset="0"/>
                <a:cs typeface="Arial" pitchFamily="34" charset="0"/>
              </a:rPr>
              <a:t>Добавить имя домена сайта в список доменов локального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веб-сервера</a:t>
            </a:r>
            <a:endParaRPr lang="ru-RU" sz="3100" dirty="0" smtClean="0">
              <a:latin typeface="Arial" pitchFamily="34" charset="0"/>
              <a:cs typeface="Arial" pitchFamily="34" charset="0"/>
            </a:endParaRPr>
          </a:p>
          <a:p>
            <a:pPr indent="715963">
              <a:buAutoNum type="arabicPeriod"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.com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ссылка для загрузки платформы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с помощью кнопки загрузки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с адреса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linadi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5963"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Щелкнув меню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, Выберите раздел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Project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folder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, скопируйте загруженный файл архива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в открытую папку.</a:t>
            </a:r>
          </a:p>
          <a:p>
            <a:pPr indent="715963"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Архивная папка открывается в этой папке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папке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доменов)и называется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книгами.Проверьте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, что внутри папки "книги" должны находиться файлы непосредственно платформы!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1400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>
              <a:lnSpc>
                <a:spcPts val="26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ИМЕНИ ДОМЕНА</a:t>
            </a: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653368"/>
            <a:ext cx="1100145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100" dirty="0" smtClean="0">
                <a:latin typeface="Arial" pitchFamily="34" charset="0"/>
                <a:cs typeface="Arial" pitchFamily="34" charset="0"/>
              </a:rPr>
              <a:t>4. Нажмите меню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и перейдите в приложение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Domains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в окне "Настройки" (1).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Domains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из части управления выбирается ручной контроль. </a:t>
            </a:r>
          </a:p>
          <a:p>
            <a:pPr indent="715963"/>
            <a:r>
              <a:rPr lang="ru-RU" sz="3100" dirty="0" smtClean="0">
                <a:latin typeface="Arial" pitchFamily="34" charset="0"/>
                <a:cs typeface="Arial" pitchFamily="34" charset="0"/>
              </a:rPr>
              <a:t>В разделе доменное имя пишется имя домена (например, книги) (2), а в разделе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Domain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folder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выбирается папка (например, книги) (3).Чтобы добавить имя домена, нажмите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(4), затем кнопку Сохранить.</a:t>
            </a:r>
          </a:p>
          <a:p>
            <a:pPr indent="715963"/>
            <a:r>
              <a:rPr lang="ru-RU" sz="31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перезагружается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Restart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server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руководство по выбору.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0" y="510360"/>
            <a:ext cx="12169775" cy="41400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>
              <a:lnSpc>
                <a:spcPts val="26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ИМЕНИ ДОМЕНА</a:t>
            </a: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1400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>
              <a:lnSpc>
                <a:spcPts val="26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ИМЕНИ ДОМЕНА</a:t>
            </a: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t="2381"/>
          <a:stretch>
            <a:fillRect/>
          </a:stretch>
        </p:blipFill>
        <p:spPr bwMode="auto">
          <a:xfrm>
            <a:off x="226971" y="1939120"/>
            <a:ext cx="1152264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367616"/>
            <a:ext cx="1100145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Браузер запускается (например,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Chrome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), в адресной строке пишется имя домена (книги/).</a:t>
            </a:r>
          </a:p>
          <a:p>
            <a:pPr indent="715963"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Для установки выбирается язык в окне и нажимается кнопка Продолжить. Прочтите информацию, необходимую для установки платформы,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Let's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! кнопка нажата.</a:t>
            </a:r>
          </a:p>
          <a:p>
            <a:pPr indent="715963"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Для связи с базой данных вводятся данные. Имя базы данных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db_kitob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(1), имя пользователя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root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(2), пароль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root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(3), имя сервера (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localhost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 (4), переднее дополнение (5) для таблиц базы данных. Нажмите кнопку "Отправить" (6), и в следующем окне будет выбрана кнопка «выполнить установку».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2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ПЛАТФОРМЫ ДЛЯ САЙТА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367616"/>
            <a:ext cx="110014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/>
            <a:r>
              <a:rPr lang="ru-RU" sz="3100" dirty="0" smtClean="0">
                <a:latin typeface="Arial" pitchFamily="34" charset="0"/>
                <a:cs typeface="Arial" pitchFamily="34" charset="0"/>
              </a:rPr>
              <a:t>4. В следующем окне введите имя сайта (например, Мир книг), имя пользователя (например, администратор), пароль (выберите пароль, состоящий из больших, маленьких букв, цифр и символов) и адрес электронной почты, а также Нажмите кнопку Установить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 Запомните имя пользователя и пароль! Затем вы войдете в раздел редактора через этот логин, пароль для управления сайтом.</a:t>
            </a:r>
          </a:p>
          <a:p>
            <a:pPr indent="715963"/>
            <a:r>
              <a:rPr lang="ru-RU" sz="3100" dirty="0" smtClean="0">
                <a:latin typeface="Arial" pitchFamily="34" charset="0"/>
                <a:cs typeface="Arial" pitchFamily="34" charset="0"/>
              </a:rPr>
              <a:t>5. После установки платформы можно получить доступ к сайту через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Sign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2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ПЛАТФОРМЫ ДЛЯ САЙТА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2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ПЛАТФОРМЫ ДЛЯ САЙТА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12723" y="1510492"/>
            <a:ext cx="11358642" cy="494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4161" y="1367616"/>
            <a:ext cx="112157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Ответьте на вопросы:</a:t>
            </a:r>
          </a:p>
          <a:p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Какое программное обеспечение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Каков адрес официального сайта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помощью какой системы создается база данных?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Что такое домен?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каких целей используют </a:t>
            </a:r>
            <a:r>
              <a:rPr lang="ru-RU" sz="3600" smtClean="0">
                <a:latin typeface="Arial" pitchFamily="34" charset="0"/>
                <a:cs typeface="Arial" pitchFamily="34" charset="0"/>
              </a:rPr>
              <a:t>WordPress?</a:t>
            </a:r>
            <a:endParaRPr lang="ru-RU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439054"/>
            <a:ext cx="113586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 algn="just">
              <a:spcAft>
                <a:spcPts val="600"/>
              </a:spcAft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является одной из самых популярных платформ CMS для создания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веб-сайта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С помощью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вы можете создавать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веб-сайты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для посетителей различной сложности, личные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блоги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сайты обслуживания, многостраничные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интернет-магазины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бизнес-проекты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Изучив использование самых популярных возможностей CMS, вы сможете не только создать сайт не только для себя, но и на заказ, а также заработать доход, поддерживая уже существующие проекты. Обратите внимание, что профессионалы, работающие на платформе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сегодня пользуются большим спросом на рынке труда!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96046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ПЛАТФОРМ CMS 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2789" y="1439054"/>
            <a:ext cx="1000132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установить CMS платформы?</a:t>
            </a:r>
          </a:p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технические требования предъявляются к компьютерам для установки CMS-платформ?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34355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712788" indent="-620713" algn="ctr"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 ЗНАЕТЕ ЭТО?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789" y="3867946"/>
            <a:ext cx="1000132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ОСНОВНЫЕ ПОНЯТИЯ</a:t>
            </a:r>
          </a:p>
          <a:p>
            <a:pPr marL="712788" indent="-620713" algn="ctr"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Local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server-это приложение, которое принимает запросы от клиента и отправляет им соответствующие ответы.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296178"/>
            <a:ext cx="115729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Платформы CMS имеют широкий спектр функциональных возможностей, которые помогут вам создавать целевые сайты из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biok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такие как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Constructor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CMS можно условно разделить на следующие разделы; база данных, в которой содержатся данные о содержании сайта, пользователях и других важных объектах; визуальный редактор, который поможет вам быстро и легко создавать страницы, шаблоны с различными темами и структурами, модули 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которые позволяют добавлять дополнительные функции на сайт.. 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ВНИМАНИЕ!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971" y="1204536"/>
            <a:ext cx="115729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Как установить CMS платформы?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Какие технические требования предъявляются к компьютерам для установки CMS-платформ?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Мы рассмотрим, как установить одну из платформ CMS — платформу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для создания целевого сайта.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Установить и использовать платформу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можно тремя различными способами.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Первый способ: для пользователей, которые уже начали создавать сайт на платформе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был предложен бесплатный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в котором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Wордпресс.ком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через него можно зарегистрироваться и создать сайт.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ПЛАТФОРМЫ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296178"/>
            <a:ext cx="116443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Второй способ: установка платформы на локальный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веб-сервер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расположенный на компьютере. Локальный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веб-сервер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— это три программных продукта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веб-сервер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Apache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т.д.).; язык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программирования или интерпретатор: PHP и т.д.; система управления базами данных: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т.д.) концентрированный, взаимосвязанный и настраиваемый пакет, например,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Xampp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Denwer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После установки на компьютер какой-либо из локального набора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веб-серверов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платформа является последней версией программного обеспечения (например,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wордпресс.орг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загружает и устанавливает.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ПЛАТФОРМЫ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724806"/>
            <a:ext cx="1164439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Третий способ: если есть зарегистрированный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и домен, платформа может использовать последнюю версию программного обеспечения с адреса официального сайта (например,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wордпресс.орг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 скачать. Загруженная платформа переносится и устанавливается на удаленный сервер (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УСТАНОВКА ПЛАТФОРМЫ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1443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- тип сервиса, предоставляющий место для сайта. Любой сайт размещается на одном сервере и занимает определенное количество места.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Доменное (доменное) имя - адрес или название сайта, находящегося на одном из локальных или глобальных сетевых (интернет) серверов. Через домен можно связаться с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базой данных, на которой расположен сайт.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548dd7b1d6aa2497ebde31c6db83cb8e5c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1385</Words>
  <Application>Microsoft Office PowerPoint</Application>
  <PresentationFormat>Произвольный</PresentationFormat>
  <Paragraphs>96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425</cp:revision>
  <dcterms:created xsi:type="dcterms:W3CDTF">2020-04-13T08:05:16Z</dcterms:created>
  <dcterms:modified xsi:type="dcterms:W3CDTF">2020-11-02T18:11:36Z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