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8" r:id="rId4"/>
    <p:sldId id="466" r:id="rId5"/>
    <p:sldId id="425" r:id="rId6"/>
    <p:sldId id="484" r:id="rId7"/>
    <p:sldId id="485" r:id="rId8"/>
    <p:sldId id="48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7" r:id="rId19"/>
    <p:sldId id="478" r:id="rId20"/>
    <p:sldId id="476" r:id="rId21"/>
    <p:sldId id="479" r:id="rId22"/>
    <p:sldId id="464" r:id="rId23"/>
    <p:sldId id="481" r:id="rId24"/>
    <p:sldId id="480" r:id="rId25"/>
    <p:sldId id="483" r:id="rId26"/>
  </p:sldIdLst>
  <p:sldSz cx="12169775" cy="7021513"/>
  <p:notesSz cx="5765800" cy="3244850"/>
  <p:custDataLst>
    <p:tags r:id="rId2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ordpres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870045" y="3653632"/>
            <a:ext cx="5643602" cy="129319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3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ПЛАТФОРМАМИ </a:t>
            </a:r>
            <a:r>
              <a:rPr lang="en-US" sz="3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CMS</a:t>
            </a:r>
            <a:endParaRPr lang="ru-RU" sz="3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Kak-smenit-CMS-u-svoego-sai--te.jpg"/>
          <p:cNvPicPr>
            <a:picLocks noChangeAspect="1"/>
          </p:cNvPicPr>
          <p:nvPr/>
        </p:nvPicPr>
        <p:blipFill>
          <a:blip r:embed="rId4">
            <a:lum contrast="30000"/>
          </a:blip>
          <a:srcRect r="48571"/>
          <a:stretch>
            <a:fillRect/>
          </a:stretch>
        </p:blipFill>
        <p:spPr>
          <a:xfrm>
            <a:off x="7370771" y="2510624"/>
            <a:ext cx="4584690" cy="38800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296178"/>
            <a:ext cx="110014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Платформы CMS предоставляют возможность наполнять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сайта материалами, изменять их и управлять ресурсами, создавать новые страницы, оптимизировать внешний вид сайта, дизайн и улучшать его содержимое. Многофункциональность сайта, возможности, удобство использования зависят от платформы CMS. Правильно подобранная платформа, помимо успешного создания сайта, рекламы, позволяет клиенту работать с удовольствием, надежно и на требуемом уровне.</a:t>
            </a: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ВОЗМОЖНОСТИ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296178"/>
            <a:ext cx="110014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Платформы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CMS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делятся на две группы:</a:t>
            </a:r>
          </a:p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- системы с открытым исходным кодом (распространяется бесплатно), позволяющие пользователю изменять свой внутренний код: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Drupal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Tipo3,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OpenCart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Serendipity,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Dotclear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ImpressPages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Chamilo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Magento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Presta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Shop;-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92075" indent="898525" algn="just">
              <a:buFontTx/>
              <a:buChar char="-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закрытый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код (распространяемый в коммерческих целях), системы, которые не позволяют пользователю изменять свой внутренний код: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Shopify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1s-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Битрикс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92075"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CS-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cart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DataLife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Engine,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BigCommerce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Shop-Script.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ВОЗМОЖНОСТИ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296178"/>
            <a:ext cx="110014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CMS делится на два типа в зависимости от функции платформы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высокая специализация.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Эти системы обладают исключительными возможностями и являются платформами, предназначенными для решения специально определенных задач (например, для организации интернет - магазинов: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Free-OpenCart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Magento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т. д.)., распространяемый в коммерческих целях, то есть платный 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BigCommerce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Shop-Script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т. д.);</a:t>
            </a:r>
          </a:p>
          <a:p>
            <a:pPr marL="92075" indent="898525" algn="just"/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512723" y="1581930"/>
            <a:ext cx="11001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универсальные.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Платформы, предназначенные для решения различных задач (например,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Typo3).</a:t>
            </a:r>
          </a:p>
        </p:txBody>
      </p:sp>
      <p:pic>
        <p:nvPicPr>
          <p:cNvPr id="14338" name="Picture 2" descr="https://hsp.kz/wp-content/uploads/cms-moduli-ot-platejnoi-sistemy-1024x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17" y="3010690"/>
            <a:ext cx="6681766" cy="34648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WORDPRESS 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867682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/>
              <a:t>(</a:t>
            </a:r>
            <a:r>
              <a:rPr lang="en-US" sz="3600" dirty="0" smtClean="0">
                <a:hlinkClick r:id="rId2"/>
              </a:rPr>
              <a:t>https://wordpress.org/</a:t>
            </a:r>
            <a:r>
              <a:rPr lang="en-US" sz="3600" dirty="0" smtClean="0"/>
              <a:t>)</a:t>
            </a:r>
            <a:r>
              <a:rPr lang="ru-RU" sz="3600" dirty="0" smtClean="0"/>
              <a:t> </a:t>
            </a:r>
          </a:p>
          <a:p>
            <a:pPr marL="92075" indent="898525"/>
            <a:r>
              <a:rPr lang="ru-RU" sz="3600" dirty="0" smtClean="0"/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это всемирно известная платформа, изначально предназначенная для создания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блогов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теперь ее возможности расширяются.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033" t="5714" r="3473"/>
          <a:stretch>
            <a:fillRect/>
          </a:stretch>
        </p:blipFill>
        <p:spPr bwMode="auto">
          <a:xfrm>
            <a:off x="7013581" y="1581930"/>
            <a:ext cx="46759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WORDPRESS 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941351" y="1581930"/>
            <a:ext cx="10072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Платформа очень проста в использовании, дополнительный сайт можно настроить на любой вид, основанный на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плагинах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готовых шаблонах (есть тысячи типов). С помощью редактора, который управляет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контентом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платформы, можно создавать и редактировать структуру сайта, регистрировать пользователей.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WORDPRESS 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260" b="1744"/>
          <a:stretch>
            <a:fillRect/>
          </a:stretch>
        </p:blipFill>
        <p:spPr bwMode="auto">
          <a:xfrm>
            <a:off x="1655731" y="129617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dirty="0" smtClean="0"/>
              <a:t>JOOMLA</a:t>
            </a:r>
            <a:r>
              <a:rPr lang="ru-RU" dirty="0" smtClean="0"/>
              <a:t>!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941351" y="1581930"/>
            <a:ext cx="10715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(https://www.joomla.org/)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очень простой, не требующий специальных знаний, бесплатный тип системы, предназначенный для начинающих создавать сайт. </a:t>
            </a:r>
          </a:p>
          <a:p>
            <a:pPr marL="92075" indent="898525" algn="just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это платформа, предназначенная для создания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веб-сайта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не основанного на текстовом содержании, которая позволяет управлять “пользовательскими типами сообщений”, то есть типами сообщений, которые должны оставаться открытыми в определенное время.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dirty="0" smtClean="0"/>
              <a:t>JOOMLA</a:t>
            </a:r>
            <a:r>
              <a:rPr lang="ru-RU" dirty="0" smtClean="0"/>
              <a:t>!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727037" y="1439054"/>
            <a:ext cx="10715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Платформа также предлагает множество функций для управления пользователями. Платформа имеет многоязычную поддержку, и вам не нужно устанавливать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(например,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), чтобы добавить языки сайта. Платформа позволяет одновременно использовать несколько шаблонов или тем для различного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контента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5415" y="5010954"/>
            <a:ext cx="1485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4796640"/>
            <a:ext cx="29274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dirty="0" smtClean="0"/>
              <a:t>JOOMLA</a:t>
            </a:r>
            <a:r>
              <a:rPr lang="ru-RU" dirty="0" smtClean="0"/>
              <a:t>!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51" y="1439054"/>
            <a:ext cx="102168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5599" y="1887610"/>
            <a:ext cx="10858576" cy="5133903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indent="808038" algn="just">
              <a:buFont typeface="Wingdings" pitchFamily="2" charset="2"/>
              <a:buChar char="q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Принцип работы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CMS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08038" algn="just">
              <a:buFont typeface="Wingdings" pitchFamily="2" charset="2"/>
              <a:buChar char="q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понятия CMS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08038" algn="just">
              <a:buFont typeface="Wingdings" pitchFamily="2" charset="2"/>
              <a:buChar char="q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Виды CMS платформ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08038" algn="just">
              <a:buFont typeface="Wingdings" pitchFamily="2" charset="2"/>
              <a:buChar char="q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Примеры наиболее эффективных из платформ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CMS</a:t>
            </a:r>
          </a:p>
          <a:p>
            <a:pPr indent="808038" algn="just">
              <a:buFont typeface="Wingdings" pitchFamily="2" charset="2"/>
              <a:buChar char="q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spc="32" dirty="0" smtClean="0">
                <a:latin typeface="Arial" pitchFamily="34" charset="0"/>
                <a:cs typeface="Arial" pitchFamily="34" charset="0"/>
              </a:rPr>
              <a:t>Виды сайтов, созданных при помощи</a:t>
            </a:r>
            <a:r>
              <a:rPr lang="en-US" sz="4400" spc="3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spc="32" dirty="0" err="1" smtClean="0">
                <a:latin typeface="Arial" pitchFamily="34" charset="0"/>
                <a:cs typeface="Arial" pitchFamily="34" charset="0"/>
              </a:rPr>
              <a:t>cms</a:t>
            </a:r>
            <a:r>
              <a:rPr lang="ru-RU" sz="4400" spc="32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dirty="0" smtClean="0"/>
              <a:t>DRUPAL</a:t>
            </a:r>
            <a:endParaRPr lang="ru-RU" spc="43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t="48785"/>
          <a:stretch>
            <a:fillRect/>
          </a:stretch>
        </p:blipFill>
        <p:spPr bwMode="auto">
          <a:xfrm>
            <a:off x="8442341" y="4582326"/>
            <a:ext cx="3386262" cy="19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6971" y="1224740"/>
            <a:ext cx="112157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/>
            <a:r>
              <a:rPr lang="en-US" sz="3200" dirty="0" err="1" smtClean="0"/>
              <a:t>Drupal</a:t>
            </a:r>
            <a:r>
              <a:rPr lang="en-US" sz="3200" dirty="0" smtClean="0"/>
              <a:t> (https://www.drupal.org/)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многофункциональная, относительно медленная платформа, охватывающая все элементы в себе для создания полноценного сайта.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Drupal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также является гибкой платформой для работы с “пользовательскими типами сообщений”, такими как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2075" indent="898525"/>
            <a:r>
              <a:rPr lang="ru-RU" sz="3200" dirty="0" smtClean="0">
                <a:latin typeface="Arial" pitchFamily="34" charset="0"/>
                <a:cs typeface="Arial" pitchFamily="34" charset="0"/>
              </a:rPr>
              <a:t> Платформа способна управлять как пользователями, так и многоязычными</a:t>
            </a:r>
          </a:p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сайтами. Эта платформа также является </a:t>
            </a:r>
          </a:p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более безопасной платформой </a:t>
            </a:r>
          </a:p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,чем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25789" t="3774" r="34128" b="60377"/>
          <a:stretch>
            <a:fillRect/>
          </a:stretch>
        </p:blipFill>
        <p:spPr bwMode="auto">
          <a:xfrm>
            <a:off x="10514043" y="136761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2" y="1296178"/>
            <a:ext cx="113001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369847" y="224608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DRUPAL</a:t>
            </a:r>
            <a:endParaRPr kumimoji="0" lang="ru-RU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4161" y="1367616"/>
            <a:ext cx="11144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185738"/>
            <a:r>
              <a:rPr lang="ru-RU" dirty="0" smtClean="0">
                <a:latin typeface="Arial" pitchFamily="34" charset="0"/>
                <a:cs typeface="Arial" pitchFamily="34" charset="0"/>
              </a:rPr>
              <a:t>Как правило, с помощью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CMS-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платформ создаются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сайты: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/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блог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форум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phpBB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vBulletin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/>
            <a:r>
              <a:rPr lang="ru-RU" dirty="0" smtClean="0">
                <a:latin typeface="Arial" pitchFamily="34" charset="0"/>
                <a:cs typeface="Arial" pitchFamily="34" charset="0"/>
              </a:rPr>
              <a:t> - интернет-магазин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Magento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OpenCart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Commerce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/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сети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Instantchms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Social Engine);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26970" y="296046"/>
            <a:ext cx="11715833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600" spc="32" dirty="0" smtClean="0"/>
              <a:t>ВИДЫ САЙТОВ, СОЗДАННЫХ ПРИ ПОМОЩИ</a:t>
            </a:r>
            <a:r>
              <a:rPr lang="en-US" sz="3600" spc="32" dirty="0" smtClean="0"/>
              <a:t> CMS</a:t>
            </a:r>
            <a:r>
              <a:rPr lang="ru-RU" sz="3600" spc="32" dirty="0" smtClean="0"/>
              <a:t> </a:t>
            </a:r>
            <a:endParaRPr lang="ru-RU" sz="36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4161" y="1581930"/>
            <a:ext cx="111443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185738"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сети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Instantchms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Social Engine);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личные сайты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Monstra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корпоративные сайты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Joomla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Drupal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9388" indent="185738"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порталы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Drupal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26970" y="296046"/>
            <a:ext cx="11715833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600" spc="32" dirty="0" smtClean="0"/>
              <a:t>ВИДЫ САЙТОВ, СОЗДАННЫХ ПРИ ПОМОЩИ</a:t>
            </a:r>
            <a:r>
              <a:rPr lang="en-US" sz="3600" spc="32" dirty="0" smtClean="0"/>
              <a:t> CMS</a:t>
            </a:r>
            <a:r>
              <a:rPr lang="ru-RU" sz="3600" spc="32" dirty="0" smtClean="0"/>
              <a:t> </a:t>
            </a:r>
            <a:endParaRPr lang="ru-RU" sz="36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599" y="1439054"/>
            <a:ext cx="1114432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185738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Какие платформы называются CMS-платформами с открытым исходным кодом? Приведите пример.</a:t>
            </a:r>
          </a:p>
          <a:p>
            <a:pPr marL="179388" indent="185738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Какие платформы называются CMS-платформами с закрытым кодом? Приведите пример.</a:t>
            </a:r>
          </a:p>
          <a:p>
            <a:pPr marL="179388" indent="185738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Перечислите CMS-платформы, предназначенные для корпоративных сайтов.</a:t>
            </a: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4336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32" dirty="0" smtClean="0"/>
              <a:t>ЗАКРЕПЛЕНИЕ</a:t>
            </a:r>
            <a:endParaRPr lang="ru-RU" sz="39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4161" y="1581930"/>
            <a:ext cx="1114432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185738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Ответьте на вопросы:</a:t>
            </a:r>
          </a:p>
          <a:p>
            <a:pPr marL="179388" indent="185738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Запишите CMS-платформы, предназначенные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интернет-магазинов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9388" indent="185738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Приведите примеры платформ CMS с высоким рейтингом.  Напишите, почему их рейтинг высок?</a:t>
            </a: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4336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32" dirty="0" smtClean="0"/>
              <a:t>ЗАДАНИЕ ДЛЯ САМОСТОЯТЕЛЬНОЙ РАБОТЫ</a:t>
            </a:r>
            <a:endParaRPr lang="ru-RU" sz="39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367616"/>
            <a:ext cx="113586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898525" algn="just"/>
            <a:r>
              <a:rPr lang="ru-RU" sz="3400" dirty="0" smtClean="0">
                <a:latin typeface="Arial" pitchFamily="34" charset="0"/>
                <a:cs typeface="Arial" pitchFamily="34" charset="0"/>
              </a:rPr>
              <a:t>За последнее десятилетие современные сайты значительно продвинулись по сравнению с обычными сайтами. Современные сайты состоят из набора страниц, содержащих строгие функциональные возможности, которые трудно повторить, за исключением сдержанного дизайна и продуманных методов рекламы. По этой причине большинство пользователей предпочитают использовать популярные платформы CMS, а не писать современный сайт с различными функциями "с нуля".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6971" y="367484"/>
            <a:ext cx="11715832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 РАБОТЫ CMS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47" y="1510492"/>
            <a:ext cx="115015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349250" algn="just"/>
            <a:r>
              <a:rPr lang="ru-RU" sz="3400" dirty="0" smtClean="0">
                <a:latin typeface="Arial" pitchFamily="34" charset="0"/>
                <a:cs typeface="Arial" pitchFamily="34" charset="0"/>
              </a:rPr>
              <a:t>Какие возможности должны иметь платформы CMS?</a:t>
            </a:r>
          </a:p>
          <a:p>
            <a:pPr marL="92075" indent="349250" algn="just"/>
            <a:r>
              <a:rPr lang="ru-RU" sz="3400" dirty="0" smtClean="0">
                <a:latin typeface="Arial" pitchFamily="34" charset="0"/>
                <a:cs typeface="Arial" pitchFamily="34" charset="0"/>
              </a:rPr>
              <a:t>Как работать на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платформах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CMS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6971" y="367484"/>
            <a:ext cx="11715832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 РАБОТЫ CMS</a:t>
            </a:r>
          </a:p>
        </p:txBody>
      </p:sp>
      <p:pic>
        <p:nvPicPr>
          <p:cNvPr id="4" name="Рисунок 3" descr="what-cm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77" y="2939252"/>
            <a:ext cx="6215106" cy="37290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ВИДЫ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439054"/>
            <a:ext cx="110014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Платформа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 закрытым кодом - это зашифрованное программное обеспечение. </a:t>
            </a:r>
          </a:p>
          <a:p>
            <a:pPr marL="92075" indent="898525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Его содержимое невозможно просмотреть, отредактировать, изменить, добавить в него дополнения.</a:t>
            </a:r>
          </a:p>
          <a:p>
            <a:pPr marL="92075" indent="898525" algn="just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Plugin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плагин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- дополнительное приложение для программного обеспечения. Он служит для расширения возможностей приложения.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ВИДЫ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296178"/>
            <a:ext cx="10883934" cy="553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ВИДЫ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3053" y="1296178"/>
            <a:ext cx="5500726" cy="50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7792" t="82905" r="6493" b="10069"/>
          <a:stretch>
            <a:fillRect/>
          </a:stretch>
        </p:blipFill>
        <p:spPr bwMode="auto">
          <a:xfrm>
            <a:off x="3013053" y="4939516"/>
            <a:ext cx="5072098" cy="4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72E-6 2.66606E-6 L 0.0382 -0.193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ВИДЫ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441417" y="1296178"/>
            <a:ext cx="9072626" cy="53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439054"/>
            <a:ext cx="11001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985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Компании, которые хотят рекламировать себя или свой продукт через интернет, должны иметь собственный персональный сайт. В отличие от специализированных фирм с группой профессионалов, в большинстве организаций не хватает специалистов для создания персонального сайта. По этой причине они используют CMS-платформы со стандартным набором функций. По этой причине они используют CMS-платформы со стандартным набором функций. </a:t>
            </a:r>
          </a:p>
        </p:txBody>
      </p:sp>
      <p:sp>
        <p:nvSpPr>
          <p:cNvPr id="1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ВИДЫ </a:t>
            </a:r>
            <a:r>
              <a:rPr lang="en-US" spc="43" dirty="0" smtClean="0"/>
              <a:t>CMS</a:t>
            </a:r>
            <a:r>
              <a:rPr lang="ru-RU" spc="43" dirty="0" smtClean="0"/>
              <a:t> ПЛАТФОРМ</a:t>
            </a:r>
            <a:endParaRPr lang="ru-RU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ff5293275cf729de1c1c8ab2416c348b3271d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873</Words>
  <Application>Microsoft Office PowerPoint</Application>
  <PresentationFormat>Произвольный</PresentationFormat>
  <Paragraphs>74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Информатика и ИТ</vt:lpstr>
      <vt:lpstr>ПЛАН УРОКА</vt:lpstr>
      <vt:lpstr>Слайд 3</vt:lpstr>
      <vt:lpstr>Слайд 4</vt:lpstr>
      <vt:lpstr>ВИДЫ CMS ПЛАТФОРМ</vt:lpstr>
      <vt:lpstr>ВИДЫ CMS ПЛАТФОРМ</vt:lpstr>
      <vt:lpstr>ВИДЫ CMS ПЛАТФОРМ</vt:lpstr>
      <vt:lpstr>ВИДЫ CMS ПЛАТФОРМ</vt:lpstr>
      <vt:lpstr>ВИДЫ CMS ПЛАТФОРМ</vt:lpstr>
      <vt:lpstr>ВОЗМОЖНОСТИ CMS ПЛАТФОРМ</vt:lpstr>
      <vt:lpstr>ВОЗМОЖНОСТИ CMS ПЛАТФОРМ</vt:lpstr>
      <vt:lpstr>ОСНОВНЫЕ ПОНЯТИЯ</vt:lpstr>
      <vt:lpstr>ОСНОВНЫЕ ПОНЯТИЯ</vt:lpstr>
      <vt:lpstr> WORDPRESS </vt:lpstr>
      <vt:lpstr> WORDPRESS </vt:lpstr>
      <vt:lpstr> WORDPRESS </vt:lpstr>
      <vt:lpstr>JOOMLA!</vt:lpstr>
      <vt:lpstr>JOOMLA!</vt:lpstr>
      <vt:lpstr>JOOMLA!</vt:lpstr>
      <vt:lpstr>DRUPAL</vt:lpstr>
      <vt:lpstr>Слайд 21</vt:lpstr>
      <vt:lpstr>ВИДЫ САЙТОВ, СОЗДАННЫХ ПРИ ПОМОЩИ CMS </vt:lpstr>
      <vt:lpstr>ВИДЫ САЙТОВ, СОЗДАННЫХ ПРИ ПОМОЩИ CMS </vt:lpstr>
      <vt:lpstr>ЗАКРЕПЛЕНИЕ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378</cp:revision>
  <dcterms:created xsi:type="dcterms:W3CDTF">2020-04-13T08:05:16Z</dcterms:created>
  <dcterms:modified xsi:type="dcterms:W3CDTF">2020-10-26T06:03:26Z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