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82" r:id="rId4"/>
    <p:sldId id="455" r:id="rId5"/>
    <p:sldId id="298" r:id="rId6"/>
    <p:sldId id="456" r:id="rId7"/>
    <p:sldId id="458" r:id="rId8"/>
    <p:sldId id="459" r:id="rId9"/>
    <p:sldId id="462" r:id="rId10"/>
    <p:sldId id="461" r:id="rId11"/>
    <p:sldId id="457" r:id="rId12"/>
    <p:sldId id="463" r:id="rId13"/>
    <p:sldId id="465" r:id="rId14"/>
    <p:sldId id="425" r:id="rId15"/>
    <p:sldId id="447" r:id="rId16"/>
    <p:sldId id="464" r:id="rId17"/>
  </p:sldIdLst>
  <p:sldSz cx="12169775" cy="7021513"/>
  <p:notesSz cx="5765800" cy="3244850"/>
  <p:custDataLst>
    <p:tags r:id="rId1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>
        <p:scale>
          <a:sx n="33" d="100"/>
          <a:sy n="33" d="100"/>
        </p:scale>
        <p:origin x="-1800" y="-738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8\1%20&#1095;&#1077;&#1090;&#1074;&#1077;&#1088;&#1090;&#1100;\9%20&#1059;&#1056;&#1054;&#1050;\new%20movie%20(5)(2).movie.mp4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798607" y="2939252"/>
            <a:ext cx="6643734" cy="3093685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УПРАВЛЕНИЕ ИССЛЕДОВАТЕЛЬСКИМИ ПРОЕКТАМИ НА ОСНОВЕ SMM. ОТКРЫТИЕ КАНАЛА В СЕТИ TELEGRAM</a:t>
            </a:r>
            <a:endParaRPr lang="ru-RU" sz="39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2510624"/>
            <a:ext cx="3363773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0" name="Picture 2" descr="https://orenonline.ru/wp-content/uploads/2019/11/telegra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84887" y="-598487"/>
            <a:ext cx="4000528" cy="2823359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2010558"/>
            <a:ext cx="7072362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4. Для организации различных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опросов на канале используется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раздел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Poll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этого в разделе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"Параметры вопросов и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ответов" и "настройки«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указывается тип анкеты (4).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КАНАЛОМ В СЕТИ TELEGRAM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3713" y="1439054"/>
            <a:ext cx="394515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99531" y="1224740"/>
            <a:ext cx="3000396" cy="540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655599" y="1510492"/>
            <a:ext cx="79296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установки логотипа на канале выбирается фотокамера (1).</a:t>
            </a:r>
          </a:p>
          <a:p>
            <a:pPr indent="625475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Название канала (2), его краткое содержание (3) и тип (4) могут быть изменены.</a:t>
            </a:r>
          </a:p>
          <a:p>
            <a:pPr indent="625475"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проведения переговоров и обсуждений по проекту на канале можно открыть группу, связанную с отдельным каналом(5). 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42407" y="1224740"/>
            <a:ext cx="3000396" cy="540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84161" y="1653368"/>
            <a:ext cx="707236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/>
            <a:r>
              <a:rPr lang="ru-RU" sz="3200" dirty="0" smtClean="0">
                <a:latin typeface="Arial" pitchFamily="34" charset="0"/>
                <a:cs typeface="Arial" pitchFamily="34" charset="0"/>
              </a:rPr>
              <a:t>4. Дополнительные администраторы для ввода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канал добавляются через раздел администраторов (6).</a:t>
            </a:r>
          </a:p>
          <a:p>
            <a:pPr indent="533400"/>
            <a:r>
              <a:rPr lang="ru-RU" sz="3200" dirty="0" smtClean="0">
                <a:latin typeface="Arial" pitchFamily="34" charset="0"/>
                <a:cs typeface="Arial" pitchFamily="34" charset="0"/>
              </a:rPr>
              <a:t>5. Также можно добавлять пользователей в канал (7) и удалять их (8).</a:t>
            </a:r>
          </a:p>
          <a:p>
            <a:pPr indent="533400"/>
            <a:r>
              <a:rPr lang="ru-RU" sz="3200" dirty="0" smtClean="0">
                <a:latin typeface="Arial" pitchFamily="34" charset="0"/>
                <a:cs typeface="Arial" pitchFamily="34" charset="0"/>
              </a:rPr>
              <a:t>6. Для отключения канала от сети выбирается инструкция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Delete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(9).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ИНТЕРЕСНЫЕ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ФУНКЦИИ 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new movie (5)(2).movi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55599" y="1367616"/>
            <a:ext cx="10930014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12723" y="1724806"/>
            <a:ext cx="1114432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1. Объясните типы каналов в сети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их отличия.</a:t>
            </a:r>
          </a:p>
          <a:p>
            <a:pPr marL="514350" indent="-514350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2. Что такое логотип и зачем он нужен?</a:t>
            </a:r>
          </a:p>
          <a:p>
            <a:pPr marL="514350" indent="-514350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3. Зачем нужен дополнительный администратор в сети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4. Что такое анкета? Для каких целей используется анкета на каналах?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367616"/>
            <a:ext cx="1114432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Откройте канал, который можно получить доступ через приглашение в сети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Для канала выберите название, исходя из темы проекта, и дайте ему краткое описание, укажите тип канала.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В зависимости от содержания проекта, установите логотип на канале.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Чтобы добавить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канал, введите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administrator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939120"/>
            <a:ext cx="1114432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4. Добавьте своих друзей, чтобы использовать канал.</a:t>
            </a:r>
          </a:p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5. В зависимости от темы проекта, создайте анкету для изучения запросов и предложений клиентов.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98475" y="1724806"/>
            <a:ext cx="10858576" cy="5285162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Продвижение маркетинга в социальных сетях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Открытие канала в сети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telegram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абота с каналом в сети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telegram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Настройка канала в сети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telegram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Интересные функции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сети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telegram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367616"/>
            <a:ext cx="110728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Сеть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эффективна для привлечения, расширения целевой аудитории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 это популярная платформа. Канал в сети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является средством передачи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от одного человека к другому,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отправляется подписчикам канала одновременно из одного источника. Пользователи могут подписываться на канал и получать периодически отправляемый тематический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439054"/>
            <a:ext cx="112872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Право на публикацию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принадлежит только администратору. </a:t>
            </a:r>
          </a:p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Telegram-каналы создаются с точки зрения таких идей, как совместное использование интересного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реализация целенаправленных исследовательских проектов. Канал может является корпоративным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блогом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нужно искать авторский стиль, создавать эксклюзивный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избегать плагиата.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67616"/>
            <a:ext cx="778674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>
              <a:buAutoNum type="arabicPeriod"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Telegram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desktop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(для компьютеров): нажмите на три строки (1) в левой части окна и выберите раздел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(создание нового канала) (2).</a:t>
            </a:r>
          </a:p>
          <a:p>
            <a:pPr marL="92075" indent="898525" algn="just"/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Android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: открывается список треков, через три строки выбирается "новый канал".</a:t>
            </a:r>
          </a:p>
          <a:p>
            <a:pPr marL="92075" indent="898525" algn="just"/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iOS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: в правом верхнем углу раздела"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Chats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"щелкните значок нового сообщения и выберите"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".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6393" r="40984"/>
          <a:stretch>
            <a:fillRect/>
          </a:stretch>
        </p:blipFill>
        <p:spPr bwMode="auto">
          <a:xfrm>
            <a:off x="8333979" y="1224740"/>
            <a:ext cx="3608823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5731" y="1296178"/>
            <a:ext cx="8715436" cy="551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367616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/>
            <a:r>
              <a:rPr lang="ru-RU" sz="2800" dirty="0" smtClean="0">
                <a:latin typeface="Arial" pitchFamily="34" charset="0"/>
                <a:cs typeface="Arial" pitchFamily="34" charset="0"/>
              </a:rPr>
              <a:t>2. В зависимости от цели проекта вводится название канала (3) и краткое содержание (4), и нажимается кнопка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92075" indent="898525"/>
            <a:r>
              <a:rPr lang="ru-RU" sz="2800" dirty="0" smtClean="0">
                <a:latin typeface="Arial" pitchFamily="34" charset="0"/>
                <a:cs typeface="Arial" pitchFamily="34" charset="0"/>
              </a:rPr>
              <a:t>3. Выбирается тип канала. Публичный канал (публичный канал, Все пользователи могут найти канал через поиск и присоединиться к нему) (5) или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Private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Private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который может быть членом только по заявке на предложение) (6). Адрес канала для обращения (7) пишется латинскими буквами. Первоначально требуется ввести адрес, который недоступен. 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59836"/>
          <a:stretch>
            <a:fillRect/>
          </a:stretch>
        </p:blipFill>
        <p:spPr bwMode="auto">
          <a:xfrm>
            <a:off x="8442341" y="1296178"/>
            <a:ext cx="3500462" cy="551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724806"/>
            <a:ext cx="112872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/>
            <a:r>
              <a:rPr lang="ru-RU" sz="3600" dirty="0" smtClean="0">
                <a:latin typeface="Arial" pitchFamily="34" charset="0"/>
                <a:cs typeface="Arial" pitchFamily="34" charset="0"/>
              </a:rPr>
              <a:t>4. На следующем этапе предлагается добавить членов для канала. Сеть автоматически рекомендует пользователям список контактов. Выбирается раздел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 пометкой нужных или пропускается этот шаг через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Skype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ОТКРЫТИЕ КАНАЛА В СЕТИ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TELEGRAM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s://orenonline.ru/wp-content/uploads/2019/11/tele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037" y="4868078"/>
            <a:ext cx="2143140" cy="1512514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89202"/>
            <a:ext cx="11287204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1. Уведомление о переходе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на канал можно отключить (1).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2. Для выполнения таких настроек,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установка логотипа на канал,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разметка администраторов,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выбирается инструкция канала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управления.</a:t>
            </a:r>
          </a:p>
          <a:p>
            <a:pPr marL="92075" indent="-92075"/>
            <a:r>
              <a:rPr lang="ru-RU" sz="3200" dirty="0" smtClean="0">
                <a:latin typeface="Arial" pitchFamily="34" charset="0"/>
                <a:cs typeface="Arial" pitchFamily="34" charset="0"/>
              </a:rPr>
              <a:t>3. Для добавления пользователей </a:t>
            </a:r>
          </a:p>
          <a:p>
            <a:pPr marL="92075" indent="-92075"/>
            <a:r>
              <a:rPr lang="ru-RU" sz="3200" dirty="0" smtClean="0">
                <a:latin typeface="Arial" pitchFamily="34" charset="0"/>
                <a:cs typeface="Arial" pitchFamily="34" charset="0"/>
              </a:rPr>
              <a:t>в канал выбирается раздел</a:t>
            </a:r>
          </a:p>
          <a:p>
            <a:pPr marL="92075" indent="-92075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members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(3).</a:t>
            </a:r>
          </a:p>
          <a:p>
            <a:pPr marL="92075" indent="-92075"/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КАНАЛОМ В СЕТИ TELEGRAM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7961" y="1439054"/>
            <a:ext cx="394515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198e3adeec0453adec47a1640f5e383273cf49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2513</TotalTime>
  <Words>701</Words>
  <Application>Microsoft Office PowerPoint</Application>
  <PresentationFormat>Произвольный</PresentationFormat>
  <Paragraphs>66</Paragraphs>
  <Slides>16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ЗАКРЕПЛЕНИЕ</vt:lpstr>
      <vt:lpstr>ЗАДАНИЕ ДЛЯ САМОСТОЯТЕЛЬНОЙ РАБОТЫ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324</cp:revision>
  <dcterms:created xsi:type="dcterms:W3CDTF">2020-04-13T08:05:16Z</dcterms:created>
  <dcterms:modified xsi:type="dcterms:W3CDTF">2020-10-12T01:10:13Z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