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382" r:id="rId4"/>
    <p:sldId id="298" r:id="rId5"/>
    <p:sldId id="386" r:id="rId6"/>
    <p:sldId id="405" r:id="rId7"/>
    <p:sldId id="406" r:id="rId8"/>
    <p:sldId id="407" r:id="rId9"/>
    <p:sldId id="408" r:id="rId10"/>
    <p:sldId id="409" r:id="rId11"/>
    <p:sldId id="411" r:id="rId12"/>
    <p:sldId id="410" r:id="rId13"/>
    <p:sldId id="413" r:id="rId14"/>
    <p:sldId id="412" r:id="rId15"/>
    <p:sldId id="414" r:id="rId16"/>
    <p:sldId id="416" r:id="rId17"/>
    <p:sldId id="418" r:id="rId18"/>
    <p:sldId id="404" r:id="rId19"/>
    <p:sldId id="424" r:id="rId20"/>
    <p:sldId id="425" r:id="rId21"/>
    <p:sldId id="419" r:id="rId22"/>
  </p:sldIdLst>
  <p:sldSz cx="12169775" cy="7021513"/>
  <p:notesSz cx="5765800" cy="3244850"/>
  <p:custDataLst>
    <p:tags r:id="rId24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 varScale="1">
        <p:scale>
          <a:sx n="63" d="100"/>
          <a:sy n="63" d="100"/>
        </p:scale>
        <p:origin x="-162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26.09.2020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012921" y="2939252"/>
            <a:ext cx="5857916" cy="286285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Продвижение </a:t>
            </a:r>
            <a:r>
              <a:rPr lang="ru-RU" sz="6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smm</a:t>
            </a:r>
            <a:r>
              <a:rPr lang="ru-RU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в сети </a:t>
            </a:r>
            <a:r>
              <a:rPr lang="ru-RU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Интернет</a:t>
            </a:r>
            <a:r>
              <a:rPr lang="ru-RU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0903" y="2510624"/>
            <a:ext cx="3363773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3010690"/>
            <a:ext cx="76438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Целевая аудитория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это люди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которые  с высокой вероятностью, покупают или используют ваш продукт. Целевая аудитория создает основу для выбора платформы.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6589" y="3153566"/>
            <a:ext cx="363313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1012789" y="2224872"/>
            <a:ext cx="105013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2. Определение целевой аудитории.</a:t>
            </a:r>
            <a:endParaRPr lang="ru-RU" sz="1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56655" y="4653764"/>
            <a:ext cx="3298806" cy="210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69847" y="2153434"/>
            <a:ext cx="1127454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3. Выбор платформы для маркетинга в социальных сетях.</a:t>
            </a:r>
          </a:p>
          <a:p>
            <a:pPr>
              <a:spcAft>
                <a:spcPts val="600"/>
              </a:spcAft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платформа для 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общения, обсуждения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публикации.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крупнейший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видеохостинговый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сайт, на котором размещаются видеозаписи различных процессов.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13779" y="4582326"/>
            <a:ext cx="3356819" cy="214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41285" y="2081996"/>
            <a:ext cx="11274546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позволяет обмениваться фотографиями и файлами разных типов, а также платформа, на которой можно проводить опросы.</a:t>
            </a:r>
          </a:p>
          <a:p>
            <a:pPr indent="625475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Instagram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это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фотоблог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состоящий из фотографий, сделанных из интервью и мероприятий.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2582062"/>
            <a:ext cx="67151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У вас есть конкуренты в социальных сетях? Изучите их клиентов: сколько их, кто, соответствует ли они вашей аудитории и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т.д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Что ваши конкуренты сообщают в сети (реклама, информация, новости компании, сообщения других групп, рекламные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акции, скидки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т.д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.)? 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3315" name="Picture 3" descr="Большие данные и ИИ: технологические тренды, трансформирующие современную  экономику - Реальная Эконом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13647" y="3082128"/>
            <a:ext cx="4053413" cy="25717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41351" y="1867682"/>
            <a:ext cx="10572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4. Изучение конкурентов.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2081996"/>
            <a:ext cx="1128720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 Изучение конкурентов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indent="715963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Количество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клиентов, комментарии которые оставляют на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сообщения, какие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сообщения приветствуются, как устроена система работы с творчеством, определить и проанализировать процессы, как администратор отвечает на вопросы. Когда вы анализируете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своих конкурентов, вы можете определить, что ваша аудитория предпочитает, и немедленно реагировать на сообщения, а также продумывать интересные идеи для своей группы.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2224872"/>
            <a:ext cx="114300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5. Интересные предложения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spcAft>
                <a:spcPts val="600"/>
              </a:spcAft>
            </a:pP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Подумайте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 своей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уникальной идее, отличной от идеи ваших конкурентов. После того, как вы определили, почему клиенты любят свою страницу, кто они, и что вы можете предложить им, вы можете создать проект и заполнить его данными.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512313"/>
            <a:ext cx="114300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азработать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и реализовать стратегию создания бренда в социальных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сетях.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Создание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интересного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и визуального ряда, профессионального подхода к получению изображений и видео. Нужно учитывать, что в основном визуальный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привлекает больше клиентов в социальных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сетях.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ОБЯЗАННОСТИ</a:t>
            </a:r>
            <a:r>
              <a:rPr kumimoji="0" lang="ru-RU" sz="4400" b="1" i="0" u="none" strike="noStrike" kern="0" cap="none" spc="43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СПЕЦИАЛИСТА </a:t>
            </a:r>
            <a:r>
              <a:rPr kumimoji="0" lang="en-US" sz="4400" b="1" i="0" u="none" strike="noStrike" kern="0" cap="none" spc="43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SMM</a:t>
            </a:r>
            <a:endParaRPr kumimoji="0" lang="ru-RU" sz="4400" b="1" i="0" u="none" strike="noStrike" kern="0" cap="none" spc="43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653368"/>
            <a:ext cx="1093001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3175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Знание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и эффективное использование социальных сетевых платформ, их аудитории, технологий, правил и средств автоматизации работы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сети.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622300" indent="3175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5)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Анализ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пользователей социальных сетей, эффективности рекламных сообщений и других показателей.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ОБЯЗАННОСТИ</a:t>
            </a:r>
            <a:r>
              <a:rPr kumimoji="0" lang="ru-RU" sz="4400" b="1" i="0" u="none" strike="noStrike" kern="0" cap="none" spc="43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СПЕЦИАЛИСТА </a:t>
            </a:r>
            <a:r>
              <a:rPr kumimoji="0" lang="en-US" sz="4400" b="1" i="0" u="none" strike="noStrike" kern="0" cap="none" spc="43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SMM</a:t>
            </a:r>
            <a:endParaRPr kumimoji="0" lang="ru-RU" sz="4400" b="1" i="0" u="none" strike="noStrike" kern="0" cap="none" spc="43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55599" y="1142981"/>
            <a:ext cx="1121576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Идеи для создания бизнеса в Интернете.</a:t>
            </a:r>
          </a:p>
          <a:p>
            <a:pPr algn="ctr">
              <a:spcAft>
                <a:spcPts val="600"/>
              </a:spcAft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1.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Онлайн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копицентр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625475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Суть идеи в следующем: клиент по электронной почте направляет вам электронный файл с текстом. Это могут быть курсовые и дипломные работы, электронные билеты, фотографии и т.д. Вы их распечатываете, если нужно, редактируете, сшиваете при необходимости, упаковываете и отправляете заказчику через курьера. </a:t>
            </a:r>
          </a:p>
          <a:p>
            <a:pPr algn="ctr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Vaikų ir paauglių psichologas | По-русс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3515" y="4653764"/>
            <a:ext cx="2500330" cy="1925254"/>
          </a:xfrm>
          <a:prstGeom prst="rect">
            <a:avLst/>
          </a:prstGeom>
          <a:noFill/>
        </p:spPr>
      </p:pic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84161" y="1939120"/>
            <a:ext cx="1100145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5475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625475"/>
            <a:r>
              <a:rPr lang="ru-RU" sz="3600" dirty="0" smtClean="0">
                <a:latin typeface="Arial" pitchFamily="34" charset="0"/>
                <a:cs typeface="Arial" pitchFamily="34" charset="0"/>
              </a:rPr>
              <a:t>Если вам близка тема создания приложений и сайтов, и есть опыт работы в визуальных редакторах, то можете начать зарабатывать на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онлайн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бизнесе по созданию сайтов 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а также их продвижению.</a:t>
            </a: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1510492"/>
            <a:ext cx="110014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Разработка приложений и сайтов.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98475" y="1724806"/>
            <a:ext cx="10144196" cy="5131273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Продвижение маркетинга в социальных сетях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Этапы продвижения маркетинга в сети Интернет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Обязанности специалиста </a:t>
            </a:r>
            <a:r>
              <a:rPr lang="en-US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SMM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spc="-1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Идеи для Интернет - бизнеса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84161" y="1224740"/>
            <a:ext cx="1114432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3. Служба тех.поддержки,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оказание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удаленных консультаций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spcAft>
                <a:spcPts val="600"/>
              </a:spcAft>
            </a:pPr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Это отличная идея для тех, кто хорошо разбирается в компьютерах. То, что в работе компьютера одним людям кажется элементарным, для других людей - темный и дремучий лес. Вы можете открыть службу тех.поддержки 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сервис-ремонта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Для работы будет достаточно мобильного телефона. Ваша задача – оказывать консультационные услуги по телефону и решать технические вопросы удаленно.</a:t>
            </a: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9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Что важно при определении целей и задач для продвижения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SMM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сети Интернет?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Как определить целевую аудиторию для исследовательского проекта?</a:t>
            </a:r>
          </a:p>
          <a:p>
            <a:pPr marL="179388" indent="185738">
              <a:spcAft>
                <a:spcPts val="600"/>
              </a:spcAft>
              <a:buFontTx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Считаете ли вы, что SMM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проекты должны выполняться только на одной платформе или на нескольких платформах?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Какое значение имеет изучение конкурентов в SMM-проектах?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79388" indent="185738"/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10" y="1296178"/>
            <a:ext cx="1143007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Продвижение маркетинга в социальных сетях в интернете является наиболее эффективным инструментом, который любой бизнес-представитель может привлечь клиентов на свой сайт через социальные сети,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блоги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и форумы. Поэтому число желающих вести свои проекты через социальные сети растет с каждым днем.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653368"/>
            <a:ext cx="1128720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продвигать SMM в сети Интернет?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Каковы этапы реализации SMM - проектов?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Каким требованиям должен соответствовать специалист SMM?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155533" y="367484"/>
            <a:ext cx="11787270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2010558"/>
            <a:ext cx="685804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Специалист SMM – человек занимающийся маркетингом в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социальных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сетях.</a:t>
            </a:r>
            <a:endParaRPr lang="ru-RU" sz="4400" dirty="0"/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0837" y="2010558"/>
            <a:ext cx="371477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653368"/>
            <a:ext cx="110014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Под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продвижением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маркетинга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в социальных сетях в интернете понимается подготовка авторских материалов, размещение рекламных сообщений, общение с клиентами, установление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дипломатичных отношений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 конкурентами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369887" y="296046"/>
            <a:ext cx="1179988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ВНИМАНИЕ!</a:t>
            </a:r>
            <a:endParaRPr kumimoji="0" lang="en-US" sz="40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3586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Для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продвижения маркетинга в социальных сетях в интернет - системах необходимо: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создавать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группы, каналы и страницы в     различных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медиа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средах, заполнить информацией о проекте;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постоянно вести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группы, каналы и страницы;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отвечать на вопросы, задаваемые о продуктах или услугах в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блогах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группах, каналах и страницах;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942804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sz="40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ПРОДВИЖЕНИЕ МАРКЕТИНГА В СОЦ.СЕТЯХ</a:t>
            </a:r>
            <a:endParaRPr kumimoji="0" lang="en-US" sz="40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Video Chat - Business Cartoons Vectors — Stock Vector © baavli #292970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56457" y="1724806"/>
            <a:ext cx="4681503" cy="468150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2723" y="1510492"/>
            <a:ext cx="71311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участвовать в различных беседах и дискуссиях;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следить за положительными и отрицательными отзывами о продукте или услуге;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адаптация интернет - ресурсов, связанных с продуктом или услугой, к социальным сетям.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96046"/>
            <a:ext cx="11942804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sz="40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ПРОДВИЖЕНИЕ МАРКЕТИНГА В СОЦ.СЕТЯХ</a:t>
            </a:r>
            <a:endParaRPr kumimoji="0" lang="en-US" sz="40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2081996"/>
            <a:ext cx="1107289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5475" algn="ctr">
              <a:lnSpc>
                <a:spcPct val="150000"/>
              </a:lnSpc>
              <a:buAutoNum type="arabicPeriod"/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Определение цели.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indent="625475" algn="ctr">
              <a:lnSpc>
                <a:spcPct val="15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Общая цель будет определена  после исследования  списка всех вопросов, необходимых для решения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625475" algn="ctr">
              <a:lnSpc>
                <a:spcPct val="15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бизнес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– проблем.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0"/>
            <a:ext cx="11942804" cy="21053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lang="ru-RU" sz="44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ЭТАПЫ </a:t>
            </a: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ПРОДВИЖЕНИЯ МАРКЕТИНГА</a:t>
            </a:r>
          </a:p>
          <a:p>
            <a:pPr marL="27048" lvl="0" algn="ctr" defTabSz="914400">
              <a:lnSpc>
                <a:spcPct val="150000"/>
              </a:lnSpc>
              <a:spcBef>
                <a:spcPts val="277"/>
              </a:spcBef>
              <a:defRPr/>
            </a:pPr>
            <a:r>
              <a:rPr kumimoji="0" lang="ru-RU" sz="4400" b="1" i="0" u="none" strike="noStrike" kern="0" cap="none" spc="43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В СЕТИ ИНТЕРНЕТ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467b8aae1a21b3b421b37a8fa198288d68b9d5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</TotalTime>
  <Words>928</Words>
  <Application>Microsoft Office PowerPoint</Application>
  <PresentationFormat>Произвольный</PresentationFormat>
  <Paragraphs>94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ЗАКРЕПЛЕНИЕ</vt:lpstr>
      <vt:lpstr>ЗАКРЕПЛЕНИЕ</vt:lpstr>
      <vt:lpstr>ЗАКРЕПЛЕНИЕ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269</cp:revision>
  <dcterms:created xsi:type="dcterms:W3CDTF">2020-04-13T08:05:16Z</dcterms:created>
  <dcterms:modified xsi:type="dcterms:W3CDTF">2020-09-26T06:44:46Z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