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82" r:id="rId4"/>
    <p:sldId id="383" r:id="rId5"/>
    <p:sldId id="384" r:id="rId6"/>
    <p:sldId id="385" r:id="rId7"/>
    <p:sldId id="367" r:id="rId8"/>
    <p:sldId id="298" r:id="rId9"/>
    <p:sldId id="368" r:id="rId10"/>
    <p:sldId id="356" r:id="rId11"/>
    <p:sldId id="369" r:id="rId12"/>
    <p:sldId id="370" r:id="rId13"/>
    <p:sldId id="373" r:id="rId14"/>
    <p:sldId id="374" r:id="rId15"/>
    <p:sldId id="372" r:id="rId16"/>
    <p:sldId id="366" r:id="rId17"/>
    <p:sldId id="375" r:id="rId18"/>
    <p:sldId id="376" r:id="rId19"/>
    <p:sldId id="377" r:id="rId20"/>
    <p:sldId id="379" r:id="rId21"/>
    <p:sldId id="380" r:id="rId22"/>
    <p:sldId id="378" r:id="rId23"/>
    <p:sldId id="269" r:id="rId24"/>
    <p:sldId id="330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4660"/>
  </p:normalViewPr>
  <p:slideViewPr>
    <p:cSldViewPr>
      <p:cViewPr>
        <p:scale>
          <a:sx n="50" d="100"/>
          <a:sy n="50" d="100"/>
        </p:scale>
        <p:origin x="-642" y="-3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60F5B-BBCF-4B28-B956-404BD0BDB025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71F240-3499-48E1-A42D-3676C64951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233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1F240-3499-48E1-A42D-3676C64951E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../clipboard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../clipboard/media/hdphoto1.wdp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../clipboard/media/hdphoto1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893887" y="2977356"/>
            <a:ext cx="5486400" cy="286285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Знакомство с платформами </a:t>
            </a:r>
            <a:r>
              <a:rPr lang="ru-RU" sz="6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smm</a:t>
            </a:r>
            <a:r>
              <a:rPr lang="ru-RU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6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Telegram.</a:t>
            </a:r>
            <a:endParaRPr lang="ru-RU" sz="3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27087" y="3358356"/>
            <a:ext cx="726434" cy="243841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</a:blip>
          <a:srcRect l="18854" r="20146"/>
          <a:stretch>
            <a:fillRect/>
          </a:stretch>
        </p:blipFill>
        <p:spPr bwMode="auto">
          <a:xfrm>
            <a:off x="7227887" y="2367756"/>
            <a:ext cx="46482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9887" y="254750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/>
              <a:t>История</a:t>
            </a:r>
            <a:r>
              <a:rPr lang="en-US" sz="4000" spc="-11" dirty="0" smtClean="0"/>
              <a:t> Telegram</a:t>
            </a:r>
            <a:endParaRPr sz="4000" spc="43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713" y="1224740"/>
            <a:ext cx="38774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26971" y="1367616"/>
            <a:ext cx="107157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Павел Валерьевич Дуров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(род.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 октября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1984, Ленинград)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российский предприниматель,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программист, долларовый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миллиардер, один из создателей 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социальной сети 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ВКонтакте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и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одноимённой компании,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кроссплатформенного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мессенджера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и других проектов.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296178"/>
            <a:ext cx="1187136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В 2001 году с отличием окончил Академическую гимназию, в 2006 — филологический факультет Санкт-Петербургского государственного университета по специальности «Английская филология и перевод» с красным дипломом.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Сразу по окончании вуза создал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ВКонтакте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», крупнейшую на данный момент социальную сеть в России. Дурова называют российским Марком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Цукерберго</a:t>
            </a:r>
            <a:r>
              <a:rPr lang="ru-RU" dirty="0" err="1" smtClean="0"/>
              <a:t>м</a:t>
            </a:r>
            <a:r>
              <a:rPr lang="ru-RU" dirty="0" smtClean="0"/>
              <a:t>. 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581930"/>
            <a:ext cx="1157295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14 августа 2013 года представлен первый клиент </a:t>
            </a:r>
            <a:r>
              <a:rPr lang="ru-RU" sz="39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 для устройств на платформе </a:t>
            </a:r>
            <a:r>
              <a:rPr lang="ru-RU" sz="3900" dirty="0" err="1" smtClean="0">
                <a:latin typeface="Arial" pitchFamily="34" charset="0"/>
                <a:cs typeface="Arial" pitchFamily="34" charset="0"/>
              </a:rPr>
              <a:t>iO</a:t>
            </a:r>
            <a:r>
              <a:rPr lang="en-US" sz="3900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3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900" dirty="0" smtClean="0">
                <a:latin typeface="Arial" pitchFamily="34" charset="0"/>
                <a:cs typeface="Arial" pitchFamily="34" charset="0"/>
              </a:rPr>
              <a:t>   В октябре у проекта открылся </a:t>
            </a:r>
            <a:r>
              <a:rPr lang="ru-RU" sz="3900" dirty="0" err="1" smtClean="0">
                <a:latin typeface="Arial" pitchFamily="34" charset="0"/>
                <a:cs typeface="Arial" pitchFamily="34" charset="0"/>
              </a:rPr>
              <a:t>веб-сайт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 и была представлена официальная версия </a:t>
            </a:r>
            <a:r>
              <a:rPr lang="ru-RU" sz="39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 под </a:t>
            </a:r>
            <a:r>
              <a:rPr lang="ru-RU" sz="3900" dirty="0" err="1" smtClean="0">
                <a:latin typeface="Arial" pitchFamily="34" charset="0"/>
                <a:cs typeface="Arial" pitchFamily="34" charset="0"/>
              </a:rPr>
              <a:t>Android</a:t>
            </a:r>
            <a:r>
              <a:rPr lang="ru-RU" sz="3900" dirty="0" smtClean="0">
                <a:latin typeface="Arial" pitchFamily="34" charset="0"/>
                <a:cs typeface="Arial" pitchFamily="34" charset="0"/>
              </a:rPr>
              <a:t> с открытым исходным кодом. 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296178"/>
            <a:ext cx="1187136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21 июля 2014 года в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App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Store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появилось приложение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для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iPhon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и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iPa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которое загрузила компания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Messenger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LLP.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Новое приложение получило специальную версию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для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Apple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iPa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улучшило поддержку видео и фотографий высокого разрешения, добавило возможность пересылки анимированных изображений в формате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gif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На официальном сайте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мессенджера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в качестве клиента для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iOS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указано именно это приложение.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296178"/>
            <a:ext cx="1143008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15 октября 2014 года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была добавлена поддержка псевдонимов, по которым возможно связываться с пользователями, даже не зная их телефонного номера, а также запущен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веб-клиент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 января 2015 года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была добавлена поддержка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стикеров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Изначально в приложении 14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стикеров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но любой пользователь может модифицировать их или добавить свои собственные. В отличие от многих приложений, в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стикеры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полностью бесплатные.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296178"/>
            <a:ext cx="1157295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26 июля 2018 года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мессенджер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запустил 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Passpor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Этот сервис может хранить персональные данные — паспорта, загранпаспорта, квитанции, коммунальные счета, и другие документы. Их можно будет загрузить один раз в облачное хранилище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защищенное сквозным шифрованием, а потом делиться ими с сервисами, требующими авторизации. Раньше эти документы нужно было загружать каждый раз заново. Сам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мессенджер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не будет иметь доступа к этим данным.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Как начать работать в </a:t>
            </a:r>
            <a:r>
              <a:rPr lang="en-US" dirty="0" smtClean="0"/>
              <a:t>Telegram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Настройка </a:t>
            </a:r>
            <a:r>
              <a:rPr lang="ru-RU" dirty="0" err="1" smtClean="0"/>
              <a:t>аккаунта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:lc="http://schemas.openxmlformats.org/drawingml/2006/lockedCanvas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4955" t="13307" r="36505" b="23385"/>
          <a:stretch/>
        </p:blipFill>
        <p:spPr bwMode="auto">
          <a:xfrm>
            <a:off x="6084887" y="1296178"/>
            <a:ext cx="3857652" cy="5286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10" name="Рисунок 9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 l="11479" t="9969" r="68674" b="25142"/>
          <a:stretch/>
        </p:blipFill>
        <p:spPr bwMode="auto">
          <a:xfrm>
            <a:off x="2012921" y="1296178"/>
            <a:ext cx="3714776" cy="52149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Настройка </a:t>
            </a:r>
            <a:r>
              <a:rPr lang="ru-RU" dirty="0" err="1" smtClean="0"/>
              <a:t>аккаунта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>
            <a:lum bright="-10000" contrast="20000"/>
          </a:blip>
          <a:srcRect l="34634" t="15259" r="36397" b="24145"/>
          <a:stretch/>
        </p:blipFill>
        <p:spPr bwMode="auto">
          <a:xfrm>
            <a:off x="2370111" y="1439054"/>
            <a:ext cx="3857652" cy="5286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>
            <a:lum bright="-10000" contrast="30000"/>
          </a:blip>
          <a:srcRect l="36344" t="12167" r="37573" b="25665"/>
          <a:stretch/>
        </p:blipFill>
        <p:spPr bwMode="auto">
          <a:xfrm>
            <a:off x="6442077" y="1296178"/>
            <a:ext cx="3786214" cy="5500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:lc="http://schemas.openxmlformats.org/drawingml/2006/lockedCanvas" xmlns="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6325" y="3367880"/>
            <a:ext cx="4071966" cy="121444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Настройка </a:t>
            </a:r>
            <a:r>
              <a:rPr lang="ru-RU" dirty="0" err="1" smtClean="0"/>
              <a:t>аккаунта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35917" t="12167" r="37466" b="25665"/>
          <a:stretch/>
        </p:blipFill>
        <p:spPr bwMode="auto">
          <a:xfrm>
            <a:off x="1798607" y="1224740"/>
            <a:ext cx="4143404" cy="5429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6391" y="1224740"/>
            <a:ext cx="458841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:lc="http://schemas.openxmlformats.org/drawingml/2006/lockedCanvas" xmlns="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1483" y="3510756"/>
            <a:ext cx="3571900" cy="71438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512855" y="2081996"/>
            <a:ext cx="8915400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Сеть </a:t>
            </a:r>
            <a:r>
              <a:rPr lang="en-US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Telegram</a:t>
            </a:r>
            <a:r>
              <a:rPr lang="ru-RU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4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История </a:t>
            </a:r>
            <a:r>
              <a:rPr lang="en-US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Telegram</a:t>
            </a:r>
            <a:r>
              <a:rPr sz="440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4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Начало работы в </a:t>
            </a:r>
            <a:r>
              <a:rPr lang="en-US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Telegram</a:t>
            </a: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4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Создание групп и каналов</a:t>
            </a:r>
            <a:r>
              <a:rPr lang="ru-RU" sz="4400" spc="-11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Создание группы и канала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lum bright="5000"/>
          </a:blip>
          <a:srcRect l="35809" t="12737" r="38215" b="26426"/>
          <a:stretch/>
        </p:blipFill>
        <p:spPr bwMode="auto">
          <a:xfrm>
            <a:off x="8156589" y="1224740"/>
            <a:ext cx="3571900" cy="54292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1652" t="10266" r="68573" b="24335"/>
          <a:stretch/>
        </p:blipFill>
        <p:spPr bwMode="auto">
          <a:xfrm>
            <a:off x="226971" y="1296178"/>
            <a:ext cx="3143272" cy="55007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36130" t="31940" r="37681" b="45627"/>
          <a:stretch/>
        </p:blipFill>
        <p:spPr bwMode="auto">
          <a:xfrm>
            <a:off x="3513119" y="2010558"/>
            <a:ext cx="4429156" cy="22145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Создание группы и канала</a:t>
            </a:r>
            <a:endParaRPr lang="ru-RU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4292" y="1367616"/>
            <a:ext cx="402065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0639" y="1224740"/>
            <a:ext cx="3071834" cy="557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9887" y="386556"/>
            <a:ext cx="10900241" cy="677108"/>
          </a:xfrm>
        </p:spPr>
        <p:txBody>
          <a:bodyPr/>
          <a:lstStyle/>
          <a:p>
            <a:pPr algn="ctr"/>
            <a:r>
              <a:rPr lang="ru-RU" dirty="0" smtClean="0"/>
              <a:t>Создание группы и канала</a:t>
            </a:r>
            <a:endParaRPr lang="ru-RU" dirty="0"/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l="36451" t="20342" r="38001" b="34791"/>
          <a:stretch/>
        </p:blipFill>
        <p:spPr bwMode="auto">
          <a:xfrm>
            <a:off x="3513119" y="1296178"/>
            <a:ext cx="3571900" cy="24288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3"/>
          <a:srcRect l="35809" t="12737" r="38215" b="26426"/>
          <a:stretch/>
        </p:blipFill>
        <p:spPr bwMode="auto">
          <a:xfrm>
            <a:off x="7942275" y="1367616"/>
            <a:ext cx="3500462" cy="50720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:lc="http://schemas.openxmlformats.org/drawingml/2006/lockedCanvas" xmlns="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9"/>
          <a:stretch>
            <a:fillRect/>
          </a:stretch>
        </p:blipFill>
        <p:spPr bwMode="auto">
          <a:xfrm>
            <a:off x="369847" y="1296177"/>
            <a:ext cx="3000396" cy="5666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1084227" y="1796244"/>
            <a:ext cx="10885488" cy="436479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1. Зарегистрируйтесь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2. Отправьте фотографию в свой личный профиль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и введите данные.</a:t>
            </a:r>
          </a:p>
          <a:p>
            <a:pPr>
              <a:spcBef>
                <a:spcPts val="6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3. Добавить новый контакт в список контактов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>
              <a:latin typeface="Arial"/>
              <a:cs typeface="Arial"/>
            </a:endParaRPr>
          </a:p>
        </p:txBody>
      </p:sp>
      <p:sp>
        <p:nvSpPr>
          <p:cNvPr id="13" name="object 3"/>
          <p:cNvSpPr txBox="1">
            <a:spLocks/>
          </p:cNvSpPr>
          <p:nvPr/>
        </p:nvSpPr>
        <p:spPr>
          <a:xfrm>
            <a:off x="2936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32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Практическое задание:</a:t>
            </a:r>
            <a:endParaRPr kumimoji="0" lang="ru-RU" sz="44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9887" y="310356"/>
            <a:ext cx="115824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32" dirty="0" smtClean="0"/>
              <a:t>Практическое задание:</a:t>
            </a:r>
            <a:endParaRPr spc="43" dirty="0"/>
          </a:p>
        </p:txBody>
      </p:sp>
      <p:sp>
        <p:nvSpPr>
          <p:cNvPr id="8" name="object 8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5"/>
          <p:cNvSpPr txBox="1"/>
          <p:nvPr/>
        </p:nvSpPr>
        <p:spPr>
          <a:xfrm>
            <a:off x="369847" y="1510492"/>
            <a:ext cx="11506200" cy="4364798"/>
          </a:xfrm>
          <a:prstGeom prst="rect">
            <a:avLst/>
          </a:prstGeom>
        </p:spPr>
        <p:txBody>
          <a:bodyPr vert="horz" wrap="square" lIns="0" tIns="541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4. Настройте свою систему безопасности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Защитите свой профиль.</a:t>
            </a:r>
          </a:p>
          <a:p>
            <a:pPr>
              <a:spcBef>
                <a:spcPts val="6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5.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Создавайте Чат со своим другом.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6. Ищите каналы и групповые чаты, которые ведут различные проекты в сети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присоединяйтесь к ним.</a:t>
            </a:r>
          </a:p>
          <a:p>
            <a:pPr marL="27048" marR="10819">
              <a:lnSpc>
                <a:spcPct val="104299"/>
              </a:lnSpc>
              <a:spcBef>
                <a:spcPts val="43"/>
              </a:spcBef>
            </a:pP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10" y="1296178"/>
            <a:ext cx="11572955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Telegram-это приложение для обмена сообщениями, основанное на скорости и безопасности, с помощью которого можно передавать текст, изображения, видео, аудио и другие типы файлов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doc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zip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mp3 и т. д.).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может работать синхронно на нескольких устройствах, то есть сообщение, записанное на одном из телефонов, компьютеров и планшетных устройств, одновременно находит свое отражение в поле записи других.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367616"/>
            <a:ext cx="11572956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С помощью сети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можно вести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бизнес-проекты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открывая чат, секретный чат, групповые чаты, каналы, общественные каналы, частные каналы и боты.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Чат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-это переписка между двумя сторонами.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Секретный чат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это переписка двух пользователей.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Групповая чат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переписка между тремя и более пользователями.</a:t>
            </a: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296178"/>
            <a:ext cx="1157295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Канал-чат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в котором можно отправлять сообщения неограниченному количеству подписчиков. Его отличительная особенность: пользователи - члены не могут комментировать сообщения. Канал похож на новостную ленту и тематический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блог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Общественный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канал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Открытый канал, который можно найти в поиске.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Один пользователь может присоединиться только к 10 общественным каналам через свой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аккаунт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8409" y="1367616"/>
            <a:ext cx="11871366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Боты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- это приложения, которые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мгновенно автоматически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реагируют на сообщения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ользователей.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С их помощью можно получить ответы на статистические данные и многое другое.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 Самые популярные боты в Узбекистане:</a:t>
            </a:r>
          </a:p>
          <a:p>
            <a:pPr algn="ctr"/>
            <a:r>
              <a:rPr lang="ru-RU" sz="3600" dirty="0" smtClean="0"/>
              <a:t>@</a:t>
            </a:r>
            <a:r>
              <a:rPr lang="en-US" sz="3600" dirty="0" err="1" smtClean="0"/>
              <a:t>ArzonAptekabot</a:t>
            </a:r>
            <a:r>
              <a:rPr lang="ru-RU" sz="3600" dirty="0" smtClean="0"/>
              <a:t> </a:t>
            </a:r>
            <a:r>
              <a:rPr lang="en-US" sz="3600" dirty="0" smtClean="0"/>
              <a:t>     </a:t>
            </a:r>
            <a:r>
              <a:rPr lang="ru-RU" sz="3600" dirty="0" smtClean="0"/>
              <a:t>@</a:t>
            </a:r>
            <a:r>
              <a:rPr lang="en-US" sz="3600" dirty="0" err="1" smtClean="0"/>
              <a:t>MayDay</a:t>
            </a:r>
            <a:r>
              <a:rPr lang="ru-RU" sz="3600" dirty="0" smtClean="0"/>
              <a:t>_</a:t>
            </a:r>
            <a:r>
              <a:rPr lang="en-US" sz="3600" dirty="0" err="1" smtClean="0"/>
              <a:t>bot</a:t>
            </a:r>
            <a:r>
              <a:rPr lang="ru-RU" sz="3600" dirty="0" smtClean="0"/>
              <a:t>  </a:t>
            </a:r>
            <a:r>
              <a:rPr lang="en-US" sz="3600" dirty="0" smtClean="0"/>
              <a:t>        </a:t>
            </a:r>
            <a:r>
              <a:rPr lang="ru-RU" sz="3600" dirty="0" smtClean="0"/>
              <a:t>@</a:t>
            </a:r>
            <a:r>
              <a:rPr lang="en-US" sz="3600" dirty="0" err="1" smtClean="0"/>
              <a:t>iHoopsUz</a:t>
            </a:r>
            <a:r>
              <a:rPr lang="ru-RU" sz="3600" dirty="0" smtClean="0"/>
              <a:t>  @</a:t>
            </a:r>
            <a:r>
              <a:rPr lang="en-US" sz="3600" dirty="0" err="1" smtClean="0"/>
              <a:t>LesAilesUz</a:t>
            </a:r>
            <a:r>
              <a:rPr lang="ru-RU" sz="3600" dirty="0" smtClean="0"/>
              <a:t>_</a:t>
            </a:r>
            <a:r>
              <a:rPr lang="en-US" sz="3600" dirty="0" err="1" smtClean="0"/>
              <a:t>bot</a:t>
            </a:r>
            <a:r>
              <a:rPr lang="ru-RU" sz="3600" dirty="0" smtClean="0"/>
              <a:t> </a:t>
            </a:r>
            <a:r>
              <a:rPr lang="en-US" sz="3600" dirty="0" smtClean="0"/>
              <a:t>      </a:t>
            </a:r>
            <a:r>
              <a:rPr lang="ru-RU" sz="3600" dirty="0" smtClean="0"/>
              <a:t> @</a:t>
            </a:r>
            <a:r>
              <a:rPr lang="en-US" sz="3600" dirty="0" err="1" smtClean="0"/>
              <a:t>Chopar</a:t>
            </a:r>
            <a:r>
              <a:rPr lang="ru-RU" sz="3600" dirty="0" smtClean="0"/>
              <a:t>_</a:t>
            </a:r>
            <a:r>
              <a:rPr lang="en-US" sz="3600" dirty="0" err="1" smtClean="0"/>
              <a:t>bot</a:t>
            </a:r>
            <a:r>
              <a:rPr lang="ru-RU" sz="3600" dirty="0" smtClean="0"/>
              <a:t> </a:t>
            </a:r>
            <a:r>
              <a:rPr lang="en-US" sz="3600" dirty="0" smtClean="0"/>
              <a:t>         </a:t>
            </a:r>
            <a:r>
              <a:rPr lang="ru-RU" sz="3600" dirty="0" smtClean="0"/>
              <a:t> @</a:t>
            </a:r>
            <a:r>
              <a:rPr lang="en-US" sz="3600" dirty="0" err="1" smtClean="0"/>
              <a:t>RAZZIONEbot</a:t>
            </a:r>
            <a:endParaRPr lang="ru-RU" sz="3600" dirty="0" smtClean="0"/>
          </a:p>
          <a:p>
            <a:pPr algn="ctr"/>
            <a:r>
              <a:rPr lang="en-US" sz="3600" dirty="0" smtClean="0"/>
              <a:t>@</a:t>
            </a:r>
            <a:r>
              <a:rPr lang="en-US" sz="3600" dirty="0" err="1" smtClean="0"/>
              <a:t>Taxi_Uz_bot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Сеть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653368"/>
            <a:ext cx="1135864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Проект создан Павлом Дуровым, основателем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социальной сети «В Контакте».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Первоначальная идея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приложения пришла ему ещё в 2011, когда он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осознал, что у него нет безопасного способа коммуникации с братом.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1285" y="1439054"/>
            <a:ext cx="1128720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Сервис построен на технологии шифрования переписки 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МТР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roto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разработанной братом Павла — Николаем.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Сам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Телеграм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 изначально был экспериментом принадлежащей Павлу компании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Digital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Fortress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с целью протестировать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MTProto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 больших нагрузках.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847" y="1358424"/>
            <a:ext cx="11572956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Digital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Fortress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— компания, основанная Павлом Дуровым в 2013 году и занимающаяся управлением и финансированием мобильных приложений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MTProto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— криптографический протокол, используемый в системе обмена сообщениями 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 для шифрования переписки пользователей. Протокол был разработан Николаем Дуровым и другими программистами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Telegram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296046"/>
            <a:ext cx="11799888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</a:t>
            </a:r>
            <a:r>
              <a:rPr kumimoji="0" lang="ru-RU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4000" b="1" i="0" u="none" strike="noStrike" kern="0" cap="none" spc="-1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Telegram</a:t>
            </a:r>
            <a:endParaRPr kumimoji="0" lang="en-US" sz="40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ddfea483ed9af5d2d28f1ef1829f6f4192edf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1549</TotalTime>
  <Words>499</Words>
  <Application>Microsoft Office PowerPoint</Application>
  <PresentationFormat>Произвольный</PresentationFormat>
  <Paragraphs>81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История Telegram</vt:lpstr>
      <vt:lpstr>Слайд 11</vt:lpstr>
      <vt:lpstr>Слайд 12</vt:lpstr>
      <vt:lpstr>Слайд 13</vt:lpstr>
      <vt:lpstr>Слайд 14</vt:lpstr>
      <vt:lpstr>Слайд 15</vt:lpstr>
      <vt:lpstr>Как начать работать в Telegram?</vt:lpstr>
      <vt:lpstr>Настройка аккаунта</vt:lpstr>
      <vt:lpstr>Настройка аккаунта</vt:lpstr>
      <vt:lpstr>Настройка аккаунта</vt:lpstr>
      <vt:lpstr>Создание группы и канала</vt:lpstr>
      <vt:lpstr>Создание группы и канала</vt:lpstr>
      <vt:lpstr>Создание группы и канала</vt:lpstr>
      <vt:lpstr>Слайд 23</vt:lpstr>
      <vt:lpstr>Практическое задание: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192</cp:revision>
  <dcterms:created xsi:type="dcterms:W3CDTF">2020-04-13T08:05:16Z</dcterms:created>
  <dcterms:modified xsi:type="dcterms:W3CDTF">2020-09-14T04:34:08Z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