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8" r:id="rId4"/>
    <p:sldId id="356" r:id="rId5"/>
    <p:sldId id="355" r:id="rId6"/>
    <p:sldId id="337" r:id="rId7"/>
    <p:sldId id="339" r:id="rId8"/>
    <p:sldId id="346" r:id="rId9"/>
    <p:sldId id="340" r:id="rId10"/>
    <p:sldId id="341" r:id="rId11"/>
    <p:sldId id="342" r:id="rId12"/>
    <p:sldId id="347" r:id="rId13"/>
    <p:sldId id="345" r:id="rId14"/>
    <p:sldId id="350" r:id="rId15"/>
    <p:sldId id="348" r:id="rId16"/>
    <p:sldId id="358" r:id="rId17"/>
    <p:sldId id="357" r:id="rId18"/>
    <p:sldId id="359" r:id="rId19"/>
    <p:sldId id="360" r:id="rId20"/>
    <p:sldId id="362" r:id="rId21"/>
    <p:sldId id="361" r:id="rId22"/>
    <p:sldId id="363" r:id="rId23"/>
    <p:sldId id="365" r:id="rId24"/>
    <p:sldId id="364" r:id="rId25"/>
    <p:sldId id="352" r:id="rId26"/>
    <p:sldId id="366" r:id="rId27"/>
    <p:sldId id="336" r:id="rId28"/>
    <p:sldId id="353" r:id="rId29"/>
    <p:sldId id="354" r:id="rId30"/>
    <p:sldId id="273" r:id="rId31"/>
    <p:sldId id="269" r:id="rId32"/>
    <p:sldId id="330" r:id="rId33"/>
  </p:sldIdLst>
  <p:sldSz cx="12169775" cy="7021513"/>
  <p:notesSz cx="5765800" cy="3244850"/>
  <p:custDataLst>
    <p:tags r:id="rId35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24" autoAdjust="0"/>
    <p:restoredTop sz="94660"/>
  </p:normalViewPr>
  <p:slideViewPr>
    <p:cSldViewPr>
      <p:cViewPr>
        <p:scale>
          <a:sx n="50" d="100"/>
          <a:sy n="50" d="100"/>
        </p:scale>
        <p:origin x="-642" y="-372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893887" y="2977356"/>
            <a:ext cx="5486400" cy="286285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платформами </a:t>
            </a:r>
            <a:r>
              <a:rPr lang="ru-RU" sz="6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6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YouTube.</a:t>
            </a:r>
            <a:endParaRPr lang="ru-RU" sz="3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087" y="3358356"/>
            <a:ext cx="726434" cy="23622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8854" r="20146"/>
          <a:stretch>
            <a:fillRect/>
          </a:stretch>
        </p:blipFill>
        <p:spPr bwMode="auto">
          <a:xfrm>
            <a:off x="7227887" y="2367756"/>
            <a:ext cx="4648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Новости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072356"/>
            <a:ext cx="115061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Изменения коснулись и элементов управления — кнопок и списков. «Превью» роликов, из списка «Похожие видео», стали крупней. Видео из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плей-листов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отображаются в виде горизонтального списка. Владельцы личных каналов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получат больше инструментов для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персонализации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своей странички. Новый интерфейс будет сосуществовать со старым, указывает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b="0" spc="53" dirty="0" smtClean="0"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4000" b="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57" t="4243" r="9309" b="4015"/>
          <a:stretch>
            <a:fillRect/>
          </a:stretch>
        </p:blipFill>
        <p:spPr bwMode="auto">
          <a:xfrm>
            <a:off x="-1" y="0"/>
            <a:ext cx="12169775" cy="709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87" y="1300956"/>
            <a:ext cx="106473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декабря 2012 года впервые в истории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и Интернета количество просмотров одного видеоклипа превысило 1 миллиард. 31 мая 2014 года количество просмотров превысило 2 миллиарда. Этим видео стал клип южнокорейского исполнителя PSY на песню «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Gangnam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Style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az-Latn-AZ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Лидером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по количеству просмотров это видео стало 26 ноября 2012 года.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YouTube</a:t>
            </a:r>
            <a:endParaRPr spc="4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087" y="1681956"/>
            <a:ext cx="114299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Песня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Gangnam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Style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» обогнала прежнего рекордсмена — 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Джастина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Бибера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и его композицию «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Baby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». В тот момент второй по популярности — клип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Джастина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Бибера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— уже имеет более 1 миллиарда просмотров, этот момент был зафиксирован 5 марта 2014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года.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87" y="1453356"/>
            <a:ext cx="114299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В тот момент второй по популярности — клип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Джастина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Бибера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— уже имеет более 1 миллиарда просмотров, этот момент был зафиксирован 5 марта 2014 года.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  Самый первый комментарий написан в самом первом видео 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Me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zoo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—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Interesting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.…» пользователем COBALTGRUV.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10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287" y="1224756"/>
            <a:ext cx="8305800" cy="54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9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7" y="1224756"/>
            <a:ext cx="844061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8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1487" y="1377156"/>
            <a:ext cx="8534400" cy="54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7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687" y="1300956"/>
            <a:ext cx="835135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6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687" y="1300956"/>
            <a:ext cx="8153400" cy="53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89087" y="1910556"/>
            <a:ext cx="8915400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 История </a:t>
            </a:r>
            <a:r>
              <a:rPr lang="en-US" spc="-11" dirty="0" err="1" smtClean="0">
                <a:solidFill>
                  <a:srgbClr val="231F20"/>
                </a:solidFill>
                <a:latin typeface="Arial"/>
                <a:cs typeface="Arial"/>
              </a:rPr>
              <a:t>Youtube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Новости </a:t>
            </a:r>
            <a:r>
              <a:rPr lang="en-US" spc="-11" dirty="0" err="1" smtClean="0">
                <a:solidFill>
                  <a:srgbClr val="231F20"/>
                </a:solidFill>
                <a:latin typeface="Arial"/>
                <a:cs typeface="Arial"/>
              </a:rPr>
              <a:t>Youtube</a:t>
            </a:r>
            <a:r>
              <a:rPr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Рекорды </a:t>
            </a:r>
            <a:r>
              <a:rPr lang="en-US" spc="-11" dirty="0" err="1" smtClean="0">
                <a:solidFill>
                  <a:srgbClr val="231F20"/>
                </a:solidFill>
                <a:latin typeface="Arial"/>
                <a:cs typeface="Arial"/>
              </a:rPr>
              <a:t>Youtube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Регистрация в </a:t>
            </a:r>
            <a:r>
              <a:rPr lang="en-US" spc="-11" dirty="0" err="1" smtClean="0">
                <a:solidFill>
                  <a:srgbClr val="231F20"/>
                </a:solidFill>
                <a:latin typeface="Arial"/>
                <a:cs typeface="Arial"/>
              </a:rPr>
              <a:t>Youtube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 Как загрузить видео в </a:t>
            </a:r>
            <a:r>
              <a:rPr lang="en-US" spc="-11" dirty="0" err="1" smtClean="0">
                <a:solidFill>
                  <a:srgbClr val="231F20"/>
                </a:solidFill>
                <a:latin typeface="Arial"/>
                <a:cs typeface="Arial"/>
              </a:rPr>
              <a:t>Youtube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5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887" y="1300956"/>
            <a:ext cx="805129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4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887" y="1377156"/>
            <a:ext cx="8229600" cy="52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3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11429"/>
          <a:stretch>
            <a:fillRect/>
          </a:stretch>
        </p:blipFill>
        <p:spPr bwMode="auto">
          <a:xfrm>
            <a:off x="2274887" y="1300956"/>
            <a:ext cx="8305800" cy="54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2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487" y="1377156"/>
            <a:ext cx="8534400" cy="53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Рекорды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1 место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687" y="1148556"/>
            <a:ext cx="8610600" cy="55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93687" y="234156"/>
            <a:ext cx="11876088" cy="677108"/>
          </a:xfrm>
        </p:spPr>
        <p:txBody>
          <a:bodyPr/>
          <a:lstStyle/>
          <a:p>
            <a:pPr algn="l"/>
            <a:r>
              <a:rPr lang="ru-RU" sz="4000" dirty="0" smtClean="0"/>
              <a:t>Как и зачем регистрироваться  на </a:t>
            </a:r>
            <a:r>
              <a:rPr lang="en-US" sz="4000" dirty="0" smtClean="0"/>
              <a:t>YouTube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9887" y="1834356"/>
            <a:ext cx="11429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69887" y="3865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Как загружать ролики на </a:t>
            </a:r>
            <a:r>
              <a:rPr lang="en-US" dirty="0" smtClean="0"/>
              <a:t>YouTube?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9887" y="1834356"/>
            <a:ext cx="1142999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Зарегистироваться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на сайте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2.  Войти в меню «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Добавить видео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742950" indent="-742950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3.  Укажите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название файла, текст комментария к нему, теги.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8487" y="3103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Что такое теги?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7" y="1148555"/>
            <a:ext cx="9144000" cy="56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8487" y="3103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Что такое теги?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1377156"/>
            <a:ext cx="11506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Как правильно указать метки.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Метка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это просто ключевое слово. К любой своей ссылке вы можете добавить неограниченное количество меток. Таким образом решается проблема категорий - когда какая-либо ссылка попадает под несколько категорий одновременно.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8487" y="310356"/>
            <a:ext cx="10900241" cy="677108"/>
          </a:xfrm>
        </p:spPr>
        <p:txBody>
          <a:bodyPr/>
          <a:lstStyle/>
          <a:p>
            <a:pPr algn="ctr"/>
            <a:r>
              <a:rPr lang="ru-RU" dirty="0" smtClean="0"/>
              <a:t>Что такое теги?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1224756"/>
            <a:ext cx="1135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Допустим, вы создали учебное видео по своему предмету и хотите разместить его в интернете. В какую категорию ее поместить - «школа», «математика»,«векторы»? Набейте в поле метки все ключевые слова через пробел и вы сможете отыскать ее по любому из них! Метки отделяются друг от друга пробелами. Если вы хотите задать одну метку из нескольких слов, соедините их подчеркиванием, например, «математический анализ».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История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spc="43" dirty="0"/>
          </a:p>
        </p:txBody>
      </p:sp>
      <p:sp>
        <p:nvSpPr>
          <p:cNvPr id="7" name="TextBox 6"/>
          <p:cNvSpPr txBox="1"/>
          <p:nvPr/>
        </p:nvSpPr>
        <p:spPr>
          <a:xfrm>
            <a:off x="293687" y="1300956"/>
            <a:ext cx="118760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ouTube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был создан в феврале 2005 года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 Стивом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Ченом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 Чадом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Хёрдли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и 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Джаведом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Каримом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— тремя бывшими работниками 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PayPal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в Сан-Бруно, Калифорния.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Они использовали технологию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Flash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Video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позволяющую получить относительно хорошее качество записи при небольшом объёме передаваемых данных.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Подведение итогов 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56"/>
            <a:ext cx="11876088" cy="115776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87" y="2001858"/>
            <a:ext cx="1127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Аналоги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YouTube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Video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Ourmedia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TeacherTube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(сервис для учителей)</a:t>
            </a: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Мое место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(на русском языке)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522287" y="1377156"/>
            <a:ext cx="10885488" cy="5407454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1. Зарегистрируйтесь на сайте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2. Посмотрите видео, которое продвигает проект, основанный на маркетинге в социальных сетях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и посмотрите его.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3. Присоединяйтесь к нему, просматривая видеоролики канала, которые вам нравятся на сайте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13" name="object 3"/>
          <p:cNvSpPr txBox="1">
            <a:spLocks/>
          </p:cNvSpPr>
          <p:nvPr/>
        </p:nvSpPr>
        <p:spPr>
          <a:xfrm>
            <a:off x="2936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3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Практическое задание:</a:t>
            </a:r>
            <a:endParaRPr kumimoji="0" lang="ru-RU" sz="44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824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Практическое задание:</a:t>
            </a:r>
            <a:endParaRPr spc="43" dirty="0"/>
          </a:p>
        </p:txBody>
      </p:sp>
      <p:grpSp>
        <p:nvGrpSpPr>
          <p:cNvPr id="4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5"/>
          <p:cNvSpPr txBox="1"/>
          <p:nvPr/>
        </p:nvSpPr>
        <p:spPr>
          <a:xfrm>
            <a:off x="369887" y="1224756"/>
            <a:ext cx="11506200" cy="6057569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4. Загрузите видео, которое вы искали на 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на свое устройство. Для этого в адресную строку видео добавляем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ss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(например,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http://ssyoutube.com/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watch?v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pQN-pnXPaVg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),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нажмите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Enter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savefrom.net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введите адрес.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Введите адрес видео в специальное поле, затем выберите формат и нажмите кнопку загрузки.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История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spc="4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1148556"/>
            <a:ext cx="3962400" cy="563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7" y="1275355"/>
            <a:ext cx="3581400" cy="574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8487" y="1300956"/>
            <a:ext cx="3581400" cy="54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История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spc="43" dirty="0"/>
          </a:p>
        </p:txBody>
      </p:sp>
      <p:sp>
        <p:nvSpPr>
          <p:cNvPr id="7" name="TextBox 6"/>
          <p:cNvSpPr txBox="1"/>
          <p:nvPr/>
        </p:nvSpPr>
        <p:spPr>
          <a:xfrm>
            <a:off x="369887" y="1300956"/>
            <a:ext cx="1150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Самое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первое видео на 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 — 18-секундный ролик любительской съёмки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Джаведа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Карима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в зоопарке Сан-Диего — на </a:t>
            </a:r>
            <a:r>
              <a:rPr lang="ru-RU" sz="4000" dirty="0" err="1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было размещено 23 апреля 2005 года в 20:27 по местному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времени.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cs412827.vk.me/v412827594/58c9/s5oLHtKXxJI.jpg"/>
          <p:cNvPicPr>
            <a:picLocks noChangeAspect="1" noChangeArrowheads="1"/>
          </p:cNvPicPr>
          <p:nvPr/>
        </p:nvPicPr>
        <p:blipFill>
          <a:blip r:embed="rId2"/>
          <a:srcRect b="35681"/>
          <a:stretch>
            <a:fillRect/>
          </a:stretch>
        </p:blipFill>
        <p:spPr bwMode="auto">
          <a:xfrm>
            <a:off x="3036887" y="4348956"/>
            <a:ext cx="5029200" cy="248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 — 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видеохостинг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</a:t>
            </a:r>
            <a:endParaRPr sz="4000"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887" y="1529556"/>
            <a:ext cx="114299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предоставляющий пользователям услуги хранения, доставки, показа и монетизации видео. Пользователи могут загружать, просматривать, оценивать, комментировать и делиться теми или иными видеозаписями. Благодаря простоте и удобству использования,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стал популярнейшим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видеохостингом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третьим сайтом в мире по количеству посетителей.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7998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История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888" y="1300956"/>
            <a:ext cx="13715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В ноябре 2006 года была  завершена покупка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компанией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 1,65 миллиарда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долларов. До покупки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у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был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сервис схожей направленности — 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Видео. Представители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стали закрывать его, а использовали его как место поиска видео по всем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видеохостинговым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сайтам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В настоящее время поиск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Video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включает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815659" y="254750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b="0" spc="53" dirty="0" smtClean="0"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4000" b="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b="0" spc="4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87" y="1453356"/>
            <a:ext cx="115061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почти полностью написан на языке программирования 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Pytho</a:t>
            </a:r>
            <a:r>
              <a:rPr lang="az-Latn-AZ" sz="4000" dirty="0" smtClean="0">
                <a:latin typeface="Arial" pitchFamily="34" charset="0"/>
                <a:cs typeface="Arial" pitchFamily="34" charset="0"/>
              </a:rPr>
              <a:t>n.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14 декабря 2011 года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было загружено самое длинное видео — 596 часов 31 минута и 21 секунда, пользователем под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ником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MoldytoasterMedia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735513" y="234156"/>
            <a:ext cx="22318784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>
                <a:latin typeface="Arial" pitchFamily="34" charset="0"/>
                <a:cs typeface="Arial" pitchFamily="34" charset="0"/>
              </a:rPr>
              <a:t>Новости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endParaRPr sz="4000" spc="4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072356"/>
            <a:ext cx="115061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 8 июля 2011 года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полностью поменял дизайн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сайта.В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новом графическом интерфейсе «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Cosmic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Panda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» применяется отличная от «старого»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цветовая схема. Видеоролики воспроизводятся на темном фоне, а не на белом. Был незначительно изменён логотип: дизайнеры отказались от ярко-красного в пользу более тёмного оттенка.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434d6ba9496dc1eb0ee268fe43fcfed928ad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558</Words>
  <Application>Microsoft Office PowerPoint</Application>
  <PresentationFormat>Произвольный</PresentationFormat>
  <Paragraphs>79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Информатика и ИТ</vt:lpstr>
      <vt:lpstr>План урока</vt:lpstr>
      <vt:lpstr>История YouTube</vt:lpstr>
      <vt:lpstr>История YouTube</vt:lpstr>
      <vt:lpstr>История YouTube</vt:lpstr>
      <vt:lpstr>YouTube — видеохостинг,</vt:lpstr>
      <vt:lpstr>История YouTube</vt:lpstr>
      <vt:lpstr>История YouTube</vt:lpstr>
      <vt:lpstr>Новости YouTube</vt:lpstr>
      <vt:lpstr>Новости YouTube</vt:lpstr>
      <vt:lpstr>История YouTube</vt:lpstr>
      <vt:lpstr>Рекорды YouTube</vt:lpstr>
      <vt:lpstr>Рекорды YouTube</vt:lpstr>
      <vt:lpstr>Рекорды YouTube</vt:lpstr>
      <vt:lpstr>Рекорды YouTube  10 место</vt:lpstr>
      <vt:lpstr>Рекорды YouTube  9 место</vt:lpstr>
      <vt:lpstr>Рекорды YouTube 8 место</vt:lpstr>
      <vt:lpstr>Рекорды YouTube 7 место</vt:lpstr>
      <vt:lpstr>Рекорды YouTube 6 место</vt:lpstr>
      <vt:lpstr>Рекорды YouTube 5 место</vt:lpstr>
      <vt:lpstr>Рекорды YouTube 4 место</vt:lpstr>
      <vt:lpstr>Рекорды YouTube 3 место</vt:lpstr>
      <vt:lpstr>Рекорды YouTube 2 место</vt:lpstr>
      <vt:lpstr>Рекорды YouTube 1 место</vt:lpstr>
      <vt:lpstr>Как и зачем регистрироваться  на YouTube?</vt:lpstr>
      <vt:lpstr>Как загружать ролики на YouTube?</vt:lpstr>
      <vt:lpstr>Что такое теги?</vt:lpstr>
      <vt:lpstr>Что такое теги?</vt:lpstr>
      <vt:lpstr>Что такое теги?</vt:lpstr>
      <vt:lpstr>Подведение итогов </vt:lpstr>
      <vt:lpstr>Слайд 31</vt:lpstr>
      <vt:lpstr>Практическое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158</cp:revision>
  <dcterms:created xsi:type="dcterms:W3CDTF">2020-04-13T08:05:16Z</dcterms:created>
  <dcterms:modified xsi:type="dcterms:W3CDTF">2020-09-12T09:03:56Z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