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310" r:id="rId5"/>
    <p:sldId id="270" r:id="rId6"/>
    <p:sldId id="332" r:id="rId7"/>
    <p:sldId id="314" r:id="rId8"/>
    <p:sldId id="335" r:id="rId9"/>
    <p:sldId id="334" r:id="rId10"/>
    <p:sldId id="331" r:id="rId11"/>
    <p:sldId id="320" r:id="rId12"/>
    <p:sldId id="321" r:id="rId13"/>
    <p:sldId id="339" r:id="rId14"/>
    <p:sldId id="315" r:id="rId15"/>
    <p:sldId id="322" r:id="rId16"/>
    <p:sldId id="323" r:id="rId17"/>
    <p:sldId id="324" r:id="rId18"/>
    <p:sldId id="340" r:id="rId19"/>
    <p:sldId id="316" r:id="rId20"/>
    <p:sldId id="325" r:id="rId21"/>
    <p:sldId id="326" r:id="rId22"/>
    <p:sldId id="327" r:id="rId23"/>
    <p:sldId id="328" r:id="rId24"/>
    <p:sldId id="341" r:id="rId25"/>
    <p:sldId id="329" r:id="rId26"/>
    <p:sldId id="342" r:id="rId27"/>
    <p:sldId id="271" r:id="rId28"/>
    <p:sldId id="296" r:id="rId29"/>
    <p:sldId id="338" r:id="rId30"/>
    <p:sldId id="337" r:id="rId31"/>
    <p:sldId id="336" r:id="rId32"/>
    <p:sldId id="273" r:id="rId33"/>
    <p:sldId id="269" r:id="rId34"/>
    <p:sldId id="330" r:id="rId35"/>
  </p:sldIdLst>
  <p:sldSz cx="12169775" cy="7021513"/>
  <p:notesSz cx="5765800" cy="3244850"/>
  <p:custDataLst>
    <p:tags r:id="rId37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24" autoAdjust="0"/>
    <p:restoredTop sz="94660"/>
  </p:normalViewPr>
  <p:slideViewPr>
    <p:cSldViewPr>
      <p:cViewPr>
        <p:scale>
          <a:sx n="66" d="100"/>
          <a:sy n="66" d="100"/>
        </p:scale>
        <p:origin x="-564" y="-78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0F5B-BBCF-4B28-B956-404BD0BDB02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F240-3499-48E1-A42D-3676C6495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55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aforum.ru/redirect/?to=aHR0cDovL3d3dy5mYWNlYm9vay5jb20=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727169" y="2653500"/>
            <a:ext cx="5267315" cy="34168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Знакомство с платформами </a:t>
            </a:r>
            <a:r>
              <a:rPr lang="ru-RU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smm</a:t>
            </a:r>
            <a:r>
              <a:rPr lang="ru-RU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ru-RU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7037" y="2796376"/>
            <a:ext cx="726434" cy="300039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algn="ctr"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96178"/>
            <a:ext cx="1050100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18854" r="20146"/>
          <a:stretch>
            <a:fillRect/>
          </a:stretch>
        </p:blipFill>
        <p:spPr bwMode="auto">
          <a:xfrm>
            <a:off x="7227887" y="2367756"/>
            <a:ext cx="46482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1285" y="1382520"/>
            <a:ext cx="11277600" cy="5638993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Разработчики постарались максимально упростить работу пользователей с соц.сетью, поэтому процесс регистрации не займет много времени. Все предельно просто и понятно. Доступна регистрация на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на русском языке, поэтому трудностей у вас не возникнет.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sz="3200">
              <a:latin typeface="Arial"/>
              <a:cs typeface="Arial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5599" y="296046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12723" y="1581930"/>
            <a:ext cx="11277600" cy="5604431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Для начала введите в адресную строку браузера следующий адрес: </a:t>
            </a:r>
            <a:r>
              <a:rPr lang="ru-RU" sz="4000" dirty="0" smtClean="0">
                <a:latin typeface="Arial" pitchFamily="34" charset="0"/>
                <a:cs typeface="Arial" pitchFamily="34" charset="0"/>
                <a:hlinkClick r:id="rId2"/>
              </a:rPr>
              <a:t>http://www.facebook.com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Вы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оказываетесь на заглавной странице сайта, где вам предлагают сразу пройти бесплатную регистрацию на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5599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98487" y="1377156"/>
            <a:ext cx="11277600" cy="5638993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Шаг 1.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вас требуется одно – ввести достоверные данные (имя, фамилия,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дата рождения, пол) и придумать надежный пароль, который надо обязательно запомнить, а лучше – записать.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Важно!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Обязательно укажите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которым вы реально пользуетесь, т.к. он будет использоваться для входа на сайт.</a:t>
            </a:r>
            <a:endParaRPr lang="ru-RU" sz="4000" spc="-11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5599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55" y="1224740"/>
            <a:ext cx="9001188" cy="55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27037" y="1796244"/>
            <a:ext cx="10920410" cy="435864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Шаг 2.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Введите в соответствующие поля свое Имя, Фамилию, номер мобильного телефона или электронный адрес и придумайте пароль. Укажите Вашу дату рождения и пол. Нажмите на кнопку «Регистрация».</a:t>
            </a:r>
            <a:endParaRPr lang="ru-RU" sz="4000" spc="-11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200" dirty="0" smtClean="0"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ПОШАГОВАЯ РЕГИСТРАЦИЯ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93687" y="1300956"/>
            <a:ext cx="11277600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200" dirty="0" smtClean="0"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5599" y="296046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300956"/>
            <a:ext cx="11430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Еще раз проверьте введенные данные и смело нажимайте на зеленую кнопку «Регистрация».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487" y="2596357"/>
            <a:ext cx="11125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Подготовка профиля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Регистрация нового пользователя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направлена на создание вашего личного профиля, в котором будет отражаться вся указанная вами информация о себе. Сделать это можно на втором этапе регистрации, который состоит из нескольких шагов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93687" y="1300956"/>
            <a:ext cx="11277600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200" dirty="0" smtClean="0"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971" y="1224740"/>
            <a:ext cx="1194280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1.  Главная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общение с друзьями. Именно по этой причине вам предлагают сразу найти на сайте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аккаунты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пользователей, с которыми вы уже общаетесь в других соц. сетях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Mail.ru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Skype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Если вы нашли знакомые лица, воспользуйтесь кнопкой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«Добавить в друзья».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Если знакомых вы не увидели или хотите отложить на время данную процедуру, просто нажмите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«Пропустить этот шаг».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93687" y="1300956"/>
            <a:ext cx="11277600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200" dirty="0" smtClean="0"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8409" y="367484"/>
            <a:ext cx="11644394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867682"/>
            <a:ext cx="113537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2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На втором шаге происходит заполнение самого главного блока профиля – 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личная информация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Здесь вы можете указать место учебы и работы, по которым вас смогут найти ваши знакомые.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93687" y="1300956"/>
            <a:ext cx="11277600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200" dirty="0" smtClean="0"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8409" y="367484"/>
            <a:ext cx="11644394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549" y="1224740"/>
            <a:ext cx="6186437" cy="53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84161" y="1367616"/>
            <a:ext cx="10991848" cy="5083584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3. Справа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от полей «Родной город», «Средняя школа», «ВУЗ» и «Работодатель» вы увидите иконку, обозначающую на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настройки приватности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Вы можете сделать указанную информацию общедоступной или ввести ограничения на ее просмотр, например, разрешить доступ только своим друзьям.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5599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1285" y="1724806"/>
            <a:ext cx="10144156" cy="3997630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работы.</a:t>
            </a:r>
            <a:endParaRPr lang="ru-RU" spc="-11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История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Пошаговая </a:t>
            </a:r>
            <a:r>
              <a:rPr lang="ru-RU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регистраци</a:t>
            </a: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048" marR="1081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Преимущества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8409" y="29604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ПЛАН УРОКА</a:t>
            </a:r>
            <a:r>
              <a:rPr spc="11" smtClean="0"/>
              <a:t>:</a:t>
            </a:r>
            <a:endParaRPr spc="11" dirty="0"/>
          </a:p>
        </p:txBody>
      </p:sp>
      <p:pic>
        <p:nvPicPr>
          <p:cNvPr id="46082" name="Picture 2" descr="Марк Цукерберг - последние новости - Газета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5019" y="4010822"/>
            <a:ext cx="4677493" cy="26193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12723" y="1283070"/>
            <a:ext cx="11430080" cy="5191113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Заполнив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все поля, просто кликните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кнопку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«Сохранить и продолжить»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либо пропустите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этот шаг (добавить информацию можно будет в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любое время). Если вы указали места учебы и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работы, система предоставит вам список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потенциальных друзей, с которыми вы,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возможно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учитесь или работаете.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Вы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можете сразу добавить их в друзья или перейти к следующему шагу, нажав кнопку «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Пропустить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».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5599" y="438922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9847" y="1581930"/>
            <a:ext cx="11582400" cy="448669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4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Далее вам предложат подписаться на страницы известных компаний. Если вы хотите первыми узнавать их новости, просто кликните по иконкам заинтересовавших вас брендов и нажмите «Сохранить и продолжить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Если такого желания не появилось, смело пропускайте этот шаг.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5599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9847" y="1510492"/>
            <a:ext cx="11582400" cy="3846514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Последний, но не менее важный шаг – добавление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фотографии профиля (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аватарки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Вы можете выбрать что-нибудь из своей «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фотоколлекции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 («Загрузить фотографию») или сделать снимок «в прямом эфире»,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т.е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с помощью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веб-камеры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(«Сфотографируйте»).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4161" y="296046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12723" y="1724806"/>
            <a:ext cx="11085547" cy="317774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Подтверждение регистрации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Завершающий этап – подтверждение вашего желания зарегистрироваться в социальной сети. Для этого система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выслает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на указанный вами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письмо.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664" y="1224740"/>
            <a:ext cx="1000004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5599" y="296046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1285" y="1283070"/>
            <a:ext cx="11434802" cy="5511073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Вам остается лишь перейти по указанной ссылке и приступить к работе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Ищите своих друзей, заводите новые знакомства и пользуйтесь всеми возможностями сервиса.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Регистрация 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– это бесплатно, быстро и легко. На всю процедуру у вас уйдет не более 7 минут, спустя которые вы станете полноправным пользователем крупнейшей в мире социальной сети.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8409" y="367484"/>
            <a:ext cx="11572956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ПОШАГОВАЯ РЕГИСТРАЦИЯ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541" y="1224740"/>
            <a:ext cx="8502036" cy="55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0" y="438922"/>
            <a:ext cx="11942803" cy="1098583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ПОМНИТЕ!</a:t>
            </a:r>
            <a:endParaRPr lang="ru-R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9913" y="1939120"/>
            <a:ext cx="10391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вы нажмете на кнопку в окне, любой человек, который позже запустил этот браузер, может получить доступ к вашей личной странице.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409" y="367484"/>
            <a:ext cx="115062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-21" dirty="0" smtClean="0"/>
              <a:t>ОПОРНЫЕ КОНЦЕПЦИИ</a:t>
            </a:r>
            <a:endParaRPr lang="ru-RU" sz="4000"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727037" y="1439054"/>
            <a:ext cx="10644262" cy="448669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- очень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интерактивные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пользователи,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видеоплатформа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- общение и маркетинговая деятельность, социальная сеть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- онлайн разговор и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разнообразие,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обменная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сеть.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– фото,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видео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выделенная сеть.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93687" y="1072356"/>
            <a:ext cx="11876088" cy="60235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  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0" y="462756"/>
            <a:ext cx="11647488" cy="1123205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ИНТЕРЕСНЫЕ ФАКТЫ! 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599" y="1081425"/>
            <a:ext cx="10820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Apple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-Стив Джобс долго не мог найти подходящее имя для компании и однажды, он говорит, что если он не найдет подходящее имя, он назовет его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Apple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(яблоко). Таким образом, компания получает имя своего любимого фрукта.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Instagram-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Instant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это сочетание слов" мгновенье "и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"телеграмма".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ПРОВЕРКА САМОСТОЯТЕЛЬНОЙ РАБОТЫ</a:t>
            </a:r>
            <a:endParaRPr lang="ru-RU" sz="4000" spc="43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2398"/>
          <a:stretch>
            <a:fillRect/>
          </a:stretch>
        </p:blipFill>
        <p:spPr bwMode="auto">
          <a:xfrm>
            <a:off x="298409" y="1224740"/>
            <a:ext cx="11577678" cy="553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0" y="367484"/>
            <a:ext cx="11647488" cy="1123205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ИНТЕРЕСНЫЕ ФАКТЫ! 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287" y="1300956"/>
            <a:ext cx="10820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Слово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googol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является латинским термином, состоящим из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1000000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нулей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после единицы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 процессе регистрации бренда произошла ошибка, и в результате она получила имя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Samsung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в переводе с корейского означает «3 звезды».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5599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ПРЕИМУЩЕСТВА </a:t>
            </a:r>
            <a:r>
              <a:rPr lang="en-US" sz="4000" dirty="0" smtClean="0"/>
              <a:t>FACEBOOK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27037" y="1148556"/>
            <a:ext cx="1114432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1</a:t>
            </a:r>
            <a:r>
              <a:rPr lang="ru-RU" dirty="0">
                <a:latin typeface="Arial" pitchFamily="34" charset="0"/>
                <a:cs typeface="Arial" pitchFamily="34" charset="0"/>
              </a:rPr>
              <a:t>. Интерфейс, который используется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>
                <a:latin typeface="Arial" pitchFamily="34" charset="0"/>
                <a:cs typeface="Arial" pitchFamily="34" charset="0"/>
              </a:rPr>
              <a:t>, весьма прост и удобен.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55599" y="2291556"/>
            <a:ext cx="1121576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2. Вы можете использовать мобильный телефон для того, чтобы зайти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84161" y="3510756"/>
            <a:ext cx="1130303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3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оздание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профиля и размещение фотографий являются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несложным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процессом.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12723" y="4796640"/>
            <a:ext cx="1128720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предлагает простые и удобные инструменты для того, чтобы найти старых друзей.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409" y="367484"/>
            <a:ext cx="115824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-21" dirty="0" smtClean="0"/>
              <a:t>ЗАКРЕПЛЕНИЕ </a:t>
            </a:r>
            <a:endParaRPr lang="ru-RU" sz="4000"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512723" y="1224756"/>
            <a:ext cx="11215766" cy="604763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1. Какие данные вам понадобятся для регистрации на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2. Стоит ли придавать значение безопасности при добавлении друзей в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3. Как правильно публиковать личные 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сообщения на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что вы думаете?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4. Как обмениваться или делиться сообщениями с помощью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522287" y="1605756"/>
            <a:ext cx="10885488" cy="499881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769998" marR="10819" indent="-742950">
              <a:lnSpc>
                <a:spcPct val="104299"/>
              </a:lnSpc>
              <a:spcBef>
                <a:spcPts val="43"/>
              </a:spcBef>
              <a:buAutoNum type="arabicPeriod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Зарегистрируйтесь в сети </a:t>
            </a:r>
            <a:r>
              <a:rPr lang="ru-RU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Facebook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marL="769998" marR="10819" indent="-742950">
              <a:lnSpc>
                <a:spcPct val="104299"/>
              </a:lnSpc>
              <a:spcBef>
                <a:spcPts val="43"/>
              </a:spcBef>
              <a:buAutoNum type="arabicPeriod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Установите фотографию в свой личный профиль в </a:t>
            </a:r>
            <a:r>
              <a:rPr lang="ru-RU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Facebook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и введите данные.</a:t>
            </a:r>
          </a:p>
          <a:p>
            <a:pPr marL="769998" marR="10819" indent="-742950">
              <a:lnSpc>
                <a:spcPct val="104299"/>
              </a:lnSpc>
              <a:spcBef>
                <a:spcPts val="43"/>
              </a:spcBef>
              <a:buAutoNum type="arabicPeriod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Ищите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друзей в </a:t>
            </a:r>
            <a:r>
              <a:rPr lang="ru-RU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Facebook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и отправляйте им запросы.</a:t>
            </a:r>
          </a:p>
          <a:p>
            <a:pPr marL="769998" marR="10819" indent="-742950">
              <a:lnSpc>
                <a:spcPct val="104299"/>
              </a:lnSpc>
              <a:spcBef>
                <a:spcPts val="43"/>
              </a:spcBef>
              <a:buAutoNum type="arabicPeriod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Сообщения</a:t>
            </a:r>
            <a:r>
              <a:rPr lang="ru-RU" sz="4000" spc="-11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spc="-11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айте им оценку. Определите недостатки и преимущества..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293687" y="310356"/>
            <a:ext cx="115824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3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ПРАКТИЧЕСКОЕ ЗАДАНИЕ</a:t>
            </a:r>
            <a:endParaRPr kumimoji="0" lang="ru-RU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47" y="296046"/>
            <a:ext cx="115824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32" dirty="0" smtClean="0"/>
              <a:t>ПРАКТИЧЕСКОЕ ЗАДАНИЕ</a:t>
            </a:r>
            <a:endParaRPr lang="ru-RU" sz="4000" spc="43" dirty="0"/>
          </a:p>
        </p:txBody>
      </p:sp>
      <p:sp>
        <p:nvSpPr>
          <p:cNvPr id="8" name="object 8"/>
          <p:cNvSpPr/>
          <p:nvPr/>
        </p:nvSpPr>
        <p:spPr>
          <a:xfrm>
            <a:off x="242591" y="1153302"/>
            <a:ext cx="11700212" cy="571504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512723" y="1367616"/>
            <a:ext cx="10858576" cy="586302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Создайте свое первое сообщение в сети </a:t>
            </a:r>
            <a:r>
              <a:rPr lang="ru-RU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Facebook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. Оставьте комментарий к сообщениям в ленте новостей.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14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В Узбекистане ищите страницу компании, которую вы считаете брендом и смотрите новостную ленту. Как пишутся сообщения, дайте им оценку. Определите недостатки и преимущества.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33" y="254750"/>
            <a:ext cx="1178727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ПРОВЕРКА САМОСТОЯТЕЛЬНОЙ РАБОТЫ</a:t>
            </a:r>
            <a:endParaRPr lang="ru-RU" sz="4000" spc="43" dirty="0"/>
          </a:p>
        </p:txBody>
      </p:sp>
      <p:pic>
        <p:nvPicPr>
          <p:cNvPr id="12" name="Picture 6" descr="D:\онлайн уроки\8\2 упрк\дз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1300956"/>
            <a:ext cx="1514475" cy="15144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12723" y="1224740"/>
            <a:ext cx="1150151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Крупнейшая социальная сеть в мире и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одноимённая компания (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Inc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.),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владеющая ею. 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Была основана 4 февраля 2004 года 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Марком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Цукербергом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и его соседями по комнате во время обучения в Гарвардском университете</a:t>
            </a:r>
            <a:r>
              <a:rPr lang="ru-RU" sz="40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— 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Эдуардо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Саверином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  </a:t>
            </a:r>
          </a:p>
          <a:p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Дастином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Московицем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 и 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Крисом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Хьюзом.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71" y="296046"/>
            <a:ext cx="11715832" cy="1328168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en-US" sz="4000" dirty="0" smtClean="0"/>
              <a:t>FACEBOOK</a:t>
            </a:r>
            <a:r>
              <a:rPr lang="ru-RU" sz="4000" dirty="0" smtClean="0"/>
              <a:t>. СОЦИАЛЬНАЯ СЕТЬ.</a:t>
            </a:r>
            <a:r>
              <a:rPr lang="en-US" dirty="0" smtClean="0"/>
              <a:t/>
            </a:r>
            <a:br>
              <a:rPr lang="en-US" dirty="0" smtClean="0"/>
            </a:b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1224756"/>
            <a:ext cx="11876088" cy="176338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/>
              <a:t> </a:t>
            </a: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1300956"/>
            <a:ext cx="1158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687" y="234156"/>
            <a:ext cx="10591800" cy="1328168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en-US" sz="4000" dirty="0" smtClean="0"/>
              <a:t>FACEBOOK</a:t>
            </a:r>
            <a:r>
              <a:rPr lang="ru-RU" sz="4000" dirty="0" smtClean="0"/>
              <a:t>. СОЦИАЛЬНАЯ СЕТЬ.</a:t>
            </a:r>
            <a:r>
              <a:rPr lang="en-US" dirty="0" smtClean="0"/>
              <a:t/>
            </a:r>
            <a:br>
              <a:rPr lang="en-US" dirty="0" smtClean="0"/>
            </a:b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1224756"/>
            <a:ext cx="11876088" cy="176338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/>
              <a:t> </a:t>
            </a: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69847" y="1581930"/>
            <a:ext cx="11506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  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Аудитория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составляет более 600 миллионов пользователей, 230 миллионов из которых заходят на сайт с помощью мобильных устройств. При этом количество уникальных посетителей сайта в апреле 2010 года составило 540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млн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а количество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просмотров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страниц — 570 млрд. </a:t>
            </a:r>
            <a:endParaRPr lang="lt-LT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285" y="367484"/>
            <a:ext cx="11215766" cy="1328168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en-US" sz="4000" dirty="0" smtClean="0"/>
              <a:t>FACEBOOK</a:t>
            </a:r>
            <a:r>
              <a:rPr lang="ru-RU" sz="4000" dirty="0" smtClean="0"/>
              <a:t>. СОЦИАЛЬНАЯ СЕТЬ.</a:t>
            </a:r>
            <a:r>
              <a:rPr lang="en-US" dirty="0" smtClean="0"/>
              <a:t/>
            </a:r>
            <a:br>
              <a:rPr lang="en-US" dirty="0" smtClean="0"/>
            </a:b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2215356"/>
            <a:ext cx="11876088" cy="176338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/>
              <a:t> </a:t>
            </a: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687" y="1867682"/>
            <a:ext cx="118760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     Выручка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за 2009 год по собственной оценке компании составила 700 млн. долларов США. По оценкам специалистов  компания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оценивается приблизительно в 60 млрд. $.</a:t>
            </a:r>
            <a:endParaRPr lang="lt-LT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599" y="296046"/>
            <a:ext cx="10591800" cy="1328168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dirty="0" smtClean="0"/>
              <a:t>ИСТОРИЯ </a:t>
            </a:r>
            <a:r>
              <a:rPr lang="en-US" sz="4000" dirty="0" smtClean="0"/>
              <a:t>FACEBOOK</a:t>
            </a:r>
            <a:r>
              <a:rPr lang="en-US" dirty="0" smtClean="0"/>
              <a:t/>
            </a:r>
            <a:br>
              <a:rPr lang="en-US" dirty="0" smtClean="0"/>
            </a:b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1224740"/>
            <a:ext cx="11876088" cy="176338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/>
              <a:t> </a:t>
            </a: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409" y="1724806"/>
            <a:ext cx="5791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lt-LT" sz="4000" dirty="0" smtClean="0">
                <a:latin typeface="Arial" pitchFamily="34" charset="0"/>
                <a:cs typeface="Arial" pitchFamily="34" charset="0"/>
              </a:rPr>
              <a:t>Facebook (facebook.com)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был запущен в феврале 2004 года студентом Гарвардского университета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Марком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Цукербергом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lt-LT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89687" y="1986756"/>
            <a:ext cx="5562600" cy="352942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037" y="296046"/>
            <a:ext cx="10591800" cy="1328168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dirty="0" smtClean="0"/>
              <a:t>ИСТОРИЯ </a:t>
            </a:r>
            <a:r>
              <a:rPr lang="en-US" sz="4000" dirty="0" smtClean="0"/>
              <a:t>FACEBOOK</a:t>
            </a:r>
            <a:r>
              <a:rPr lang="en-US" dirty="0" smtClean="0"/>
              <a:t/>
            </a:r>
            <a:br>
              <a:rPr lang="en-US" dirty="0" smtClean="0"/>
            </a:b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1224756"/>
            <a:ext cx="11876088" cy="176338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/>
              <a:t> </a:t>
            </a: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323849" y="1268413"/>
            <a:ext cx="1155223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В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конце 2003 года он согласился на предложение старшекурсников братьев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Кэмерона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Тайлера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Винклвоссов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Дивья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Нарендра</a:t>
            </a:r>
            <a:r>
              <a:rPr lang="ru-RU" dirty="0">
                <a:latin typeface="Arial" pitchFamily="34" charset="0"/>
                <a:cs typeface="Arial" pitchFamily="34" charset="0"/>
              </a:rPr>
              <a:t> помочь им с созданием сайта знакомств для студентов университета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HarvardConnection.com</a:t>
            </a:r>
            <a:r>
              <a:rPr lang="ru-RU" dirty="0">
                <a:latin typeface="Arial" pitchFamily="34" charset="0"/>
                <a:cs typeface="Arial" pitchFamily="34" charset="0"/>
              </a:rPr>
              <a:t>, но в январе 2004 года взялся создать его самостоятельно и уже через месяц, 4 февраля, запустил по адресу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thefacebook.com</a:t>
            </a:r>
            <a:r>
              <a:rPr lang="ru-RU" dirty="0">
                <a:latin typeface="Arial" pitchFamily="34" charset="0"/>
                <a:cs typeface="Arial" pitchFamily="34" charset="0"/>
              </a:rPr>
              <a:t> закрытую социальную сеть для студентов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Гарвада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ce299da59b772018376808943bec4dd91c3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971</Words>
  <Application>Microsoft Office PowerPoint</Application>
  <PresentationFormat>Произвольный</PresentationFormat>
  <Paragraphs>128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Информатика и ИТ</vt:lpstr>
      <vt:lpstr>ПЛАН УРОКА:</vt:lpstr>
      <vt:lpstr>ПРОВЕРКА САМОСТОЯТЕЛЬНОЙ РАБОТЫ</vt:lpstr>
      <vt:lpstr>ПРОВЕРКА САМОСТОЯТЕЛЬНОЙ РАБОТЫ</vt:lpstr>
      <vt:lpstr>FACEBOOK. СОЦИАЛЬНАЯ СЕТЬ. </vt:lpstr>
      <vt:lpstr>FACEBOOK. СОЦИАЛЬНАЯ СЕТЬ. </vt:lpstr>
      <vt:lpstr>FACEBOOK. СОЦИАЛЬНАЯ СЕТЬ. </vt:lpstr>
      <vt:lpstr>ИСТОРИЯ FACEBOOK </vt:lpstr>
      <vt:lpstr>ИСТОРИЯ FACEBOOK 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ПОШАГОВАЯ РЕГИСТРАЦИЯ</vt:lpstr>
      <vt:lpstr>Слайд 27</vt:lpstr>
      <vt:lpstr>ОПОРНЫЕ КОНЦЕПЦИИ</vt:lpstr>
      <vt:lpstr>Слайд 29</vt:lpstr>
      <vt:lpstr>Слайд 30</vt:lpstr>
      <vt:lpstr>ПРЕИМУЩЕСТВА FACEBOOK </vt:lpstr>
      <vt:lpstr>ЗАКРЕПЛЕНИЕ </vt:lpstr>
      <vt:lpstr>Слайд 33</vt:lpstr>
      <vt:lpstr>ПРАКТИЧЕСКОЕ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161</cp:revision>
  <dcterms:created xsi:type="dcterms:W3CDTF">2020-04-13T08:05:16Z</dcterms:created>
  <dcterms:modified xsi:type="dcterms:W3CDTF">2020-09-23T12:02:54Z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