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805" r:id="rId3"/>
    <p:sldId id="806" r:id="rId4"/>
    <p:sldId id="813" r:id="rId5"/>
    <p:sldId id="810" r:id="rId6"/>
    <p:sldId id="807" r:id="rId7"/>
    <p:sldId id="814" r:id="rId8"/>
    <p:sldId id="815" r:id="rId9"/>
    <p:sldId id="812" r:id="rId10"/>
  </p:sldIdLst>
  <p:sldSz cx="12169775" cy="7021513"/>
  <p:notesSz cx="5765800" cy="3244850"/>
  <p:custDataLst>
    <p:tags r:id="rId12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023DD"/>
    <a:srgbClr val="10B014"/>
    <a:srgbClr val="ECCBCA"/>
    <a:srgbClr val="004A82"/>
    <a:srgbClr val="007A3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1316" autoAdjust="0"/>
    <p:restoredTop sz="94803" autoAdjust="0"/>
  </p:normalViewPr>
  <p:slideViewPr>
    <p:cSldViewPr>
      <p:cViewPr varScale="1">
        <p:scale>
          <a:sx n="68" d="100"/>
          <a:sy n="68" d="100"/>
        </p:scale>
        <p:origin x="-894" y="-96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6543-421F-46F0-8DB9-08A2BA71687B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0EF6-6AD4-422F-AB26-32C1229698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006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7AFAD2C-438D-417F-BE37-35F8167A0EDB}" type="slidenum">
              <a:rPr lang="ru-RU"/>
              <a:pPr eaLnBrk="1" hangingPunct="1"/>
              <a:t>3</a:t>
            </a:fld>
            <a:endParaRPr lang="ru-RU"/>
          </a:p>
        </p:txBody>
      </p:sp>
      <p:sp>
        <p:nvSpPr>
          <p:cNvPr id="28675" name="Rectangle 7"/>
          <p:cNvSpPr txBox="1">
            <a:spLocks noGrp="1" noChangeArrowheads="1"/>
          </p:cNvSpPr>
          <p:nvPr/>
        </p:nvSpPr>
        <p:spPr bwMode="auto">
          <a:xfrm>
            <a:off x="3265953" y="3082044"/>
            <a:ext cx="2498513" cy="162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F2C55884-3B9B-4ADC-A5E2-AC7BA9C8E93A}" type="slidenum">
              <a:rPr lang="ru-RU" sz="700"/>
              <a:pPr algn="r" eaLnBrk="1" hangingPunct="1"/>
              <a:t>3</a:t>
            </a:fld>
            <a:endParaRPr lang="ru-RU" sz="700" dirty="0"/>
          </a:p>
        </p:txBody>
      </p:sp>
      <p:sp>
        <p:nvSpPr>
          <p:cNvPr id="286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060784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7AFAD2C-438D-417F-BE37-35F8167A0EDB}" type="slidenum">
              <a:rPr lang="ru-RU"/>
              <a:pPr eaLnBrk="1" hangingPunct="1"/>
              <a:t>4</a:t>
            </a:fld>
            <a:endParaRPr lang="ru-RU"/>
          </a:p>
        </p:txBody>
      </p:sp>
      <p:sp>
        <p:nvSpPr>
          <p:cNvPr id="28675" name="Rectangle 7"/>
          <p:cNvSpPr txBox="1">
            <a:spLocks noGrp="1" noChangeArrowheads="1"/>
          </p:cNvSpPr>
          <p:nvPr/>
        </p:nvSpPr>
        <p:spPr bwMode="auto">
          <a:xfrm>
            <a:off x="3265953" y="3082044"/>
            <a:ext cx="2498513" cy="162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F2C55884-3B9B-4ADC-A5E2-AC7BA9C8E93A}" type="slidenum">
              <a:rPr lang="ru-RU" sz="700"/>
              <a:pPr algn="r" eaLnBrk="1" hangingPunct="1"/>
              <a:t>4</a:t>
            </a:fld>
            <a:endParaRPr lang="ru-RU" sz="700" dirty="0"/>
          </a:p>
        </p:txBody>
      </p:sp>
      <p:sp>
        <p:nvSpPr>
          <p:cNvPr id="286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06078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A197AE-E4D8-460E-936C-BDDA584E2695}" type="slidenum">
              <a:rPr lang="ru-RU" smtClean="0">
                <a:latin typeface="Arial" pitchFamily="34" charset="0"/>
              </a:rPr>
              <a:pPr/>
              <a:t>5</a:t>
            </a:fld>
            <a:endParaRPr lang="ru-RU" smtClean="0">
              <a:latin typeface="Arial" pitchFamily="34" charset="0"/>
            </a:endParaRPr>
          </a:p>
        </p:txBody>
      </p:sp>
      <p:sp>
        <p:nvSpPr>
          <p:cNvPr id="29699" name="Rectangle 7"/>
          <p:cNvSpPr txBox="1">
            <a:spLocks noGrp="1" noChangeArrowheads="1"/>
          </p:cNvSpPr>
          <p:nvPr/>
        </p:nvSpPr>
        <p:spPr bwMode="auto">
          <a:xfrm>
            <a:off x="3265953" y="3082044"/>
            <a:ext cx="2498513" cy="162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81" tIns="25740" rIns="51481" bIns="25740" anchor="b"/>
          <a:lstStyle/>
          <a:p>
            <a:pPr algn="r"/>
            <a:fld id="{CE6727BB-CD72-44B0-897F-7E6213146DBE}" type="slidenum">
              <a:rPr lang="ru-RU" sz="700"/>
              <a:pPr algn="r"/>
              <a:t>5</a:t>
            </a:fld>
            <a:endParaRPr lang="ru-RU" sz="700" dirty="0"/>
          </a:p>
        </p:txBody>
      </p:sp>
      <p:sp>
        <p:nvSpPr>
          <p:cNvPr id="297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128F069-FBD9-49BE-BC1A-A1952DEC47E0}" type="slidenum">
              <a:rPr lang="ru-RU"/>
              <a:pPr eaLnBrk="1" hangingPunct="1"/>
              <a:t>6</a:t>
            </a:fld>
            <a:endParaRPr lang="ru-RU"/>
          </a:p>
        </p:txBody>
      </p:sp>
      <p:sp>
        <p:nvSpPr>
          <p:cNvPr id="31747" name="Rectangle 7"/>
          <p:cNvSpPr txBox="1">
            <a:spLocks noGrp="1" noChangeArrowheads="1"/>
          </p:cNvSpPr>
          <p:nvPr/>
        </p:nvSpPr>
        <p:spPr bwMode="auto">
          <a:xfrm>
            <a:off x="3265953" y="3082044"/>
            <a:ext cx="2498513" cy="162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1CBA7B76-6CDE-4743-94D2-9F35D4606F98}" type="slidenum">
              <a:rPr lang="ru-RU" sz="700"/>
              <a:pPr algn="r" eaLnBrk="1" hangingPunct="1"/>
              <a:t>6</a:t>
            </a:fld>
            <a:endParaRPr lang="ru-RU" sz="700" dirty="0"/>
          </a:p>
        </p:txBody>
      </p:sp>
      <p:sp>
        <p:nvSpPr>
          <p:cNvPr id="317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716211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128F069-FBD9-49BE-BC1A-A1952DEC47E0}" type="slidenum">
              <a:rPr lang="ru-RU"/>
              <a:pPr eaLnBrk="1" hangingPunct="1"/>
              <a:t>7</a:t>
            </a:fld>
            <a:endParaRPr lang="ru-RU"/>
          </a:p>
        </p:txBody>
      </p:sp>
      <p:sp>
        <p:nvSpPr>
          <p:cNvPr id="31747" name="Rectangle 7"/>
          <p:cNvSpPr txBox="1">
            <a:spLocks noGrp="1" noChangeArrowheads="1"/>
          </p:cNvSpPr>
          <p:nvPr/>
        </p:nvSpPr>
        <p:spPr bwMode="auto">
          <a:xfrm>
            <a:off x="3265953" y="3082044"/>
            <a:ext cx="2498513" cy="162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1CBA7B76-6CDE-4743-94D2-9F35D4606F98}" type="slidenum">
              <a:rPr lang="ru-RU" sz="700"/>
              <a:pPr algn="r" eaLnBrk="1" hangingPunct="1"/>
              <a:t>7</a:t>
            </a:fld>
            <a:endParaRPr lang="ru-RU" sz="700" dirty="0"/>
          </a:p>
        </p:txBody>
      </p:sp>
      <p:sp>
        <p:nvSpPr>
          <p:cNvPr id="317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716211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128F069-FBD9-49BE-BC1A-A1952DEC47E0}" type="slidenum">
              <a:rPr lang="ru-RU"/>
              <a:pPr eaLnBrk="1" hangingPunct="1"/>
              <a:t>8</a:t>
            </a:fld>
            <a:endParaRPr lang="ru-RU"/>
          </a:p>
        </p:txBody>
      </p:sp>
      <p:sp>
        <p:nvSpPr>
          <p:cNvPr id="31747" name="Rectangle 7"/>
          <p:cNvSpPr txBox="1">
            <a:spLocks noGrp="1" noChangeArrowheads="1"/>
          </p:cNvSpPr>
          <p:nvPr/>
        </p:nvSpPr>
        <p:spPr bwMode="auto">
          <a:xfrm>
            <a:off x="3265953" y="3082044"/>
            <a:ext cx="2498513" cy="162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1CBA7B76-6CDE-4743-94D2-9F35D4606F98}" type="slidenum">
              <a:rPr lang="ru-RU" sz="700"/>
              <a:pPr algn="r" eaLnBrk="1" hangingPunct="1"/>
              <a:t>8</a:t>
            </a:fld>
            <a:endParaRPr lang="ru-RU" sz="700" dirty="0"/>
          </a:p>
        </p:txBody>
      </p:sp>
      <p:sp>
        <p:nvSpPr>
          <p:cNvPr id="317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71621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EF86-0B1E-43AA-B5D5-F2823D8170F5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51365-0B6E-4B2D-866E-8A7F1FF0C3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063" y="0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27169" y="510360"/>
            <a:ext cx="8072493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lang="ru-RU" sz="6000" spc="-11" dirty="0" smtClean="0"/>
              <a:t> </a:t>
            </a:r>
            <a:r>
              <a:rPr sz="6000" spc="-11" dirty="0" err="1" smtClean="0"/>
              <a:t>Информатика</a:t>
            </a:r>
            <a:r>
              <a:rPr sz="6000" spc="-11" dirty="0" smtClean="0"/>
              <a:t> </a:t>
            </a:r>
            <a:r>
              <a:rPr sz="6000" spc="21" dirty="0"/>
              <a:t>и</a:t>
            </a:r>
            <a:r>
              <a:rPr sz="6000" spc="-85" dirty="0"/>
              <a:t> </a:t>
            </a:r>
            <a:r>
              <a:rPr sz="6000" spc="21" dirty="0"/>
              <a:t>ИТ</a:t>
            </a:r>
            <a:endParaRPr sz="6000" dirty="0"/>
          </a:p>
        </p:txBody>
      </p:sp>
      <p:sp>
        <p:nvSpPr>
          <p:cNvPr id="4" name="object 4"/>
          <p:cNvSpPr txBox="1"/>
          <p:nvPr/>
        </p:nvSpPr>
        <p:spPr>
          <a:xfrm>
            <a:off x="1941483" y="3796508"/>
            <a:ext cx="5072098" cy="831527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800" b="1" dirty="0" smtClean="0">
                <a:solidFill>
                  <a:srgbClr val="2365C7"/>
                </a:solidFill>
                <a:latin typeface="Arial"/>
                <a:cs typeface="Arial"/>
              </a:rPr>
              <a:t>ПОВТОРЕНИЕ</a:t>
            </a:r>
          </a:p>
        </p:txBody>
      </p:sp>
      <p:sp>
        <p:nvSpPr>
          <p:cNvPr id="5" name="object 5"/>
          <p:cNvSpPr/>
          <p:nvPr/>
        </p:nvSpPr>
        <p:spPr>
          <a:xfrm>
            <a:off x="653901" y="3236910"/>
            <a:ext cx="726434" cy="235745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4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96177"/>
            <a:ext cx="1143008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 b="1">
              <a:latin typeface="Arial"/>
              <a:cs typeface="Arial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847" y="581798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object 7"/>
          <p:cNvSpPr/>
          <p:nvPr/>
        </p:nvSpPr>
        <p:spPr>
          <a:xfrm>
            <a:off x="7845537" y="2762260"/>
            <a:ext cx="3540447" cy="33502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41285" y="1439054"/>
            <a:ext cx="111443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1213" algn="just"/>
            <a:r>
              <a:rPr lang="en-US" sz="36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 Для выражений левого столбца найдите соответствующие выражения в правом столбце.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ЗАДАНИЕ ДЛЯ САМОСТОЯТЕЛЬНОЙ РАБОТЫ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lum bright="-20000" contrast="30000"/>
          </a:blip>
          <a:srcRect/>
          <a:stretch>
            <a:fillRect/>
          </a:stretch>
        </p:blipFill>
        <p:spPr bwMode="auto">
          <a:xfrm>
            <a:off x="727037" y="2653500"/>
            <a:ext cx="10757605" cy="4204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Прямая со стрелкой 7"/>
          <p:cNvCxnSpPr/>
          <p:nvPr/>
        </p:nvCxnSpPr>
        <p:spPr>
          <a:xfrm>
            <a:off x="5870573" y="3367880"/>
            <a:ext cx="928694" cy="78581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299069" y="5153830"/>
            <a:ext cx="1785950" cy="714380"/>
          </a:xfrm>
          <a:prstGeom prst="straightConnector1">
            <a:avLst/>
          </a:prstGeom>
          <a:ln w="50800">
            <a:solidFill>
              <a:srgbClr val="D023DD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5513383" y="3367880"/>
            <a:ext cx="1714512" cy="642942"/>
          </a:xfrm>
          <a:prstGeom prst="straightConnector1">
            <a:avLst/>
          </a:prstGeom>
          <a:ln w="50800">
            <a:solidFill>
              <a:srgbClr val="10B014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5299069" y="5225268"/>
            <a:ext cx="1643074" cy="642942"/>
          </a:xfrm>
          <a:prstGeom prst="straightConnector1">
            <a:avLst/>
          </a:prstGeom>
          <a:ln w="50800">
            <a:solidFill>
              <a:srgbClr val="0070C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235820" y="1367616"/>
            <a:ext cx="4119597" cy="2494524"/>
            <a:chOff x="-49932" y="1296178"/>
            <a:chExt cx="4119597" cy="2494524"/>
          </a:xfrm>
        </p:grpSpPr>
        <p:grpSp>
          <p:nvGrpSpPr>
            <p:cNvPr id="29" name="Группа 28"/>
            <p:cNvGrpSpPr/>
            <p:nvPr/>
          </p:nvGrpSpPr>
          <p:grpSpPr>
            <a:xfrm>
              <a:off x="-49932" y="1296178"/>
              <a:ext cx="4119597" cy="2494524"/>
              <a:chOff x="-49932" y="1296178"/>
              <a:chExt cx="4119597" cy="2494524"/>
            </a:xfrm>
          </p:grpSpPr>
          <p:sp>
            <p:nvSpPr>
              <p:cNvPr id="103429" name="Rectangle 5"/>
              <p:cNvSpPr>
                <a:spLocks noChangeArrowheads="1"/>
              </p:cNvSpPr>
              <p:nvPr/>
            </p:nvSpPr>
            <p:spPr bwMode="auto">
              <a:xfrm>
                <a:off x="298409" y="1296178"/>
                <a:ext cx="3771256" cy="2494524"/>
              </a:xfrm>
              <a:prstGeom prst="rect">
                <a:avLst/>
              </a:prstGeom>
              <a:ln>
                <a:solidFill>
                  <a:schemeClr val="bg1"/>
                </a:solidFill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/>
              <a:lstStyle/>
              <a:p>
                <a:pPr>
                  <a:defRPr/>
                </a:pPr>
                <a:r>
                  <a:rPr lang="en-US" sz="3600" dirty="0" smtClean="0">
                    <a:latin typeface="Arial" charset="0"/>
                  </a:rPr>
                  <a:t> </a:t>
                </a:r>
                <a:r>
                  <a:rPr lang="ru-RU" sz="3600" dirty="0" smtClean="0">
                    <a:latin typeface="Arial" charset="0"/>
                  </a:rPr>
                  <a:t>1011101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en-US" sz="3600" baseline="-25000" dirty="0">
                  <a:latin typeface="Arial" charset="0"/>
                </a:endParaRPr>
              </a:p>
              <a:p>
                <a:pPr>
                  <a:defRPr/>
                </a:pPr>
                <a:r>
                  <a:rPr lang="ru-RU" sz="3600" dirty="0" smtClean="0">
                    <a:latin typeface="Arial" charset="0"/>
                  </a:rPr>
                  <a:t> 1110111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r>
                  <a:rPr lang="en-US" sz="3600" baseline="-25000" dirty="0" smtClean="0">
                    <a:latin typeface="Arial" charset="0"/>
                  </a:rPr>
                  <a:t> </a:t>
                </a:r>
                <a:endParaRPr lang="ru-RU" sz="3600" dirty="0">
                  <a:latin typeface="Arial" charset="0"/>
                </a:endParaRPr>
              </a:p>
            </p:txBody>
          </p:sp>
          <p:sp>
            <p:nvSpPr>
              <p:cNvPr id="17425" name="Text Box 17"/>
              <p:cNvSpPr txBox="1">
                <a:spLocks noChangeArrowheads="1"/>
              </p:cNvSpPr>
              <p:nvPr/>
            </p:nvSpPr>
            <p:spPr bwMode="auto">
              <a:xfrm>
                <a:off x="102392" y="2439186"/>
                <a:ext cx="2410595" cy="6647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09664" tIns="54832" rIns="109664" bIns="54832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ru-RU" sz="3600" dirty="0" smtClean="0"/>
                  <a:t>11010100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ru-RU" sz="3600" dirty="0"/>
              </a:p>
            </p:txBody>
          </p:sp>
          <p:sp>
            <p:nvSpPr>
              <p:cNvPr id="28" name="Прямоугольник 27"/>
              <p:cNvSpPr/>
              <p:nvPr/>
            </p:nvSpPr>
            <p:spPr>
              <a:xfrm>
                <a:off x="-49932" y="1439054"/>
                <a:ext cx="562655" cy="92884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solidFill>
                      <a:prstClr val="black"/>
                    </a:solidFill>
                    <a:latin typeface="Arial" charset="0"/>
                  </a:rPr>
                  <a:t>+</a:t>
                </a:r>
                <a:endParaRPr lang="ru-RU" dirty="0"/>
              </a:p>
            </p:txBody>
          </p:sp>
        </p:grpSp>
        <p:sp>
          <p:nvSpPr>
            <p:cNvPr id="9227" name="Line 8"/>
            <p:cNvSpPr>
              <a:spLocks noChangeShapeType="1"/>
            </p:cNvSpPr>
            <p:nvPr/>
          </p:nvSpPr>
          <p:spPr bwMode="auto">
            <a:xfrm>
              <a:off x="369847" y="2510624"/>
              <a:ext cx="1857388" cy="0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/>
            </a:p>
          </p:txBody>
        </p:sp>
      </p:grpSp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2027932" y="5799557"/>
            <a:ext cx="2726328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>
            <a:off x="7128633" y="5879407"/>
            <a:ext cx="2726328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226971" y="296046"/>
            <a:ext cx="11715832" cy="661720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3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СЛОЖЕНИЕ  В ПОЗИЦИОННЫХ С.С.</a:t>
            </a:r>
            <a:endParaRPr kumimoji="0" lang="ru-RU" sz="43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grpSp>
        <p:nvGrpSpPr>
          <p:cNvPr id="31" name="Группа 30"/>
          <p:cNvGrpSpPr/>
          <p:nvPr/>
        </p:nvGrpSpPr>
        <p:grpSpPr>
          <a:xfrm>
            <a:off x="512723" y="4088066"/>
            <a:ext cx="3985570" cy="2494524"/>
            <a:chOff x="-214314" y="1296178"/>
            <a:chExt cx="3985570" cy="2494524"/>
          </a:xfrm>
        </p:grpSpPr>
        <p:grpSp>
          <p:nvGrpSpPr>
            <p:cNvPr id="32" name="Группа 28"/>
            <p:cNvGrpSpPr/>
            <p:nvPr/>
          </p:nvGrpSpPr>
          <p:grpSpPr>
            <a:xfrm>
              <a:off x="-214314" y="1296178"/>
              <a:ext cx="3985570" cy="2494524"/>
              <a:chOff x="-214314" y="1296178"/>
              <a:chExt cx="3985570" cy="2494524"/>
            </a:xfrm>
          </p:grpSpPr>
          <p:sp>
            <p:nvSpPr>
              <p:cNvPr id="34" name="Rectangle 5"/>
              <p:cNvSpPr>
                <a:spLocks noChangeArrowheads="1"/>
              </p:cNvSpPr>
              <p:nvPr/>
            </p:nvSpPr>
            <p:spPr bwMode="auto">
              <a:xfrm>
                <a:off x="0" y="1296178"/>
                <a:ext cx="3771256" cy="2494524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/>
              <a:lstStyle/>
              <a:p>
                <a:pPr>
                  <a:defRPr/>
                </a:pPr>
                <a:r>
                  <a:rPr lang="en-US" sz="3600" dirty="0" smtClean="0">
                    <a:latin typeface="Arial" charset="0"/>
                  </a:rPr>
                  <a:t> </a:t>
                </a:r>
                <a:r>
                  <a:rPr lang="ru-RU" sz="3600" dirty="0" smtClean="0">
                    <a:latin typeface="Arial" charset="0"/>
                  </a:rPr>
                  <a:t>1011101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en-US" sz="3600" baseline="-25000" dirty="0" smtClean="0">
                  <a:latin typeface="Arial" charset="0"/>
                </a:endParaRPr>
              </a:p>
              <a:p>
                <a:pPr>
                  <a:defRPr/>
                </a:pPr>
                <a:r>
                  <a:rPr lang="ru-RU" sz="3600" dirty="0" smtClean="0">
                    <a:latin typeface="Arial" charset="0"/>
                  </a:rPr>
                  <a:t>   101011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r>
                  <a:rPr lang="en-US" sz="3600" baseline="-25000" dirty="0" smtClean="0">
                    <a:latin typeface="Arial" charset="0"/>
                  </a:rPr>
                  <a:t> </a:t>
                </a:r>
                <a:endParaRPr lang="ru-RU" sz="3600" dirty="0">
                  <a:latin typeface="Arial" charset="0"/>
                </a:endParaRPr>
              </a:p>
            </p:txBody>
          </p:sp>
          <p:sp>
            <p:nvSpPr>
              <p:cNvPr id="35" name="Text Box 17"/>
              <p:cNvSpPr txBox="1">
                <a:spLocks noChangeArrowheads="1"/>
              </p:cNvSpPr>
              <p:nvPr/>
            </p:nvSpPr>
            <p:spPr bwMode="auto">
              <a:xfrm>
                <a:off x="-214314" y="2510624"/>
                <a:ext cx="2444835" cy="6647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09664" tIns="54832" rIns="109664" bIns="54832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ru-RU" sz="3600" dirty="0" smtClean="0"/>
                  <a:t>10001000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ru-RU" sz="3600" dirty="0"/>
              </a:p>
            </p:txBody>
          </p:sp>
          <p:sp>
            <p:nvSpPr>
              <p:cNvPr id="36" name="Прямоугольник 35"/>
              <p:cNvSpPr/>
              <p:nvPr/>
            </p:nvSpPr>
            <p:spPr>
              <a:xfrm>
                <a:off x="-214314" y="1510492"/>
                <a:ext cx="562655" cy="92884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solidFill>
                      <a:prstClr val="black"/>
                    </a:solidFill>
                    <a:latin typeface="Arial" charset="0"/>
                  </a:rPr>
                  <a:t>+</a:t>
                </a:r>
                <a:endParaRPr lang="ru-RU" dirty="0"/>
              </a:p>
            </p:txBody>
          </p:sp>
        </p:grpSp>
        <p:sp>
          <p:nvSpPr>
            <p:cNvPr id="33" name="Line 8"/>
            <p:cNvSpPr>
              <a:spLocks noChangeShapeType="1"/>
            </p:cNvSpPr>
            <p:nvPr/>
          </p:nvSpPr>
          <p:spPr bwMode="auto">
            <a:xfrm>
              <a:off x="71438" y="2510624"/>
              <a:ext cx="1857388" cy="0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/>
            </a:p>
          </p:txBody>
        </p:sp>
      </p:grpSp>
      <p:grpSp>
        <p:nvGrpSpPr>
          <p:cNvPr id="61" name="Группа 60"/>
          <p:cNvGrpSpPr/>
          <p:nvPr/>
        </p:nvGrpSpPr>
        <p:grpSpPr>
          <a:xfrm>
            <a:off x="3894116" y="1439054"/>
            <a:ext cx="4119597" cy="2494524"/>
            <a:chOff x="-49932" y="1081864"/>
            <a:chExt cx="4119597" cy="2494524"/>
          </a:xfrm>
        </p:grpSpPr>
        <p:grpSp>
          <p:nvGrpSpPr>
            <p:cNvPr id="62" name="Группа 28"/>
            <p:cNvGrpSpPr/>
            <p:nvPr/>
          </p:nvGrpSpPr>
          <p:grpSpPr>
            <a:xfrm>
              <a:off x="-49932" y="1081864"/>
              <a:ext cx="4119597" cy="2494524"/>
              <a:chOff x="-49932" y="1081864"/>
              <a:chExt cx="4119597" cy="2494524"/>
            </a:xfrm>
          </p:grpSpPr>
          <p:sp>
            <p:nvSpPr>
              <p:cNvPr id="64" name="Rectangle 5"/>
              <p:cNvSpPr>
                <a:spLocks noChangeArrowheads="1"/>
              </p:cNvSpPr>
              <p:nvPr/>
            </p:nvSpPr>
            <p:spPr bwMode="auto">
              <a:xfrm>
                <a:off x="298409" y="1081864"/>
                <a:ext cx="3771256" cy="2494524"/>
              </a:xfrm>
              <a:prstGeom prst="rect">
                <a:avLst/>
              </a:prstGeom>
              <a:ln>
                <a:solidFill>
                  <a:schemeClr val="bg1"/>
                </a:solidFill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/>
              <a:lstStyle/>
              <a:p>
                <a:pPr>
                  <a:defRPr/>
                </a:pPr>
                <a:r>
                  <a:rPr lang="en-US" sz="3600" dirty="0" smtClean="0">
                    <a:latin typeface="Arial" charset="0"/>
                  </a:rPr>
                  <a:t> </a:t>
                </a:r>
                <a:r>
                  <a:rPr lang="ru-RU" sz="3600" dirty="0" smtClean="0">
                    <a:latin typeface="Arial" charset="0"/>
                  </a:rPr>
                  <a:t>  111101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en-US" sz="3600" baseline="-25000" dirty="0">
                  <a:latin typeface="Arial" charset="0"/>
                </a:endParaRPr>
              </a:p>
              <a:p>
                <a:pPr>
                  <a:defRPr/>
                </a:pPr>
                <a:r>
                  <a:rPr lang="ru-RU" sz="3600" dirty="0" smtClean="0">
                    <a:latin typeface="Arial" charset="0"/>
                  </a:rPr>
                  <a:t>       1101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r>
                  <a:rPr lang="en-US" sz="3600" baseline="-25000" dirty="0" smtClean="0">
                    <a:latin typeface="Arial" charset="0"/>
                  </a:rPr>
                  <a:t> </a:t>
                </a:r>
                <a:endParaRPr lang="ru-RU" sz="3600" dirty="0">
                  <a:latin typeface="Arial" charset="0"/>
                </a:endParaRPr>
              </a:p>
            </p:txBody>
          </p:sp>
          <p:sp>
            <p:nvSpPr>
              <p:cNvPr id="65" name="Text Box 17"/>
              <p:cNvSpPr txBox="1">
                <a:spLocks noChangeArrowheads="1"/>
              </p:cNvSpPr>
              <p:nvPr/>
            </p:nvSpPr>
            <p:spPr bwMode="auto">
              <a:xfrm>
                <a:off x="354889" y="2367748"/>
                <a:ext cx="2188355" cy="6647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09664" tIns="54832" rIns="109664" bIns="54832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ru-RU" sz="3600" dirty="0" smtClean="0"/>
                  <a:t>1001010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ru-RU" sz="3600" dirty="0"/>
              </a:p>
            </p:txBody>
          </p:sp>
          <p:sp>
            <p:nvSpPr>
              <p:cNvPr id="66" name="Прямоугольник 65"/>
              <p:cNvSpPr/>
              <p:nvPr/>
            </p:nvSpPr>
            <p:spPr>
              <a:xfrm>
                <a:off x="-49932" y="1439054"/>
                <a:ext cx="562655" cy="92884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solidFill>
                      <a:prstClr val="black"/>
                    </a:solidFill>
                    <a:latin typeface="Arial" charset="0"/>
                  </a:rPr>
                  <a:t>+</a:t>
                </a:r>
                <a:endParaRPr lang="ru-RU" dirty="0"/>
              </a:p>
            </p:txBody>
          </p:sp>
        </p:grpSp>
        <p:sp>
          <p:nvSpPr>
            <p:cNvPr id="63" name="Line 8"/>
            <p:cNvSpPr>
              <a:spLocks noChangeShapeType="1"/>
            </p:cNvSpPr>
            <p:nvPr/>
          </p:nvSpPr>
          <p:spPr bwMode="auto">
            <a:xfrm>
              <a:off x="369847" y="2296310"/>
              <a:ext cx="1857388" cy="0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/>
            </a:p>
          </p:txBody>
        </p:sp>
      </p:grpSp>
      <p:grpSp>
        <p:nvGrpSpPr>
          <p:cNvPr id="67" name="Группа 66"/>
          <p:cNvGrpSpPr/>
          <p:nvPr/>
        </p:nvGrpSpPr>
        <p:grpSpPr>
          <a:xfrm>
            <a:off x="4036992" y="4088066"/>
            <a:ext cx="4119597" cy="2494524"/>
            <a:chOff x="-49932" y="1296178"/>
            <a:chExt cx="4119597" cy="2494524"/>
          </a:xfrm>
        </p:grpSpPr>
        <p:grpSp>
          <p:nvGrpSpPr>
            <p:cNvPr id="68" name="Группа 28"/>
            <p:cNvGrpSpPr/>
            <p:nvPr/>
          </p:nvGrpSpPr>
          <p:grpSpPr>
            <a:xfrm>
              <a:off x="-49932" y="1296178"/>
              <a:ext cx="4119597" cy="2494524"/>
              <a:chOff x="-49932" y="1296178"/>
              <a:chExt cx="4119597" cy="2494524"/>
            </a:xfrm>
          </p:grpSpPr>
          <p:sp>
            <p:nvSpPr>
              <p:cNvPr id="70" name="Rectangle 5"/>
              <p:cNvSpPr>
                <a:spLocks noChangeArrowheads="1"/>
              </p:cNvSpPr>
              <p:nvPr/>
            </p:nvSpPr>
            <p:spPr bwMode="auto">
              <a:xfrm>
                <a:off x="298409" y="1296178"/>
                <a:ext cx="3771256" cy="2494524"/>
              </a:xfrm>
              <a:prstGeom prst="rect">
                <a:avLst/>
              </a:prstGeom>
              <a:ln>
                <a:solidFill>
                  <a:schemeClr val="bg1"/>
                </a:solidFill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/>
              <a:lstStyle/>
              <a:p>
                <a:pPr>
                  <a:defRPr/>
                </a:pPr>
                <a:r>
                  <a:rPr lang="en-US" sz="3600" dirty="0" smtClean="0">
                    <a:latin typeface="Arial" charset="0"/>
                  </a:rPr>
                  <a:t> </a:t>
                </a:r>
                <a:r>
                  <a:rPr lang="ru-RU" sz="3600" dirty="0" smtClean="0">
                    <a:latin typeface="Arial" charset="0"/>
                  </a:rPr>
                  <a:t>101111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en-US" sz="3600" baseline="-25000" dirty="0">
                  <a:latin typeface="Arial" charset="0"/>
                </a:endParaRPr>
              </a:p>
              <a:p>
                <a:pPr>
                  <a:defRPr/>
                </a:pPr>
                <a:r>
                  <a:rPr lang="ru-RU" sz="3600" dirty="0" smtClean="0">
                    <a:latin typeface="Arial" charset="0"/>
                  </a:rPr>
                  <a:t>     1111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r>
                  <a:rPr lang="en-US" sz="3600" baseline="-25000" dirty="0" smtClean="0">
                    <a:latin typeface="Arial" charset="0"/>
                  </a:rPr>
                  <a:t> </a:t>
                </a:r>
                <a:endParaRPr lang="ru-RU" sz="3600" dirty="0">
                  <a:latin typeface="Arial" charset="0"/>
                </a:endParaRPr>
              </a:p>
            </p:txBody>
          </p:sp>
          <p:sp>
            <p:nvSpPr>
              <p:cNvPr id="71" name="Text Box 17"/>
              <p:cNvSpPr txBox="1">
                <a:spLocks noChangeArrowheads="1"/>
              </p:cNvSpPr>
              <p:nvPr/>
            </p:nvSpPr>
            <p:spPr bwMode="auto">
              <a:xfrm>
                <a:off x="441170" y="2439186"/>
                <a:ext cx="1794914" cy="6647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09664" tIns="54832" rIns="109664" bIns="54832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ru-RU" sz="3600" dirty="0" smtClean="0"/>
                  <a:t>111110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ru-RU" sz="3600" dirty="0"/>
              </a:p>
            </p:txBody>
          </p:sp>
          <p:sp>
            <p:nvSpPr>
              <p:cNvPr id="72" name="Прямоугольник 71"/>
              <p:cNvSpPr/>
              <p:nvPr/>
            </p:nvSpPr>
            <p:spPr>
              <a:xfrm>
                <a:off x="-49932" y="1439054"/>
                <a:ext cx="562655" cy="92884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solidFill>
                      <a:prstClr val="black"/>
                    </a:solidFill>
                    <a:latin typeface="Arial" charset="0"/>
                  </a:rPr>
                  <a:t>+</a:t>
                </a:r>
                <a:endParaRPr lang="ru-RU" dirty="0"/>
              </a:p>
            </p:txBody>
          </p:sp>
        </p:grpSp>
        <p:sp>
          <p:nvSpPr>
            <p:cNvPr id="69" name="Line 8"/>
            <p:cNvSpPr>
              <a:spLocks noChangeShapeType="1"/>
            </p:cNvSpPr>
            <p:nvPr/>
          </p:nvSpPr>
          <p:spPr bwMode="auto">
            <a:xfrm>
              <a:off x="369847" y="2510624"/>
              <a:ext cx="1857388" cy="0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/>
            </a:p>
          </p:txBody>
        </p:sp>
      </p:grpSp>
      <p:grpSp>
        <p:nvGrpSpPr>
          <p:cNvPr id="73" name="Группа 72"/>
          <p:cNvGrpSpPr/>
          <p:nvPr/>
        </p:nvGrpSpPr>
        <p:grpSpPr>
          <a:xfrm>
            <a:off x="7966082" y="1439054"/>
            <a:ext cx="4119597" cy="2494524"/>
            <a:chOff x="-49932" y="1296178"/>
            <a:chExt cx="4119597" cy="2494524"/>
          </a:xfrm>
        </p:grpSpPr>
        <p:grpSp>
          <p:nvGrpSpPr>
            <p:cNvPr id="74" name="Группа 28"/>
            <p:cNvGrpSpPr/>
            <p:nvPr/>
          </p:nvGrpSpPr>
          <p:grpSpPr>
            <a:xfrm>
              <a:off x="-49932" y="1296178"/>
              <a:ext cx="4119597" cy="2494524"/>
              <a:chOff x="-49932" y="1296178"/>
              <a:chExt cx="4119597" cy="2494524"/>
            </a:xfrm>
          </p:grpSpPr>
          <p:sp>
            <p:nvSpPr>
              <p:cNvPr id="76" name="Rectangle 5"/>
              <p:cNvSpPr>
                <a:spLocks noChangeArrowheads="1"/>
              </p:cNvSpPr>
              <p:nvPr/>
            </p:nvSpPr>
            <p:spPr bwMode="auto">
              <a:xfrm>
                <a:off x="298409" y="1296178"/>
                <a:ext cx="3771256" cy="2494524"/>
              </a:xfrm>
              <a:prstGeom prst="rect">
                <a:avLst/>
              </a:prstGeom>
              <a:ln>
                <a:solidFill>
                  <a:schemeClr val="bg1"/>
                </a:solidFill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/>
              <a:lstStyle/>
              <a:p>
                <a:pPr>
                  <a:defRPr/>
                </a:pPr>
                <a:r>
                  <a:rPr lang="en-US" sz="3600" dirty="0" smtClean="0">
                    <a:latin typeface="Arial" charset="0"/>
                  </a:rPr>
                  <a:t> </a:t>
                </a:r>
                <a:r>
                  <a:rPr lang="ru-RU" sz="3600" dirty="0" smtClean="0">
                    <a:latin typeface="Arial" charset="0"/>
                  </a:rPr>
                  <a:t>10111101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en-US" sz="3600" baseline="-25000" dirty="0">
                  <a:latin typeface="Arial" charset="0"/>
                </a:endParaRPr>
              </a:p>
              <a:p>
                <a:pPr>
                  <a:defRPr/>
                </a:pPr>
                <a:r>
                  <a:rPr lang="ru-RU" sz="3600" dirty="0" smtClean="0">
                    <a:latin typeface="Arial" charset="0"/>
                  </a:rPr>
                  <a:t>          </a:t>
                </a:r>
                <a:r>
                  <a:rPr lang="ru-RU" sz="3600" dirty="0" smtClean="0">
                    <a:latin typeface="Arial" charset="0"/>
                  </a:rPr>
                  <a:t> 111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r>
                  <a:rPr lang="en-US" sz="3600" baseline="-25000" dirty="0" smtClean="0">
                    <a:latin typeface="Arial" charset="0"/>
                  </a:rPr>
                  <a:t> </a:t>
                </a:r>
                <a:endParaRPr lang="ru-RU" sz="3600" dirty="0">
                  <a:latin typeface="Arial" charset="0"/>
                </a:endParaRPr>
              </a:p>
            </p:txBody>
          </p:sp>
          <p:sp>
            <p:nvSpPr>
              <p:cNvPr id="77" name="Text Box 17"/>
              <p:cNvSpPr txBox="1">
                <a:spLocks noChangeArrowheads="1"/>
              </p:cNvSpPr>
              <p:nvPr/>
            </p:nvSpPr>
            <p:spPr bwMode="auto">
              <a:xfrm>
                <a:off x="373186" y="2439186"/>
                <a:ext cx="2410595" cy="6647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09664" tIns="54832" rIns="109664" bIns="54832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ru-RU" sz="3600" dirty="0" smtClean="0"/>
                  <a:t>11000100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ru-RU" sz="3600" dirty="0"/>
              </a:p>
            </p:txBody>
          </p:sp>
          <p:sp>
            <p:nvSpPr>
              <p:cNvPr id="78" name="Прямоугольник 77"/>
              <p:cNvSpPr/>
              <p:nvPr/>
            </p:nvSpPr>
            <p:spPr>
              <a:xfrm>
                <a:off x="-49932" y="1439054"/>
                <a:ext cx="562655" cy="92884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solidFill>
                      <a:prstClr val="black"/>
                    </a:solidFill>
                    <a:latin typeface="Arial" charset="0"/>
                  </a:rPr>
                  <a:t>+</a:t>
                </a:r>
                <a:endParaRPr lang="ru-RU" dirty="0"/>
              </a:p>
            </p:txBody>
          </p:sp>
        </p:grpSp>
        <p:sp>
          <p:nvSpPr>
            <p:cNvPr id="75" name="Line 8"/>
            <p:cNvSpPr>
              <a:spLocks noChangeShapeType="1"/>
            </p:cNvSpPr>
            <p:nvPr/>
          </p:nvSpPr>
          <p:spPr bwMode="auto">
            <a:xfrm>
              <a:off x="712079" y="2510624"/>
              <a:ext cx="1857388" cy="0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/>
            </a:p>
          </p:txBody>
        </p:sp>
      </p:grpSp>
      <p:grpSp>
        <p:nvGrpSpPr>
          <p:cNvPr id="79" name="Группа 78"/>
          <p:cNvGrpSpPr/>
          <p:nvPr/>
        </p:nvGrpSpPr>
        <p:grpSpPr>
          <a:xfrm>
            <a:off x="8180396" y="4082260"/>
            <a:ext cx="4119597" cy="2494524"/>
            <a:chOff x="-49932" y="1296178"/>
            <a:chExt cx="4119597" cy="2494524"/>
          </a:xfrm>
        </p:grpSpPr>
        <p:grpSp>
          <p:nvGrpSpPr>
            <p:cNvPr id="80" name="Группа 28"/>
            <p:cNvGrpSpPr/>
            <p:nvPr/>
          </p:nvGrpSpPr>
          <p:grpSpPr>
            <a:xfrm>
              <a:off x="-49932" y="1296178"/>
              <a:ext cx="4119597" cy="2494524"/>
              <a:chOff x="-49932" y="1296178"/>
              <a:chExt cx="4119597" cy="2494524"/>
            </a:xfrm>
          </p:grpSpPr>
          <p:sp>
            <p:nvSpPr>
              <p:cNvPr id="82" name="Rectangle 5"/>
              <p:cNvSpPr>
                <a:spLocks noChangeArrowheads="1"/>
              </p:cNvSpPr>
              <p:nvPr/>
            </p:nvSpPr>
            <p:spPr bwMode="auto">
              <a:xfrm>
                <a:off x="298409" y="1296178"/>
                <a:ext cx="3771256" cy="2494524"/>
              </a:xfrm>
              <a:prstGeom prst="rect">
                <a:avLst/>
              </a:prstGeom>
              <a:ln>
                <a:solidFill>
                  <a:schemeClr val="bg1"/>
                </a:solidFill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/>
              <a:lstStyle/>
              <a:p>
                <a:pPr>
                  <a:defRPr/>
                </a:pPr>
                <a:r>
                  <a:rPr lang="en-US" sz="3600" dirty="0" smtClean="0">
                    <a:latin typeface="Arial" charset="0"/>
                  </a:rPr>
                  <a:t> </a:t>
                </a:r>
                <a:r>
                  <a:rPr lang="ru-RU" sz="3600" dirty="0" smtClean="0">
                    <a:latin typeface="Arial" charset="0"/>
                  </a:rPr>
                  <a:t>1111001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en-US" sz="3600" baseline="-25000" dirty="0">
                  <a:latin typeface="Arial" charset="0"/>
                </a:endParaRPr>
              </a:p>
              <a:p>
                <a:pPr>
                  <a:defRPr/>
                </a:pPr>
                <a:r>
                  <a:rPr lang="ru-RU" sz="3600" dirty="0" smtClean="0">
                    <a:latin typeface="Arial" charset="0"/>
                  </a:rPr>
                  <a:t>        101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r>
                  <a:rPr lang="en-US" sz="3600" baseline="-25000" dirty="0" smtClean="0">
                    <a:latin typeface="Arial" charset="0"/>
                  </a:rPr>
                  <a:t> </a:t>
                </a:r>
                <a:endParaRPr lang="ru-RU" sz="3600" dirty="0">
                  <a:latin typeface="Arial" charset="0"/>
                </a:endParaRPr>
              </a:p>
            </p:txBody>
          </p:sp>
          <p:sp>
            <p:nvSpPr>
              <p:cNvPr id="83" name="Text Box 17"/>
              <p:cNvSpPr txBox="1">
                <a:spLocks noChangeArrowheads="1"/>
              </p:cNvSpPr>
              <p:nvPr/>
            </p:nvSpPr>
            <p:spPr bwMode="auto">
              <a:xfrm>
                <a:off x="409437" y="2439186"/>
                <a:ext cx="2017154" cy="6647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09664" tIns="54832" rIns="109664" bIns="54832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ru-RU" sz="3600" dirty="0" smtClean="0"/>
                  <a:t>1111110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ru-RU" sz="3600" dirty="0"/>
              </a:p>
            </p:txBody>
          </p:sp>
          <p:sp>
            <p:nvSpPr>
              <p:cNvPr id="84" name="Прямоугольник 83"/>
              <p:cNvSpPr/>
              <p:nvPr/>
            </p:nvSpPr>
            <p:spPr>
              <a:xfrm>
                <a:off x="-49932" y="1439054"/>
                <a:ext cx="562655" cy="92884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solidFill>
                      <a:prstClr val="black"/>
                    </a:solidFill>
                    <a:latin typeface="Arial" charset="0"/>
                  </a:rPr>
                  <a:t>+</a:t>
                </a:r>
                <a:endParaRPr lang="ru-RU" dirty="0"/>
              </a:p>
            </p:txBody>
          </p:sp>
        </p:grpSp>
        <p:sp>
          <p:nvSpPr>
            <p:cNvPr id="81" name="Line 8"/>
            <p:cNvSpPr>
              <a:spLocks noChangeShapeType="1"/>
            </p:cNvSpPr>
            <p:nvPr/>
          </p:nvSpPr>
          <p:spPr bwMode="auto">
            <a:xfrm>
              <a:off x="369847" y="2510624"/>
              <a:ext cx="1857388" cy="0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9"/>
          <p:cNvGrpSpPr/>
          <p:nvPr/>
        </p:nvGrpSpPr>
        <p:grpSpPr>
          <a:xfrm>
            <a:off x="235820" y="1367616"/>
            <a:ext cx="4119597" cy="2494524"/>
            <a:chOff x="-49932" y="1296178"/>
            <a:chExt cx="4119597" cy="2494524"/>
          </a:xfrm>
        </p:grpSpPr>
        <p:grpSp>
          <p:nvGrpSpPr>
            <p:cNvPr id="3" name="Группа 28"/>
            <p:cNvGrpSpPr/>
            <p:nvPr/>
          </p:nvGrpSpPr>
          <p:grpSpPr>
            <a:xfrm>
              <a:off x="-49932" y="1296178"/>
              <a:ext cx="4119597" cy="2494524"/>
              <a:chOff x="-49932" y="1296178"/>
              <a:chExt cx="4119597" cy="2494524"/>
            </a:xfrm>
          </p:grpSpPr>
          <p:sp>
            <p:nvSpPr>
              <p:cNvPr id="103429" name="Rectangle 5"/>
              <p:cNvSpPr>
                <a:spLocks noChangeArrowheads="1"/>
              </p:cNvSpPr>
              <p:nvPr/>
            </p:nvSpPr>
            <p:spPr bwMode="auto">
              <a:xfrm>
                <a:off x="298409" y="1296178"/>
                <a:ext cx="3771256" cy="2494524"/>
              </a:xfrm>
              <a:prstGeom prst="rect">
                <a:avLst/>
              </a:prstGeom>
              <a:ln>
                <a:solidFill>
                  <a:schemeClr val="bg1"/>
                </a:solidFill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/>
              <a:lstStyle/>
              <a:p>
                <a:pPr>
                  <a:defRPr/>
                </a:pPr>
                <a:r>
                  <a:rPr lang="en-US" sz="3600" dirty="0" smtClean="0">
                    <a:latin typeface="Arial" charset="0"/>
                  </a:rPr>
                  <a:t> </a:t>
                </a:r>
                <a:r>
                  <a:rPr lang="ru-RU" sz="3600" dirty="0" smtClean="0">
                    <a:latin typeface="Arial" charset="0"/>
                  </a:rPr>
                  <a:t>1110111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en-US" sz="3600" baseline="-25000" dirty="0">
                  <a:latin typeface="Arial" charset="0"/>
                </a:endParaRPr>
              </a:p>
              <a:p>
                <a:pPr>
                  <a:defRPr/>
                </a:pPr>
                <a:r>
                  <a:rPr lang="ru-RU" sz="3600" dirty="0" smtClean="0">
                    <a:latin typeface="Arial" charset="0"/>
                  </a:rPr>
                  <a:t> 1011101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r>
                  <a:rPr lang="en-US" sz="3600" baseline="-25000" dirty="0" smtClean="0">
                    <a:latin typeface="Arial" charset="0"/>
                  </a:rPr>
                  <a:t> </a:t>
                </a:r>
                <a:endParaRPr lang="ru-RU" sz="3600" dirty="0">
                  <a:latin typeface="Arial" charset="0"/>
                </a:endParaRPr>
              </a:p>
            </p:txBody>
          </p:sp>
          <p:sp>
            <p:nvSpPr>
              <p:cNvPr id="17425" name="Text Box 17"/>
              <p:cNvSpPr txBox="1">
                <a:spLocks noChangeArrowheads="1"/>
              </p:cNvSpPr>
              <p:nvPr/>
            </p:nvSpPr>
            <p:spPr bwMode="auto">
              <a:xfrm>
                <a:off x="800395" y="2439186"/>
                <a:ext cx="1641154" cy="6647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09664" tIns="54832" rIns="109664" bIns="54832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ru-RU" sz="3600" dirty="0" smtClean="0"/>
                  <a:t>11010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ru-RU" sz="3600" dirty="0"/>
              </a:p>
            </p:txBody>
          </p:sp>
          <p:sp>
            <p:nvSpPr>
              <p:cNvPr id="28" name="Прямоугольник 27"/>
              <p:cNvSpPr/>
              <p:nvPr/>
            </p:nvSpPr>
            <p:spPr>
              <a:xfrm>
                <a:off x="-49932" y="1439054"/>
                <a:ext cx="389850" cy="830997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ru-RU" sz="4800" dirty="0" smtClean="0">
                    <a:solidFill>
                      <a:prstClr val="black"/>
                    </a:solidFill>
                    <a:latin typeface="Arial" charset="0"/>
                  </a:rPr>
                  <a:t>-</a:t>
                </a:r>
                <a:endParaRPr lang="ru-RU" dirty="0"/>
              </a:p>
            </p:txBody>
          </p:sp>
        </p:grpSp>
        <p:sp>
          <p:nvSpPr>
            <p:cNvPr id="9227" name="Line 8"/>
            <p:cNvSpPr>
              <a:spLocks noChangeShapeType="1"/>
            </p:cNvSpPr>
            <p:nvPr/>
          </p:nvSpPr>
          <p:spPr bwMode="auto">
            <a:xfrm>
              <a:off x="369847" y="2510624"/>
              <a:ext cx="1857388" cy="0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/>
            </a:p>
          </p:txBody>
        </p:sp>
      </p:grpSp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2027932" y="5799557"/>
            <a:ext cx="2726328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>
            <a:off x="7128633" y="5879407"/>
            <a:ext cx="2726328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226971" y="296046"/>
            <a:ext cx="11715832" cy="661720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3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ВЫЧИТАНИЕ </a:t>
            </a:r>
            <a:r>
              <a:rPr kumimoji="0" lang="ru-RU" sz="4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В ПОЗИЦИОННЫХ С.С.</a:t>
            </a:r>
            <a:endParaRPr kumimoji="0" lang="ru-RU" sz="43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grpSp>
        <p:nvGrpSpPr>
          <p:cNvPr id="4" name="Группа 30"/>
          <p:cNvGrpSpPr/>
          <p:nvPr/>
        </p:nvGrpSpPr>
        <p:grpSpPr>
          <a:xfrm>
            <a:off x="512723" y="4088066"/>
            <a:ext cx="3985570" cy="2494524"/>
            <a:chOff x="-214314" y="1296178"/>
            <a:chExt cx="3985570" cy="2494524"/>
          </a:xfrm>
        </p:grpSpPr>
        <p:grpSp>
          <p:nvGrpSpPr>
            <p:cNvPr id="5" name="Группа 28"/>
            <p:cNvGrpSpPr/>
            <p:nvPr/>
          </p:nvGrpSpPr>
          <p:grpSpPr>
            <a:xfrm>
              <a:off x="-214314" y="1296178"/>
              <a:ext cx="3985570" cy="2494524"/>
              <a:chOff x="-214314" y="1296178"/>
              <a:chExt cx="3985570" cy="2494524"/>
            </a:xfrm>
          </p:grpSpPr>
          <p:sp>
            <p:nvSpPr>
              <p:cNvPr id="34" name="Rectangle 5"/>
              <p:cNvSpPr>
                <a:spLocks noChangeArrowheads="1"/>
              </p:cNvSpPr>
              <p:nvPr/>
            </p:nvSpPr>
            <p:spPr bwMode="auto">
              <a:xfrm>
                <a:off x="0" y="1296178"/>
                <a:ext cx="3771256" cy="2494524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/>
              <a:lstStyle/>
              <a:p>
                <a:pPr>
                  <a:defRPr/>
                </a:pPr>
                <a:r>
                  <a:rPr lang="en-US" sz="3600" dirty="0" smtClean="0">
                    <a:latin typeface="Arial" charset="0"/>
                  </a:rPr>
                  <a:t> </a:t>
                </a:r>
                <a:r>
                  <a:rPr lang="ru-RU" sz="3600" dirty="0" smtClean="0">
                    <a:latin typeface="Arial" charset="0"/>
                  </a:rPr>
                  <a:t>111101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en-US" sz="3600" baseline="-25000" dirty="0" smtClean="0">
                  <a:latin typeface="Arial" charset="0"/>
                </a:endParaRPr>
              </a:p>
              <a:p>
                <a:pPr>
                  <a:defRPr/>
                </a:pPr>
                <a:r>
                  <a:rPr lang="ru-RU" sz="3600" dirty="0" smtClean="0">
                    <a:latin typeface="Arial" charset="0"/>
                  </a:rPr>
                  <a:t>     1101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r>
                  <a:rPr lang="en-US" sz="3600" baseline="-25000" dirty="0" smtClean="0">
                    <a:latin typeface="Arial" charset="0"/>
                  </a:rPr>
                  <a:t> </a:t>
                </a:r>
                <a:endParaRPr lang="ru-RU" sz="3600" dirty="0">
                  <a:latin typeface="Arial" charset="0"/>
                </a:endParaRPr>
              </a:p>
            </p:txBody>
          </p:sp>
          <p:sp>
            <p:nvSpPr>
              <p:cNvPr id="35" name="Text Box 17"/>
              <p:cNvSpPr txBox="1">
                <a:spLocks noChangeArrowheads="1"/>
              </p:cNvSpPr>
              <p:nvPr/>
            </p:nvSpPr>
            <p:spPr bwMode="auto">
              <a:xfrm>
                <a:off x="102630" y="2510624"/>
                <a:ext cx="1897634" cy="6647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09664" tIns="54832" rIns="109664" bIns="54832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ru-RU" sz="3600" dirty="0" smtClean="0"/>
                  <a:t>110000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ru-RU" sz="3600" dirty="0"/>
              </a:p>
            </p:txBody>
          </p:sp>
          <p:sp>
            <p:nvSpPr>
              <p:cNvPr id="36" name="Прямоугольник 35"/>
              <p:cNvSpPr/>
              <p:nvPr/>
            </p:nvSpPr>
            <p:spPr>
              <a:xfrm>
                <a:off x="-214314" y="1510492"/>
                <a:ext cx="389850" cy="830997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ru-RU" sz="4800" dirty="0" smtClean="0">
                    <a:solidFill>
                      <a:prstClr val="black"/>
                    </a:solidFill>
                    <a:latin typeface="Arial" charset="0"/>
                  </a:rPr>
                  <a:t>-</a:t>
                </a:r>
                <a:endParaRPr lang="ru-RU" dirty="0"/>
              </a:p>
            </p:txBody>
          </p:sp>
        </p:grpSp>
        <p:sp>
          <p:nvSpPr>
            <p:cNvPr id="33" name="Line 8"/>
            <p:cNvSpPr>
              <a:spLocks noChangeShapeType="1"/>
            </p:cNvSpPr>
            <p:nvPr/>
          </p:nvSpPr>
          <p:spPr bwMode="auto">
            <a:xfrm>
              <a:off x="71438" y="2510624"/>
              <a:ext cx="1857388" cy="0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/>
            </a:p>
          </p:txBody>
        </p:sp>
      </p:grpSp>
      <p:grpSp>
        <p:nvGrpSpPr>
          <p:cNvPr id="6" name="Группа 60"/>
          <p:cNvGrpSpPr/>
          <p:nvPr/>
        </p:nvGrpSpPr>
        <p:grpSpPr>
          <a:xfrm>
            <a:off x="3870309" y="1439054"/>
            <a:ext cx="4119597" cy="2494524"/>
            <a:chOff x="-49932" y="1081864"/>
            <a:chExt cx="4119597" cy="2494524"/>
          </a:xfrm>
        </p:grpSpPr>
        <p:grpSp>
          <p:nvGrpSpPr>
            <p:cNvPr id="7" name="Группа 28"/>
            <p:cNvGrpSpPr/>
            <p:nvPr/>
          </p:nvGrpSpPr>
          <p:grpSpPr>
            <a:xfrm>
              <a:off x="-49932" y="1081864"/>
              <a:ext cx="4119597" cy="2494524"/>
              <a:chOff x="-49932" y="1081864"/>
              <a:chExt cx="4119597" cy="2494524"/>
            </a:xfrm>
          </p:grpSpPr>
          <p:sp>
            <p:nvSpPr>
              <p:cNvPr id="64" name="Rectangle 5"/>
              <p:cNvSpPr>
                <a:spLocks noChangeArrowheads="1"/>
              </p:cNvSpPr>
              <p:nvPr/>
            </p:nvSpPr>
            <p:spPr bwMode="auto">
              <a:xfrm>
                <a:off x="298409" y="1081864"/>
                <a:ext cx="3771256" cy="2494524"/>
              </a:xfrm>
              <a:prstGeom prst="rect">
                <a:avLst/>
              </a:prstGeom>
              <a:ln>
                <a:solidFill>
                  <a:schemeClr val="bg1"/>
                </a:solidFill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/>
              <a:lstStyle/>
              <a:p>
                <a:pPr>
                  <a:defRPr/>
                </a:pPr>
                <a:r>
                  <a:rPr lang="en-US" sz="3600" dirty="0" smtClean="0">
                    <a:latin typeface="Arial" charset="0"/>
                  </a:rPr>
                  <a:t> </a:t>
                </a:r>
                <a:r>
                  <a:rPr lang="ru-RU" sz="3600" dirty="0" smtClean="0">
                    <a:latin typeface="Arial" charset="0"/>
                  </a:rPr>
                  <a:t>  101101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en-US" sz="3600" baseline="-25000" dirty="0">
                  <a:latin typeface="Arial" charset="0"/>
                </a:endParaRPr>
              </a:p>
              <a:p>
                <a:pPr>
                  <a:defRPr/>
                </a:pPr>
                <a:r>
                  <a:rPr lang="ru-RU" sz="3600" dirty="0" smtClean="0">
                    <a:latin typeface="Arial" charset="0"/>
                  </a:rPr>
                  <a:t>       1010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r>
                  <a:rPr lang="en-US" sz="3600" baseline="-25000" dirty="0" smtClean="0">
                    <a:latin typeface="Arial" charset="0"/>
                  </a:rPr>
                  <a:t> </a:t>
                </a:r>
                <a:endParaRPr lang="ru-RU" sz="3600" dirty="0">
                  <a:latin typeface="Arial" charset="0"/>
                </a:endParaRPr>
              </a:p>
            </p:txBody>
          </p:sp>
          <p:sp>
            <p:nvSpPr>
              <p:cNvPr id="65" name="Text Box 17"/>
              <p:cNvSpPr txBox="1">
                <a:spLocks noChangeArrowheads="1"/>
              </p:cNvSpPr>
              <p:nvPr/>
            </p:nvSpPr>
            <p:spPr bwMode="auto">
              <a:xfrm>
                <a:off x="671833" y="2367748"/>
                <a:ext cx="1897634" cy="6647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09664" tIns="54832" rIns="109664" bIns="54832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ru-RU" sz="3600" dirty="0" smtClean="0"/>
                  <a:t>100011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ru-RU" sz="3600" dirty="0"/>
              </a:p>
            </p:txBody>
          </p:sp>
          <p:sp>
            <p:nvSpPr>
              <p:cNvPr id="66" name="Прямоугольник 65"/>
              <p:cNvSpPr/>
              <p:nvPr/>
            </p:nvSpPr>
            <p:spPr>
              <a:xfrm>
                <a:off x="-49932" y="1439054"/>
                <a:ext cx="389850" cy="830997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ru-RU" sz="4800" dirty="0" smtClean="0">
                    <a:solidFill>
                      <a:prstClr val="black"/>
                    </a:solidFill>
                    <a:latin typeface="Arial" charset="0"/>
                  </a:rPr>
                  <a:t>-</a:t>
                </a:r>
                <a:endParaRPr lang="ru-RU" dirty="0"/>
              </a:p>
            </p:txBody>
          </p:sp>
        </p:grpSp>
        <p:sp>
          <p:nvSpPr>
            <p:cNvPr id="63" name="Line 8"/>
            <p:cNvSpPr>
              <a:spLocks noChangeShapeType="1"/>
            </p:cNvSpPr>
            <p:nvPr/>
          </p:nvSpPr>
          <p:spPr bwMode="auto">
            <a:xfrm>
              <a:off x="369847" y="2296310"/>
              <a:ext cx="1857388" cy="0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/>
            </a:p>
          </p:txBody>
        </p:sp>
      </p:grpSp>
      <p:grpSp>
        <p:nvGrpSpPr>
          <p:cNvPr id="8" name="Группа 66"/>
          <p:cNvGrpSpPr/>
          <p:nvPr/>
        </p:nvGrpSpPr>
        <p:grpSpPr>
          <a:xfrm>
            <a:off x="4036992" y="4088066"/>
            <a:ext cx="4119597" cy="2494524"/>
            <a:chOff x="-49932" y="1296178"/>
            <a:chExt cx="4119597" cy="2494524"/>
          </a:xfrm>
        </p:grpSpPr>
        <p:grpSp>
          <p:nvGrpSpPr>
            <p:cNvPr id="9" name="Группа 28"/>
            <p:cNvGrpSpPr/>
            <p:nvPr/>
          </p:nvGrpSpPr>
          <p:grpSpPr>
            <a:xfrm>
              <a:off x="-49932" y="1296178"/>
              <a:ext cx="4119597" cy="2494524"/>
              <a:chOff x="-49932" y="1296178"/>
              <a:chExt cx="4119597" cy="2494524"/>
            </a:xfrm>
          </p:grpSpPr>
          <p:sp>
            <p:nvSpPr>
              <p:cNvPr id="70" name="Rectangle 5"/>
              <p:cNvSpPr>
                <a:spLocks noChangeArrowheads="1"/>
              </p:cNvSpPr>
              <p:nvPr/>
            </p:nvSpPr>
            <p:spPr bwMode="auto">
              <a:xfrm>
                <a:off x="298409" y="1296178"/>
                <a:ext cx="3771256" cy="2494524"/>
              </a:xfrm>
              <a:prstGeom prst="rect">
                <a:avLst/>
              </a:prstGeom>
              <a:ln>
                <a:solidFill>
                  <a:schemeClr val="bg1"/>
                </a:solidFill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/>
              <a:lstStyle/>
              <a:p>
                <a:pPr>
                  <a:defRPr/>
                </a:pPr>
                <a:r>
                  <a:rPr lang="en-US" sz="3600" dirty="0" smtClean="0">
                    <a:latin typeface="Arial" charset="0"/>
                  </a:rPr>
                  <a:t> </a:t>
                </a:r>
                <a:r>
                  <a:rPr lang="ru-RU" sz="3600" dirty="0" smtClean="0">
                    <a:latin typeface="Arial" charset="0"/>
                  </a:rPr>
                  <a:t>101111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en-US" sz="3600" baseline="-25000" dirty="0">
                  <a:latin typeface="Arial" charset="0"/>
                </a:endParaRPr>
              </a:p>
              <a:p>
                <a:pPr>
                  <a:defRPr/>
                </a:pPr>
                <a:r>
                  <a:rPr lang="ru-RU" sz="3600" dirty="0" smtClean="0">
                    <a:latin typeface="Arial" charset="0"/>
                  </a:rPr>
                  <a:t>     1111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r>
                  <a:rPr lang="en-US" sz="3600" baseline="-25000" dirty="0" smtClean="0">
                    <a:latin typeface="Arial" charset="0"/>
                  </a:rPr>
                  <a:t> </a:t>
                </a:r>
                <a:endParaRPr lang="ru-RU" sz="3600" dirty="0">
                  <a:latin typeface="Arial" charset="0"/>
                </a:endParaRPr>
              </a:p>
            </p:txBody>
          </p:sp>
          <p:sp>
            <p:nvSpPr>
              <p:cNvPr id="71" name="Text Box 17"/>
              <p:cNvSpPr txBox="1">
                <a:spLocks noChangeArrowheads="1"/>
              </p:cNvSpPr>
              <p:nvPr/>
            </p:nvSpPr>
            <p:spPr bwMode="auto">
              <a:xfrm>
                <a:off x="351840" y="2439186"/>
                <a:ext cx="1931875" cy="6647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09664" tIns="54832" rIns="109664" bIns="54832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ru-RU" sz="3600" dirty="0" smtClean="0"/>
                  <a:t>100000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ru-RU" sz="3600" dirty="0"/>
              </a:p>
            </p:txBody>
          </p:sp>
          <p:sp>
            <p:nvSpPr>
              <p:cNvPr id="72" name="Прямоугольник 71"/>
              <p:cNvSpPr/>
              <p:nvPr/>
            </p:nvSpPr>
            <p:spPr>
              <a:xfrm>
                <a:off x="-49932" y="1439054"/>
                <a:ext cx="389850" cy="830997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ru-RU" sz="4800" dirty="0" smtClean="0">
                    <a:solidFill>
                      <a:prstClr val="black"/>
                    </a:solidFill>
                    <a:latin typeface="Arial" charset="0"/>
                  </a:rPr>
                  <a:t>-</a:t>
                </a:r>
                <a:endParaRPr lang="ru-RU" dirty="0"/>
              </a:p>
            </p:txBody>
          </p:sp>
        </p:grpSp>
        <p:sp>
          <p:nvSpPr>
            <p:cNvPr id="69" name="Line 8"/>
            <p:cNvSpPr>
              <a:spLocks noChangeShapeType="1"/>
            </p:cNvSpPr>
            <p:nvPr/>
          </p:nvSpPr>
          <p:spPr bwMode="auto">
            <a:xfrm>
              <a:off x="369847" y="2510624"/>
              <a:ext cx="1857388" cy="0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/>
            </a:p>
          </p:txBody>
        </p:sp>
      </p:grpSp>
      <p:grpSp>
        <p:nvGrpSpPr>
          <p:cNvPr id="10" name="Группа 72"/>
          <p:cNvGrpSpPr/>
          <p:nvPr/>
        </p:nvGrpSpPr>
        <p:grpSpPr>
          <a:xfrm>
            <a:off x="7966082" y="1439054"/>
            <a:ext cx="4119597" cy="2494524"/>
            <a:chOff x="-49932" y="1296178"/>
            <a:chExt cx="4119597" cy="2494524"/>
          </a:xfrm>
        </p:grpSpPr>
        <p:grpSp>
          <p:nvGrpSpPr>
            <p:cNvPr id="11" name="Группа 28"/>
            <p:cNvGrpSpPr/>
            <p:nvPr/>
          </p:nvGrpSpPr>
          <p:grpSpPr>
            <a:xfrm>
              <a:off x="-49932" y="1296178"/>
              <a:ext cx="4119597" cy="2494524"/>
              <a:chOff x="-49932" y="1296178"/>
              <a:chExt cx="4119597" cy="2494524"/>
            </a:xfrm>
          </p:grpSpPr>
          <p:sp>
            <p:nvSpPr>
              <p:cNvPr id="76" name="Rectangle 5"/>
              <p:cNvSpPr>
                <a:spLocks noChangeArrowheads="1"/>
              </p:cNvSpPr>
              <p:nvPr/>
            </p:nvSpPr>
            <p:spPr bwMode="auto">
              <a:xfrm>
                <a:off x="298409" y="1296178"/>
                <a:ext cx="3771256" cy="2494524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/>
              <a:lstStyle/>
              <a:p>
                <a:pPr>
                  <a:defRPr/>
                </a:pPr>
                <a:r>
                  <a:rPr lang="en-US" sz="3600" dirty="0" smtClean="0">
                    <a:latin typeface="Arial" charset="0"/>
                  </a:rPr>
                  <a:t> </a:t>
                </a:r>
                <a:r>
                  <a:rPr lang="ru-RU" sz="3600" dirty="0" smtClean="0">
                    <a:latin typeface="Arial" charset="0"/>
                  </a:rPr>
                  <a:t>1011101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en-US" sz="3600" baseline="-25000" dirty="0">
                  <a:latin typeface="Arial" charset="0"/>
                </a:endParaRPr>
              </a:p>
              <a:p>
                <a:pPr>
                  <a:defRPr/>
                </a:pPr>
                <a:r>
                  <a:rPr lang="ru-RU" sz="3600" dirty="0" smtClean="0">
                    <a:latin typeface="Arial" charset="0"/>
                  </a:rPr>
                  <a:t>   101011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r>
                  <a:rPr lang="en-US" sz="3600" baseline="-25000" dirty="0" smtClean="0">
                    <a:latin typeface="Arial" charset="0"/>
                  </a:rPr>
                  <a:t> </a:t>
                </a:r>
                <a:endParaRPr lang="ru-RU" sz="3600" dirty="0">
                  <a:latin typeface="Arial" charset="0"/>
                </a:endParaRPr>
              </a:p>
            </p:txBody>
          </p:sp>
          <p:sp>
            <p:nvSpPr>
              <p:cNvPr id="77" name="Text Box 17"/>
              <p:cNvSpPr txBox="1">
                <a:spLocks noChangeArrowheads="1"/>
              </p:cNvSpPr>
              <p:nvPr/>
            </p:nvSpPr>
            <p:spPr bwMode="auto">
              <a:xfrm>
                <a:off x="671833" y="2439186"/>
                <a:ext cx="1897634" cy="6647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09664" tIns="54832" rIns="109664" bIns="54832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ru-RU" sz="3600" dirty="0" smtClean="0"/>
                  <a:t>110010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ru-RU" sz="3600" dirty="0"/>
              </a:p>
            </p:txBody>
          </p:sp>
          <p:sp>
            <p:nvSpPr>
              <p:cNvPr id="78" name="Прямоугольник 77"/>
              <p:cNvSpPr/>
              <p:nvPr/>
            </p:nvSpPr>
            <p:spPr>
              <a:xfrm>
                <a:off x="-49932" y="1439054"/>
                <a:ext cx="389850" cy="830997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ru-RU" sz="4800" dirty="0" smtClean="0">
                    <a:solidFill>
                      <a:prstClr val="black"/>
                    </a:solidFill>
                    <a:latin typeface="Arial" charset="0"/>
                  </a:rPr>
                  <a:t>-</a:t>
                </a:r>
                <a:endParaRPr lang="ru-RU" dirty="0"/>
              </a:p>
            </p:txBody>
          </p:sp>
        </p:grpSp>
        <p:sp>
          <p:nvSpPr>
            <p:cNvPr id="75" name="Line 8"/>
            <p:cNvSpPr>
              <a:spLocks noChangeShapeType="1"/>
            </p:cNvSpPr>
            <p:nvPr/>
          </p:nvSpPr>
          <p:spPr bwMode="auto">
            <a:xfrm>
              <a:off x="712079" y="2510624"/>
              <a:ext cx="1857388" cy="0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/>
            </a:p>
          </p:txBody>
        </p:sp>
      </p:grpSp>
      <p:grpSp>
        <p:nvGrpSpPr>
          <p:cNvPr id="12" name="Группа 78"/>
          <p:cNvGrpSpPr/>
          <p:nvPr/>
        </p:nvGrpSpPr>
        <p:grpSpPr>
          <a:xfrm>
            <a:off x="8156589" y="4088066"/>
            <a:ext cx="4119597" cy="2494524"/>
            <a:chOff x="-49932" y="1296178"/>
            <a:chExt cx="4119597" cy="2494524"/>
          </a:xfrm>
        </p:grpSpPr>
        <p:grpSp>
          <p:nvGrpSpPr>
            <p:cNvPr id="13" name="Группа 28"/>
            <p:cNvGrpSpPr/>
            <p:nvPr/>
          </p:nvGrpSpPr>
          <p:grpSpPr>
            <a:xfrm>
              <a:off x="-49932" y="1296178"/>
              <a:ext cx="4119597" cy="2494524"/>
              <a:chOff x="-49932" y="1296178"/>
              <a:chExt cx="4119597" cy="2494524"/>
            </a:xfrm>
          </p:grpSpPr>
          <p:sp>
            <p:nvSpPr>
              <p:cNvPr id="82" name="Rectangle 5"/>
              <p:cNvSpPr>
                <a:spLocks noChangeArrowheads="1"/>
              </p:cNvSpPr>
              <p:nvPr/>
            </p:nvSpPr>
            <p:spPr bwMode="auto">
              <a:xfrm>
                <a:off x="298409" y="1296178"/>
                <a:ext cx="3771256" cy="2494524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/>
              <a:lstStyle/>
              <a:p>
                <a:pPr>
                  <a:defRPr/>
                </a:pPr>
                <a:r>
                  <a:rPr lang="en-US" sz="3600" dirty="0" smtClean="0">
                    <a:latin typeface="Arial" charset="0"/>
                  </a:rPr>
                  <a:t> </a:t>
                </a:r>
                <a:r>
                  <a:rPr lang="ru-RU" sz="3600" dirty="0" smtClean="0">
                    <a:latin typeface="Arial" charset="0"/>
                  </a:rPr>
                  <a:t>101111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en-US" sz="3600" baseline="-25000" dirty="0">
                  <a:latin typeface="Arial" charset="0"/>
                </a:endParaRPr>
              </a:p>
              <a:p>
                <a:pPr>
                  <a:defRPr/>
                </a:pPr>
                <a:r>
                  <a:rPr lang="ru-RU" sz="3600" dirty="0" smtClean="0">
                    <a:latin typeface="Arial" charset="0"/>
                  </a:rPr>
                  <a:t>     1011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r>
                  <a:rPr lang="en-US" sz="3600" baseline="-25000" dirty="0" smtClean="0">
                    <a:latin typeface="Arial" charset="0"/>
                  </a:rPr>
                  <a:t> </a:t>
                </a:r>
                <a:endParaRPr lang="ru-RU" sz="3600" dirty="0">
                  <a:latin typeface="Arial" charset="0"/>
                </a:endParaRPr>
              </a:p>
            </p:txBody>
          </p:sp>
          <p:sp>
            <p:nvSpPr>
              <p:cNvPr id="83" name="Text Box 17"/>
              <p:cNvSpPr txBox="1">
                <a:spLocks noChangeArrowheads="1"/>
              </p:cNvSpPr>
              <p:nvPr/>
            </p:nvSpPr>
            <p:spPr bwMode="auto">
              <a:xfrm>
                <a:off x="409437" y="2439186"/>
                <a:ext cx="1931875" cy="6647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09664" tIns="54832" rIns="109664" bIns="54832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ru-RU" sz="3600" dirty="0" smtClean="0"/>
                  <a:t>100100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ru-RU" sz="3600" dirty="0"/>
              </a:p>
            </p:txBody>
          </p:sp>
          <p:sp>
            <p:nvSpPr>
              <p:cNvPr id="84" name="Прямоугольник 83"/>
              <p:cNvSpPr/>
              <p:nvPr/>
            </p:nvSpPr>
            <p:spPr>
              <a:xfrm>
                <a:off x="-49932" y="1439054"/>
                <a:ext cx="389850" cy="830997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ru-RU" sz="4800" dirty="0" smtClean="0">
                    <a:solidFill>
                      <a:prstClr val="black"/>
                    </a:solidFill>
                    <a:latin typeface="Arial" charset="0"/>
                  </a:rPr>
                  <a:t>-</a:t>
                </a:r>
                <a:endParaRPr lang="ru-RU" dirty="0"/>
              </a:p>
            </p:txBody>
          </p:sp>
        </p:grpSp>
        <p:sp>
          <p:nvSpPr>
            <p:cNvPr id="81" name="Line 8"/>
            <p:cNvSpPr>
              <a:spLocks noChangeShapeType="1"/>
            </p:cNvSpPr>
            <p:nvPr/>
          </p:nvSpPr>
          <p:spPr bwMode="auto">
            <a:xfrm>
              <a:off x="369847" y="2510624"/>
              <a:ext cx="1857388" cy="0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31"/>
          <p:cNvGrpSpPr>
            <a:grpSpLocks/>
          </p:cNvGrpSpPr>
          <p:nvPr/>
        </p:nvGrpSpPr>
        <p:grpSpPr bwMode="auto">
          <a:xfrm>
            <a:off x="1417778" y="1439054"/>
            <a:ext cx="4555214" cy="1415772"/>
            <a:chOff x="751442" y="1714488"/>
            <a:chExt cx="3422650" cy="1382812"/>
          </a:xfrm>
        </p:grpSpPr>
        <p:sp>
          <p:nvSpPr>
            <p:cNvPr id="14354" name="Rectangle 36"/>
            <p:cNvSpPr>
              <a:spLocks noChangeArrowheads="1"/>
            </p:cNvSpPr>
            <p:nvPr/>
          </p:nvSpPr>
          <p:spPr bwMode="auto">
            <a:xfrm>
              <a:off x="1214414" y="1714488"/>
              <a:ext cx="2252559" cy="1382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4300" b="1" dirty="0">
                  <a:latin typeface="Arial" pitchFamily="34" charset="0"/>
                  <a:cs typeface="Arial" pitchFamily="34" charset="0"/>
                </a:rPr>
                <a:t>   1 </a:t>
              </a:r>
              <a:r>
                <a:rPr lang="ru-RU" sz="4300" b="1" dirty="0" smtClean="0">
                  <a:latin typeface="Arial" pitchFamily="34" charset="0"/>
                  <a:cs typeface="Arial" pitchFamily="34" charset="0"/>
                </a:rPr>
                <a:t>1 </a:t>
              </a:r>
              <a:r>
                <a:rPr lang="ru-RU" sz="4300" b="1" dirty="0">
                  <a:latin typeface="Arial" pitchFamily="34" charset="0"/>
                  <a:cs typeface="Arial" pitchFamily="34" charset="0"/>
                </a:rPr>
                <a:t>1 0 1</a:t>
              </a:r>
              <a:r>
                <a:rPr lang="ru-RU" sz="4300" b="1" baseline="-25000" dirty="0">
                  <a:latin typeface="Arial" pitchFamily="34" charset="0"/>
                  <a:cs typeface="Arial" pitchFamily="34" charset="0"/>
                </a:rPr>
                <a:t>2</a:t>
              </a:r>
            </a:p>
            <a:p>
              <a:r>
                <a:rPr lang="ru-RU" sz="4300" b="1" dirty="0">
                  <a:latin typeface="Arial" pitchFamily="34" charset="0"/>
                  <a:cs typeface="Arial" pitchFamily="34" charset="0"/>
                  <a:sym typeface="Symbol" pitchFamily="18" charset="2"/>
                </a:rPr>
                <a:t>    1 1 0 1</a:t>
              </a:r>
              <a:r>
                <a:rPr lang="ru-RU" sz="4300" b="1" baseline="-25000" dirty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14355" name="Line 38"/>
            <p:cNvSpPr>
              <a:spLocks noChangeShapeType="1"/>
            </p:cNvSpPr>
            <p:nvPr/>
          </p:nvSpPr>
          <p:spPr bwMode="auto">
            <a:xfrm>
              <a:off x="751442" y="3025318"/>
              <a:ext cx="34226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Группа 30"/>
          <p:cNvGrpSpPr>
            <a:grpSpLocks/>
          </p:cNvGrpSpPr>
          <p:nvPr/>
        </p:nvGrpSpPr>
        <p:grpSpPr bwMode="auto">
          <a:xfrm>
            <a:off x="655599" y="4145257"/>
            <a:ext cx="4784195" cy="762491"/>
            <a:chOff x="107325" y="4214818"/>
            <a:chExt cx="3594699" cy="744735"/>
          </a:xfrm>
        </p:grpSpPr>
        <p:sp>
          <p:nvSpPr>
            <p:cNvPr id="41017" name="Rectangle 57"/>
            <p:cNvSpPr>
              <a:spLocks noChangeArrowheads="1"/>
            </p:cNvSpPr>
            <p:nvPr/>
          </p:nvSpPr>
          <p:spPr bwMode="auto">
            <a:xfrm>
              <a:off x="714348" y="4214818"/>
              <a:ext cx="2987676" cy="682625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53" name="Rectangle 40"/>
            <p:cNvSpPr>
              <a:spLocks noChangeArrowheads="1"/>
            </p:cNvSpPr>
            <p:nvPr/>
          </p:nvSpPr>
          <p:spPr bwMode="auto">
            <a:xfrm>
              <a:off x="107325" y="4223060"/>
              <a:ext cx="3289588" cy="7364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4300" b="1" dirty="0" smtClean="0">
                  <a:latin typeface="Arial" pitchFamily="34" charset="0"/>
                  <a:cs typeface="Arial" pitchFamily="34" charset="0"/>
                </a:rPr>
                <a:t>   1 0 </a:t>
              </a:r>
              <a:r>
                <a:rPr lang="ru-RU" sz="4300" b="1" dirty="0">
                  <a:latin typeface="Arial" pitchFamily="34" charset="0"/>
                  <a:cs typeface="Arial" pitchFamily="34" charset="0"/>
                </a:rPr>
                <a:t>0 </a:t>
              </a:r>
              <a:r>
                <a:rPr lang="ru-RU" sz="4300" b="1" dirty="0" smtClean="0">
                  <a:latin typeface="Arial" pitchFamily="34" charset="0"/>
                  <a:cs typeface="Arial" pitchFamily="34" charset="0"/>
                </a:rPr>
                <a:t>1 0 </a:t>
              </a:r>
              <a:r>
                <a:rPr lang="ru-RU" sz="4300" b="1" dirty="0">
                  <a:latin typeface="Arial" pitchFamily="34" charset="0"/>
                  <a:cs typeface="Arial" pitchFamily="34" charset="0"/>
                </a:rPr>
                <a:t>0 0 1</a:t>
              </a:r>
              <a:r>
                <a:rPr lang="ru-RU" sz="4300" b="1" baseline="-25000" dirty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</p:grpSp>
      <p:grpSp>
        <p:nvGrpSpPr>
          <p:cNvPr id="5" name="Группа 32"/>
          <p:cNvGrpSpPr>
            <a:grpSpLocks/>
          </p:cNvGrpSpPr>
          <p:nvPr/>
        </p:nvGrpSpPr>
        <p:grpSpPr bwMode="auto">
          <a:xfrm>
            <a:off x="1083181" y="2828728"/>
            <a:ext cx="4556259" cy="1415772"/>
            <a:chOff x="428596" y="3000373"/>
            <a:chExt cx="3423436" cy="1382812"/>
          </a:xfrm>
        </p:grpSpPr>
        <p:sp>
          <p:nvSpPr>
            <p:cNvPr id="14350" name="Rectangle 37"/>
            <p:cNvSpPr>
              <a:spLocks noChangeArrowheads="1"/>
            </p:cNvSpPr>
            <p:nvPr/>
          </p:nvSpPr>
          <p:spPr bwMode="auto">
            <a:xfrm>
              <a:off x="428596" y="3000373"/>
              <a:ext cx="2792152" cy="1382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4300" b="1" dirty="0">
                  <a:solidFill>
                    <a:srgbClr val="6600CC"/>
                  </a:solidFill>
                  <a:latin typeface="Arial" pitchFamily="34" charset="0"/>
                  <a:cs typeface="Arial" pitchFamily="34" charset="0"/>
                </a:rPr>
                <a:t>         </a:t>
              </a:r>
              <a:r>
                <a:rPr lang="ru-RU" sz="4300" b="1" dirty="0">
                  <a:latin typeface="Arial" pitchFamily="34" charset="0"/>
                  <a:cs typeface="Arial" pitchFamily="34" charset="0"/>
                </a:rPr>
                <a:t>1 </a:t>
              </a:r>
              <a:r>
                <a:rPr lang="ru-RU" sz="4300" b="1" dirty="0" smtClean="0">
                  <a:latin typeface="Arial" pitchFamily="34" charset="0"/>
                  <a:cs typeface="Arial" pitchFamily="34" charset="0"/>
                </a:rPr>
                <a:t>1 1 </a:t>
              </a:r>
              <a:r>
                <a:rPr lang="ru-RU" sz="4300" b="1" dirty="0">
                  <a:latin typeface="Arial" pitchFamily="34" charset="0"/>
                  <a:cs typeface="Arial" pitchFamily="34" charset="0"/>
                </a:rPr>
                <a:t>0 1</a:t>
              </a:r>
              <a:endParaRPr lang="ru-RU" sz="4300" b="1" baseline="-25000" dirty="0">
                <a:latin typeface="Arial" pitchFamily="34" charset="0"/>
                <a:cs typeface="Arial" pitchFamily="34" charset="0"/>
              </a:endParaRPr>
            </a:p>
            <a:p>
              <a:r>
                <a:rPr lang="ru-RU" sz="4300" dirty="0">
                  <a:latin typeface="Arial" pitchFamily="34" charset="0"/>
                  <a:cs typeface="Arial" pitchFamily="34" charset="0"/>
                  <a:sym typeface="Symbol" pitchFamily="18" charset="2"/>
                </a:rPr>
                <a:t>+</a:t>
              </a:r>
              <a:r>
                <a:rPr lang="ru-RU" sz="4300" b="1" dirty="0">
                  <a:latin typeface="Arial" pitchFamily="34" charset="0"/>
                  <a:cs typeface="Arial" pitchFamily="34" charset="0"/>
                </a:rPr>
                <a:t> 1 </a:t>
              </a:r>
              <a:r>
                <a:rPr lang="ru-RU" sz="4300" b="1" dirty="0" smtClean="0">
                  <a:latin typeface="Arial" pitchFamily="34" charset="0"/>
                  <a:cs typeface="Arial" pitchFamily="34" charset="0"/>
                </a:rPr>
                <a:t>1 </a:t>
              </a:r>
              <a:r>
                <a:rPr lang="ru-RU" sz="4300" b="1" dirty="0">
                  <a:latin typeface="Arial" pitchFamily="34" charset="0"/>
                  <a:cs typeface="Arial" pitchFamily="34" charset="0"/>
                </a:rPr>
                <a:t>1 0 1</a:t>
              </a:r>
              <a:endParaRPr lang="ru-RU" sz="4300" b="1" baseline="-25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51" name="Line 41"/>
            <p:cNvSpPr>
              <a:spLocks noChangeShapeType="1"/>
            </p:cNvSpPr>
            <p:nvPr/>
          </p:nvSpPr>
          <p:spPr bwMode="auto">
            <a:xfrm>
              <a:off x="429382" y="4224722"/>
              <a:ext cx="34226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" name="Группа 38"/>
          <p:cNvGrpSpPr>
            <a:grpSpLocks/>
          </p:cNvGrpSpPr>
          <p:nvPr/>
        </p:nvGrpSpPr>
        <p:grpSpPr bwMode="auto">
          <a:xfrm>
            <a:off x="512723" y="4803527"/>
            <a:ext cx="5039047" cy="754053"/>
            <a:chOff x="0" y="5214950"/>
            <a:chExt cx="3786182" cy="736500"/>
          </a:xfrm>
        </p:grpSpPr>
        <p:sp>
          <p:nvSpPr>
            <p:cNvPr id="14348" name="TextBox 33"/>
            <p:cNvSpPr txBox="1">
              <a:spLocks noChangeArrowheads="1"/>
            </p:cNvSpPr>
            <p:nvPr/>
          </p:nvSpPr>
          <p:spPr bwMode="auto">
            <a:xfrm>
              <a:off x="0" y="5214950"/>
              <a:ext cx="3571900" cy="736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4300" b="1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4300" dirty="0">
                  <a:latin typeface="Arial" pitchFamily="34" charset="0"/>
                  <a:cs typeface="Arial" pitchFamily="34" charset="0"/>
                </a:rPr>
                <a:t>+</a:t>
              </a:r>
              <a:r>
                <a:rPr lang="ru-RU" sz="4300" b="1" dirty="0">
                  <a:latin typeface="Arial" pitchFamily="34" charset="0"/>
                  <a:cs typeface="Arial" pitchFamily="34" charset="0"/>
                </a:rPr>
                <a:t> 1 </a:t>
              </a:r>
              <a:r>
                <a:rPr lang="ru-RU" sz="4300" b="1" dirty="0" smtClean="0">
                  <a:latin typeface="Arial" pitchFamily="34" charset="0"/>
                  <a:cs typeface="Arial" pitchFamily="34" charset="0"/>
                </a:rPr>
                <a:t>1 </a:t>
              </a:r>
              <a:r>
                <a:rPr lang="ru-RU" sz="4300" b="1" dirty="0">
                  <a:latin typeface="Arial" pitchFamily="34" charset="0"/>
                  <a:cs typeface="Arial" pitchFamily="34" charset="0"/>
                </a:rPr>
                <a:t>1 0 1</a:t>
              </a:r>
            </a:p>
          </p:txBody>
        </p:sp>
        <p:cxnSp>
          <p:nvCxnSpPr>
            <p:cNvPr id="36" name="Прямая соединительная линия 35"/>
            <p:cNvCxnSpPr/>
            <p:nvPr/>
          </p:nvCxnSpPr>
          <p:spPr>
            <a:xfrm>
              <a:off x="214312" y="5929331"/>
              <a:ext cx="3571870" cy="1587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TextBox 39"/>
          <p:cNvSpPr txBox="1"/>
          <p:nvPr/>
        </p:nvSpPr>
        <p:spPr>
          <a:xfrm>
            <a:off x="512723" y="5608077"/>
            <a:ext cx="5134124" cy="772455"/>
          </a:xfrm>
          <a:prstGeom prst="rect">
            <a:avLst/>
          </a:prstGeom>
          <a:solidFill>
            <a:srgbClr val="00B0F0">
              <a:alpha val="50000"/>
            </a:srgbClr>
          </a:solidFill>
        </p:spPr>
        <p:txBody>
          <a:bodyPr lIns="109664" tIns="54832" rIns="109664" bIns="54832">
            <a:spAutoFit/>
          </a:bodyPr>
          <a:lstStyle/>
          <a:p>
            <a:pPr>
              <a:defRPr/>
            </a:pPr>
            <a:r>
              <a:rPr lang="ru-RU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4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1 0 0 1 </a:t>
            </a:r>
            <a:r>
              <a:rPr lang="ru-RU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 </a:t>
            </a:r>
            <a:r>
              <a:rPr lang="ru-RU" sz="4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 </a:t>
            </a:r>
            <a:r>
              <a:rPr lang="ru-RU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0 0 1</a:t>
            </a:r>
            <a:r>
              <a:rPr lang="ru-RU" sz="43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27763" y="1796244"/>
            <a:ext cx="5572164" cy="726288"/>
          </a:xfrm>
          <a:prstGeom prst="rect">
            <a:avLst/>
          </a:prstGeom>
          <a:noFill/>
        </p:spPr>
        <p:txBody>
          <a:bodyPr wrap="square" lIns="109664" tIns="54832" rIns="109664" bIns="54832">
            <a:spAutoFit/>
          </a:bodyPr>
          <a:lstStyle/>
          <a:p>
            <a:pPr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1 0011 1001</a:t>
            </a:r>
            <a:r>
              <a:rPr lang="ru-RU" sz="4000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=139</a:t>
            </a:r>
            <a:r>
              <a:rPr lang="en-US" sz="4000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16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=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56325" y="2724938"/>
            <a:ext cx="5572164" cy="664733"/>
          </a:xfrm>
          <a:prstGeom prst="rect">
            <a:avLst/>
          </a:prstGeom>
          <a:noFill/>
        </p:spPr>
        <p:txBody>
          <a:bodyPr wrap="square" lIns="109664" tIns="54832" rIns="109664" bIns="54832">
            <a:spAutoFit/>
          </a:bodyPr>
          <a:lstStyle/>
          <a:p>
            <a:pPr>
              <a:defRPr/>
            </a:pP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1∙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256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∙1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6 +9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313</a:t>
            </a:r>
            <a:r>
              <a:rPr lang="en-US" sz="3600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10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798475" y="296046"/>
            <a:ext cx="10344309" cy="73866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УМНОЖЕНИЕ В ДВОИЧНОЙ С.С.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17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7" name="Line 6"/>
          <p:cNvSpPr>
            <a:spLocks noChangeShapeType="1"/>
          </p:cNvSpPr>
          <p:nvPr/>
        </p:nvSpPr>
        <p:spPr bwMode="auto">
          <a:xfrm>
            <a:off x="6895933" y="3777236"/>
            <a:ext cx="3874890" cy="1625"/>
          </a:xfrm>
          <a:prstGeom prst="line">
            <a:avLst/>
          </a:prstGeom>
          <a:ln>
            <a:solidFill>
              <a:schemeClr val="bg1"/>
            </a:solidFill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ru-RU" sz="4000"/>
          </a:p>
        </p:txBody>
      </p:sp>
      <p:sp>
        <p:nvSpPr>
          <p:cNvPr id="120837" name="Rectangle 5"/>
          <p:cNvSpPr>
            <a:spLocks noChangeArrowheads="1"/>
          </p:cNvSpPr>
          <p:nvPr/>
        </p:nvSpPr>
        <p:spPr bwMode="auto">
          <a:xfrm>
            <a:off x="3655995" y="1653368"/>
            <a:ext cx="3571900" cy="785818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 algn="r">
              <a:defRPr/>
            </a:pPr>
            <a:r>
              <a:rPr lang="ru-RU" sz="4000" dirty="0" smtClean="0"/>
              <a:t>101</a:t>
            </a:r>
            <a:r>
              <a:rPr lang="en-US" sz="4000" dirty="0" smtClean="0"/>
              <a:t> 010 </a:t>
            </a:r>
            <a:r>
              <a:rPr lang="ru-RU" sz="4000" dirty="0" smtClean="0"/>
              <a:t>101</a:t>
            </a:r>
            <a:r>
              <a:rPr lang="ru-RU" sz="4000" baseline="-25000" dirty="0" smtClean="0"/>
              <a:t>2</a:t>
            </a:r>
            <a:r>
              <a:rPr lang="en-US" sz="4000" dirty="0" smtClean="0"/>
              <a:t>=</a:t>
            </a:r>
            <a:endParaRPr lang="en-US" sz="4000" baseline="-25000" dirty="0"/>
          </a:p>
          <a:p>
            <a:pPr algn="r">
              <a:defRPr/>
            </a:pPr>
            <a:endParaRPr lang="ru-RU" sz="4000" dirty="0">
              <a:latin typeface="Arial" charset="0"/>
            </a:endParaRPr>
          </a:p>
        </p:txBody>
      </p:sp>
      <p:sp>
        <p:nvSpPr>
          <p:cNvPr id="12299" name="Line 6"/>
          <p:cNvSpPr>
            <a:spLocks noChangeShapeType="1"/>
          </p:cNvSpPr>
          <p:nvPr/>
        </p:nvSpPr>
        <p:spPr bwMode="auto">
          <a:xfrm>
            <a:off x="1395207" y="3134294"/>
            <a:ext cx="3874890" cy="1625"/>
          </a:xfrm>
          <a:prstGeom prst="line">
            <a:avLst/>
          </a:prstGeom>
          <a:ln>
            <a:solidFill>
              <a:schemeClr val="bg1"/>
            </a:solidFill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ru-RU" sz="4000"/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>
            <a:off x="1441689" y="5940268"/>
            <a:ext cx="3112167" cy="0"/>
          </a:xfrm>
          <a:prstGeom prst="line">
            <a:avLst/>
          </a:prstGeom>
          <a:ln>
            <a:solidFill>
              <a:schemeClr val="bg1"/>
            </a:solidFill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ru-RU" sz="4000"/>
          </a:p>
        </p:txBody>
      </p:sp>
      <p:sp>
        <p:nvSpPr>
          <p:cNvPr id="29" name="Rectangle 2"/>
          <p:cNvSpPr txBox="1">
            <a:spLocks noChangeArrowheads="1"/>
          </p:cNvSpPr>
          <p:nvPr/>
        </p:nvSpPr>
        <p:spPr>
          <a:xfrm>
            <a:off x="226971" y="296046"/>
            <a:ext cx="11715832" cy="661720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ПЕРЕВОД ИЗ С.С.</a:t>
            </a:r>
            <a:r>
              <a:rPr kumimoji="0" lang="ru-RU" sz="43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В ДРУГУЮ С.С.</a:t>
            </a:r>
            <a:endParaRPr kumimoji="0" lang="ru-RU" sz="43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1227103" y="1653368"/>
            <a:ext cx="2714644" cy="785818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 algn="r">
              <a:defRPr/>
            </a:pPr>
            <a:r>
              <a:rPr lang="ru-RU" sz="4000" dirty="0" smtClean="0"/>
              <a:t>101</a:t>
            </a:r>
            <a:r>
              <a:rPr lang="en-US" sz="4000" dirty="0" smtClean="0"/>
              <a:t>010</a:t>
            </a:r>
            <a:r>
              <a:rPr lang="ru-RU" sz="4000" dirty="0" smtClean="0"/>
              <a:t>101</a:t>
            </a:r>
            <a:r>
              <a:rPr lang="ru-RU" sz="4000" baseline="-25000" dirty="0" smtClean="0"/>
              <a:t>2</a:t>
            </a:r>
            <a:r>
              <a:rPr lang="en-US" sz="4000" dirty="0" smtClean="0"/>
              <a:t>=</a:t>
            </a:r>
            <a:endParaRPr lang="en-US" sz="4000" baseline="-25000" dirty="0"/>
          </a:p>
          <a:p>
            <a:pPr algn="r">
              <a:defRPr/>
            </a:pPr>
            <a:endParaRPr lang="ru-RU" sz="4000" dirty="0">
              <a:latin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69847" y="3262276"/>
            <a:ext cx="591829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б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34" name="Rectangle 5"/>
          <p:cNvSpPr>
            <a:spLocks noChangeArrowheads="1"/>
          </p:cNvSpPr>
          <p:nvPr/>
        </p:nvSpPr>
        <p:spPr bwMode="auto">
          <a:xfrm>
            <a:off x="8370903" y="3225004"/>
            <a:ext cx="1428760" cy="785818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 algn="r">
              <a:defRPr/>
            </a:pPr>
            <a:r>
              <a:rPr lang="ru-RU" sz="4000" dirty="0" smtClean="0"/>
              <a:t>412</a:t>
            </a:r>
            <a:r>
              <a:rPr lang="en-US" sz="4000" baseline="-25000" dirty="0" smtClean="0"/>
              <a:t>8</a:t>
            </a:r>
            <a:r>
              <a:rPr lang="en-US" sz="4000" dirty="0" smtClean="0"/>
              <a:t>=</a:t>
            </a:r>
            <a:r>
              <a:rPr lang="ru-RU" sz="4000" dirty="0" smtClean="0"/>
              <a:t> 266</a:t>
            </a:r>
            <a:r>
              <a:rPr lang="en-US" sz="4000" baseline="-25000" dirty="0" smtClean="0"/>
              <a:t>10</a:t>
            </a:r>
            <a:endParaRPr lang="en-US" sz="4000" baseline="-25000" dirty="0"/>
          </a:p>
          <a:p>
            <a:pPr algn="r">
              <a:defRPr/>
            </a:pPr>
            <a:endParaRPr lang="ru-RU" sz="4000" dirty="0">
              <a:latin typeface="Arial" charset="0"/>
            </a:endParaRPr>
          </a:p>
        </p:txBody>
      </p:sp>
      <p:sp>
        <p:nvSpPr>
          <p:cNvPr id="35" name="Rectangle 5"/>
          <p:cNvSpPr>
            <a:spLocks noChangeArrowheads="1"/>
          </p:cNvSpPr>
          <p:nvPr/>
        </p:nvSpPr>
        <p:spPr bwMode="auto">
          <a:xfrm>
            <a:off x="1227103" y="3225004"/>
            <a:ext cx="2714644" cy="785818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 algn="r">
              <a:defRPr/>
            </a:pPr>
            <a:r>
              <a:rPr lang="ru-RU" sz="4000" dirty="0" smtClean="0"/>
              <a:t>100</a:t>
            </a:r>
            <a:r>
              <a:rPr lang="en-US" sz="4000" dirty="0" smtClean="0"/>
              <a:t>00</a:t>
            </a:r>
            <a:r>
              <a:rPr lang="ru-RU" sz="4000" dirty="0" smtClean="0"/>
              <a:t>1010</a:t>
            </a:r>
            <a:r>
              <a:rPr lang="ru-RU" sz="4000" baseline="-25000" dirty="0" smtClean="0"/>
              <a:t>2</a:t>
            </a:r>
            <a:r>
              <a:rPr lang="en-US" sz="4000" dirty="0" smtClean="0"/>
              <a:t>=</a:t>
            </a:r>
            <a:endParaRPr lang="en-US" sz="4000" baseline="-25000" dirty="0"/>
          </a:p>
          <a:p>
            <a:pPr algn="r">
              <a:defRPr/>
            </a:pPr>
            <a:endParaRPr lang="ru-RU" sz="4000" dirty="0">
              <a:latin typeface="Arial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03732" y="1690640"/>
            <a:ext cx="566181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a)</a:t>
            </a:r>
            <a:endParaRPr lang="ru-RU" dirty="0"/>
          </a:p>
        </p:txBody>
      </p:sp>
      <p:sp>
        <p:nvSpPr>
          <p:cNvPr id="37" name="Rectangle 5"/>
          <p:cNvSpPr>
            <a:spLocks noChangeArrowheads="1"/>
          </p:cNvSpPr>
          <p:nvPr/>
        </p:nvSpPr>
        <p:spPr bwMode="auto">
          <a:xfrm>
            <a:off x="4298937" y="3225004"/>
            <a:ext cx="2714644" cy="785818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 algn="r">
              <a:defRPr/>
            </a:pPr>
            <a:r>
              <a:rPr lang="ru-RU" sz="4000" dirty="0" smtClean="0"/>
              <a:t>100 </a:t>
            </a:r>
            <a:r>
              <a:rPr lang="en-US" sz="4000" dirty="0" smtClean="0"/>
              <a:t>00</a:t>
            </a:r>
            <a:r>
              <a:rPr lang="ru-RU" sz="4000" dirty="0" smtClean="0"/>
              <a:t>1 010</a:t>
            </a:r>
            <a:r>
              <a:rPr lang="ru-RU" sz="4000" baseline="-25000" dirty="0" smtClean="0"/>
              <a:t>2</a:t>
            </a:r>
            <a:r>
              <a:rPr lang="en-US" sz="4000" dirty="0" smtClean="0"/>
              <a:t>=</a:t>
            </a:r>
            <a:endParaRPr lang="en-US" sz="4000" baseline="-25000" dirty="0"/>
          </a:p>
          <a:p>
            <a:pPr algn="r">
              <a:defRPr/>
            </a:pPr>
            <a:endParaRPr lang="ru-RU" sz="4000" dirty="0">
              <a:latin typeface="Arial" charset="0"/>
            </a:endParaRPr>
          </a:p>
        </p:txBody>
      </p:sp>
      <p:sp>
        <p:nvSpPr>
          <p:cNvPr id="38" name="Rectangle 5"/>
          <p:cNvSpPr>
            <a:spLocks noChangeArrowheads="1"/>
          </p:cNvSpPr>
          <p:nvPr/>
        </p:nvSpPr>
        <p:spPr bwMode="auto">
          <a:xfrm>
            <a:off x="8370903" y="1653368"/>
            <a:ext cx="1428760" cy="785818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 algn="r">
              <a:defRPr/>
            </a:pPr>
            <a:r>
              <a:rPr lang="en-US" sz="4000" dirty="0" smtClean="0"/>
              <a:t>525</a:t>
            </a:r>
            <a:r>
              <a:rPr lang="en-US" sz="4000" baseline="-25000" dirty="0" smtClean="0"/>
              <a:t>8</a:t>
            </a:r>
            <a:r>
              <a:rPr lang="en-US" sz="4000" dirty="0" smtClean="0"/>
              <a:t>=</a:t>
            </a:r>
            <a:r>
              <a:rPr lang="ru-RU" sz="4000" dirty="0" smtClean="0"/>
              <a:t> </a:t>
            </a:r>
            <a:r>
              <a:rPr lang="en-US" sz="4000" dirty="0" smtClean="0"/>
              <a:t>341</a:t>
            </a:r>
            <a:r>
              <a:rPr lang="en-US" sz="4000" baseline="-25000" dirty="0" smtClean="0"/>
              <a:t>10</a:t>
            </a:r>
            <a:endParaRPr lang="en-US" sz="4000" baseline="-25000" dirty="0"/>
          </a:p>
          <a:p>
            <a:pPr algn="r">
              <a:defRPr/>
            </a:pPr>
            <a:endParaRPr lang="ru-RU" sz="4000" dirty="0">
              <a:latin typeface="Arial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98409" y="5010954"/>
            <a:ext cx="566181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41" name="Rectangle 5"/>
          <p:cNvSpPr>
            <a:spLocks noChangeArrowheads="1"/>
          </p:cNvSpPr>
          <p:nvPr/>
        </p:nvSpPr>
        <p:spPr bwMode="auto">
          <a:xfrm>
            <a:off x="3798871" y="5010954"/>
            <a:ext cx="3643338" cy="785818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 algn="r">
              <a:defRPr/>
            </a:pPr>
            <a:r>
              <a:rPr lang="ru-RU" sz="4000" dirty="0" smtClean="0"/>
              <a:t>1 111 110 010</a:t>
            </a:r>
            <a:r>
              <a:rPr lang="ru-RU" sz="4000" baseline="-25000" dirty="0" smtClean="0"/>
              <a:t>2</a:t>
            </a:r>
            <a:r>
              <a:rPr lang="en-US" sz="4000" dirty="0" smtClean="0"/>
              <a:t>=</a:t>
            </a:r>
            <a:endParaRPr lang="en-US" sz="4000" baseline="-25000" dirty="0"/>
          </a:p>
          <a:p>
            <a:pPr algn="r">
              <a:defRPr/>
            </a:pPr>
            <a:endParaRPr lang="ru-RU" sz="4000" dirty="0">
              <a:latin typeface="Arial" charset="0"/>
            </a:endParaRPr>
          </a:p>
        </p:txBody>
      </p:sp>
      <p:sp>
        <p:nvSpPr>
          <p:cNvPr id="42" name="Rectangle 5"/>
          <p:cNvSpPr>
            <a:spLocks noChangeArrowheads="1"/>
          </p:cNvSpPr>
          <p:nvPr/>
        </p:nvSpPr>
        <p:spPr bwMode="auto">
          <a:xfrm>
            <a:off x="1155665" y="5010954"/>
            <a:ext cx="2714644" cy="785818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 algn="r">
              <a:defRPr/>
            </a:pPr>
            <a:r>
              <a:rPr lang="ru-RU" sz="4000" dirty="0" smtClean="0"/>
              <a:t>111111010</a:t>
            </a:r>
            <a:r>
              <a:rPr lang="ru-RU" sz="4000" baseline="-25000" dirty="0" smtClean="0"/>
              <a:t>2</a:t>
            </a:r>
            <a:r>
              <a:rPr lang="en-US" sz="4000" dirty="0" smtClean="0"/>
              <a:t>=</a:t>
            </a:r>
            <a:endParaRPr lang="en-US" sz="4000" baseline="-25000" dirty="0"/>
          </a:p>
          <a:p>
            <a:pPr algn="r">
              <a:defRPr/>
            </a:pPr>
            <a:endParaRPr lang="ru-RU" sz="4000" dirty="0">
              <a:latin typeface="Arial" charset="0"/>
            </a:endParaRPr>
          </a:p>
        </p:txBody>
      </p:sp>
      <p:sp>
        <p:nvSpPr>
          <p:cNvPr id="43" name="Rectangle 5"/>
          <p:cNvSpPr>
            <a:spLocks noChangeArrowheads="1"/>
          </p:cNvSpPr>
          <p:nvPr/>
        </p:nvSpPr>
        <p:spPr bwMode="auto">
          <a:xfrm>
            <a:off x="8870969" y="5010954"/>
            <a:ext cx="1428760" cy="785818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 algn="r">
              <a:defRPr/>
            </a:pPr>
            <a:r>
              <a:rPr lang="ru-RU" sz="4000" dirty="0" smtClean="0"/>
              <a:t>1762</a:t>
            </a:r>
            <a:r>
              <a:rPr lang="en-US" sz="4000" baseline="-25000" dirty="0" smtClean="0"/>
              <a:t>8</a:t>
            </a:r>
            <a:r>
              <a:rPr lang="en-US" sz="4000" dirty="0" smtClean="0"/>
              <a:t>=</a:t>
            </a:r>
            <a:r>
              <a:rPr lang="ru-RU" sz="4000" dirty="0" smtClean="0"/>
              <a:t>1010</a:t>
            </a:r>
            <a:r>
              <a:rPr lang="en-US" sz="4000" baseline="-25000" dirty="0" smtClean="0"/>
              <a:t>10</a:t>
            </a:r>
            <a:endParaRPr lang="en-US" sz="4000" baseline="-25000" dirty="0"/>
          </a:p>
          <a:p>
            <a:pPr algn="r">
              <a:defRPr/>
            </a:pPr>
            <a:endParaRPr lang="ru-RU" sz="4000" dirty="0">
              <a:latin typeface="Arial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08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7" grpId="0" animBg="1"/>
      <p:bldP spid="32" grpId="0" animBg="1"/>
      <p:bldP spid="33" grpId="0"/>
      <p:bldP spid="34" grpId="0" animBg="1"/>
      <p:bldP spid="35" grpId="0" animBg="1"/>
      <p:bldP spid="37" grpId="0" animBg="1"/>
      <p:bldP spid="38" grpId="0" animBg="1"/>
      <p:bldP spid="39" grpId="0"/>
      <p:bldP spid="41" grpId="0" animBg="1"/>
      <p:bldP spid="42" grpId="0" animBg="1"/>
      <p:bldP spid="4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7" name="Line 6"/>
          <p:cNvSpPr>
            <a:spLocks noChangeShapeType="1"/>
          </p:cNvSpPr>
          <p:nvPr/>
        </p:nvSpPr>
        <p:spPr bwMode="auto">
          <a:xfrm>
            <a:off x="6895933" y="3777236"/>
            <a:ext cx="3874890" cy="1625"/>
          </a:xfrm>
          <a:prstGeom prst="line">
            <a:avLst/>
          </a:prstGeom>
          <a:ln>
            <a:solidFill>
              <a:schemeClr val="bg1"/>
            </a:solidFill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ru-RU" sz="4000"/>
          </a:p>
        </p:txBody>
      </p:sp>
      <p:sp>
        <p:nvSpPr>
          <p:cNvPr id="120837" name="Rectangle 5"/>
          <p:cNvSpPr>
            <a:spLocks noChangeArrowheads="1"/>
          </p:cNvSpPr>
          <p:nvPr/>
        </p:nvSpPr>
        <p:spPr bwMode="auto">
          <a:xfrm>
            <a:off x="3441681" y="1653368"/>
            <a:ext cx="1928826" cy="785818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 algn="r">
              <a:defRPr/>
            </a:pPr>
            <a:r>
              <a:rPr lang="en-US" sz="4000" dirty="0" smtClean="0"/>
              <a:t>775</a:t>
            </a:r>
            <a:r>
              <a:rPr lang="en-US" sz="4000" baseline="-25000" dirty="0" smtClean="0"/>
              <a:t>16</a:t>
            </a:r>
            <a:r>
              <a:rPr lang="en-US" sz="4000" dirty="0" smtClean="0"/>
              <a:t>=</a:t>
            </a:r>
            <a:endParaRPr lang="en-US" sz="4000" baseline="-25000" dirty="0"/>
          </a:p>
          <a:p>
            <a:pPr algn="r">
              <a:defRPr/>
            </a:pPr>
            <a:endParaRPr lang="ru-RU" sz="4000" dirty="0">
              <a:latin typeface="Arial" charset="0"/>
            </a:endParaRPr>
          </a:p>
        </p:txBody>
      </p:sp>
      <p:sp>
        <p:nvSpPr>
          <p:cNvPr id="12299" name="Line 6"/>
          <p:cNvSpPr>
            <a:spLocks noChangeShapeType="1"/>
          </p:cNvSpPr>
          <p:nvPr/>
        </p:nvSpPr>
        <p:spPr bwMode="auto">
          <a:xfrm>
            <a:off x="1395207" y="3134294"/>
            <a:ext cx="3874890" cy="1625"/>
          </a:xfrm>
          <a:prstGeom prst="line">
            <a:avLst/>
          </a:prstGeom>
          <a:ln>
            <a:solidFill>
              <a:schemeClr val="bg1"/>
            </a:solidFill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ru-RU" sz="4000"/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>
            <a:off x="1441689" y="5940268"/>
            <a:ext cx="3112167" cy="0"/>
          </a:xfrm>
          <a:prstGeom prst="line">
            <a:avLst/>
          </a:prstGeom>
          <a:ln>
            <a:solidFill>
              <a:schemeClr val="bg1"/>
            </a:solidFill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ru-RU" sz="4000"/>
          </a:p>
        </p:txBody>
      </p:sp>
      <p:sp>
        <p:nvSpPr>
          <p:cNvPr id="29" name="Rectangle 2"/>
          <p:cNvSpPr txBox="1">
            <a:spLocks noChangeArrowheads="1"/>
          </p:cNvSpPr>
          <p:nvPr/>
        </p:nvSpPr>
        <p:spPr>
          <a:xfrm>
            <a:off x="226971" y="296046"/>
            <a:ext cx="11715832" cy="661720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ПЕРЕВОД ИЗ С.С.</a:t>
            </a:r>
            <a:r>
              <a:rPr kumimoji="0" lang="ru-RU" sz="43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В ДРУГУЮ С.С.</a:t>
            </a:r>
            <a:endParaRPr kumimoji="0" lang="ru-RU" sz="43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1227103" y="1653368"/>
            <a:ext cx="2714644" cy="785818"/>
          </a:xfrm>
          <a:prstGeom prst="rect">
            <a:avLst/>
          </a:prstGeom>
          <a:noFill/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 algn="r">
              <a:defRPr/>
            </a:pPr>
            <a:r>
              <a:rPr lang="en-US" sz="4000" dirty="0" smtClean="0"/>
              <a:t>1909</a:t>
            </a:r>
            <a:r>
              <a:rPr lang="en-US" sz="4000" baseline="-25000" dirty="0" smtClean="0"/>
              <a:t>10</a:t>
            </a:r>
            <a:r>
              <a:rPr lang="en-US" sz="4000" dirty="0" smtClean="0"/>
              <a:t>=</a:t>
            </a:r>
            <a:endParaRPr lang="en-US" sz="4000" baseline="-25000" dirty="0"/>
          </a:p>
          <a:p>
            <a:pPr algn="r">
              <a:defRPr/>
            </a:pPr>
            <a:endParaRPr lang="ru-RU" sz="4000" dirty="0">
              <a:latin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69847" y="3262276"/>
            <a:ext cx="591829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б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1227103" y="1653368"/>
            <a:ext cx="566181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a)</a:t>
            </a:r>
            <a:endParaRPr lang="ru-RU" dirty="0"/>
          </a:p>
        </p:txBody>
      </p:sp>
      <p:sp>
        <p:nvSpPr>
          <p:cNvPr id="38" name="Rectangle 5"/>
          <p:cNvSpPr>
            <a:spLocks noChangeArrowheads="1"/>
          </p:cNvSpPr>
          <p:nvPr/>
        </p:nvSpPr>
        <p:spPr bwMode="auto">
          <a:xfrm>
            <a:off x="5441945" y="1653368"/>
            <a:ext cx="3214710" cy="785818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 algn="r">
              <a:defRPr/>
            </a:pPr>
            <a:r>
              <a:rPr lang="en-US" sz="4000" dirty="0" smtClean="0"/>
              <a:t>111 0111 0101</a:t>
            </a:r>
            <a:r>
              <a:rPr lang="en-US" sz="4000" baseline="-25000" dirty="0" smtClean="0"/>
              <a:t>2</a:t>
            </a:r>
            <a:endParaRPr lang="en-US" sz="4000" baseline="-25000" dirty="0"/>
          </a:p>
          <a:p>
            <a:pPr algn="r">
              <a:defRPr/>
            </a:pPr>
            <a:endParaRPr lang="ru-RU" sz="4000" dirty="0">
              <a:latin typeface="Arial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98409" y="5010954"/>
            <a:ext cx="566181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941351" y="3296442"/>
            <a:ext cx="2071702" cy="785818"/>
          </a:xfrm>
          <a:prstGeom prst="rect">
            <a:avLst/>
          </a:prstGeom>
          <a:noFill/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 algn="r">
              <a:defRPr/>
            </a:pPr>
            <a:r>
              <a:rPr lang="en-US" sz="4000" dirty="0" smtClean="0"/>
              <a:t>9901</a:t>
            </a:r>
            <a:r>
              <a:rPr lang="en-US" sz="4000" baseline="-25000" dirty="0" smtClean="0"/>
              <a:t>10</a:t>
            </a:r>
            <a:r>
              <a:rPr lang="en-US" sz="4000" dirty="0" smtClean="0"/>
              <a:t>=</a:t>
            </a:r>
            <a:endParaRPr lang="en-US" sz="4000" baseline="-25000" dirty="0"/>
          </a:p>
          <a:p>
            <a:pPr algn="r">
              <a:defRPr/>
            </a:pPr>
            <a:endParaRPr lang="ru-RU" sz="4000" dirty="0">
              <a:latin typeface="Arial" charset="0"/>
            </a:endParaRPr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2870177" y="3296442"/>
            <a:ext cx="1928826" cy="785818"/>
          </a:xfrm>
          <a:prstGeom prst="rect">
            <a:avLst/>
          </a:prstGeom>
          <a:noFill/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 algn="r">
              <a:defRPr/>
            </a:pPr>
            <a:r>
              <a:rPr lang="en-US" sz="4000" dirty="0" smtClean="0"/>
              <a:t>26AD</a:t>
            </a:r>
            <a:r>
              <a:rPr lang="en-US" sz="4000" baseline="-25000" dirty="0" smtClean="0"/>
              <a:t>16</a:t>
            </a:r>
            <a:r>
              <a:rPr lang="en-US" sz="4000" dirty="0" smtClean="0"/>
              <a:t>=</a:t>
            </a:r>
            <a:endParaRPr lang="en-US" sz="4000" baseline="-25000" dirty="0"/>
          </a:p>
          <a:p>
            <a:pPr algn="r">
              <a:defRPr/>
            </a:pPr>
            <a:endParaRPr lang="ru-RU" sz="4000" dirty="0">
              <a:latin typeface="Arial" charset="0"/>
            </a:endParaRP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5799135" y="3296442"/>
            <a:ext cx="3214710" cy="785818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 algn="r">
              <a:defRPr/>
            </a:pPr>
            <a:r>
              <a:rPr lang="en-US" sz="4000" dirty="0" smtClean="0"/>
              <a:t>10 0110 1010 1101</a:t>
            </a:r>
            <a:r>
              <a:rPr lang="en-US" sz="4000" baseline="-25000" dirty="0" smtClean="0"/>
              <a:t>2</a:t>
            </a:r>
            <a:endParaRPr lang="en-US" sz="4000" baseline="-25000" dirty="0"/>
          </a:p>
          <a:p>
            <a:pPr algn="r">
              <a:defRPr/>
            </a:pPr>
            <a:endParaRPr lang="ru-RU" sz="4000" dirty="0">
              <a:latin typeface="Arial" charset="0"/>
            </a:endParaRP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1227103" y="4939516"/>
            <a:ext cx="2071702" cy="785818"/>
          </a:xfrm>
          <a:prstGeom prst="rect">
            <a:avLst/>
          </a:prstGeom>
          <a:noFill/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 algn="r">
              <a:defRPr/>
            </a:pPr>
            <a:r>
              <a:rPr lang="en-US" sz="4000" dirty="0" smtClean="0"/>
              <a:t>800000</a:t>
            </a:r>
            <a:r>
              <a:rPr lang="en-US" sz="4000" baseline="-25000" dirty="0" smtClean="0"/>
              <a:t>10</a:t>
            </a:r>
            <a:r>
              <a:rPr lang="en-US" sz="4000" dirty="0" smtClean="0"/>
              <a:t>=</a:t>
            </a:r>
            <a:endParaRPr lang="en-US" sz="4000" baseline="-25000" dirty="0"/>
          </a:p>
          <a:p>
            <a:pPr algn="r">
              <a:defRPr/>
            </a:pPr>
            <a:endParaRPr lang="ru-RU" sz="4000" dirty="0">
              <a:latin typeface="Arial" charset="0"/>
            </a:endParaRP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3370243" y="4939516"/>
            <a:ext cx="1928826" cy="785818"/>
          </a:xfrm>
          <a:prstGeom prst="rect">
            <a:avLst/>
          </a:prstGeom>
          <a:noFill/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 algn="r">
              <a:defRPr/>
            </a:pPr>
            <a:r>
              <a:rPr lang="en-US" sz="4000" dirty="0" smtClean="0"/>
              <a:t>C3500</a:t>
            </a:r>
            <a:r>
              <a:rPr lang="en-US" sz="4000" baseline="-25000" dirty="0" smtClean="0"/>
              <a:t>16</a:t>
            </a:r>
            <a:r>
              <a:rPr lang="en-US" sz="4000" dirty="0" smtClean="0"/>
              <a:t>=</a:t>
            </a:r>
            <a:endParaRPr lang="en-US" sz="4000" baseline="-25000" dirty="0"/>
          </a:p>
          <a:p>
            <a:pPr algn="r">
              <a:defRPr/>
            </a:pPr>
            <a:endParaRPr lang="ru-RU" sz="4000" dirty="0">
              <a:latin typeface="Arial" charset="0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7870837" y="4939516"/>
            <a:ext cx="3214710" cy="785818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 algn="r">
              <a:defRPr/>
            </a:pPr>
            <a:r>
              <a:rPr lang="en-US" sz="4000" dirty="0" smtClean="0"/>
              <a:t>1100 0011 0101 0000 0000</a:t>
            </a:r>
            <a:r>
              <a:rPr lang="en-US" sz="4000" baseline="-25000" dirty="0" smtClean="0"/>
              <a:t>2</a:t>
            </a:r>
            <a:endParaRPr lang="en-US" sz="4000" baseline="-25000" dirty="0"/>
          </a:p>
          <a:p>
            <a:pPr algn="r">
              <a:defRPr/>
            </a:pPr>
            <a:endParaRPr lang="ru-RU" sz="4000" dirty="0">
              <a:latin typeface="Arial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08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7" grpId="0" animBg="1"/>
      <p:bldP spid="32" grpId="0" animBg="1"/>
      <p:bldP spid="33" grpId="0"/>
      <p:bldP spid="38" grpId="0" animBg="1"/>
      <p:bldP spid="39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"/>
          <p:cNvSpPr txBox="1">
            <a:spLocks noChangeArrowheads="1"/>
          </p:cNvSpPr>
          <p:nvPr/>
        </p:nvSpPr>
        <p:spPr>
          <a:xfrm>
            <a:off x="226971" y="296046"/>
            <a:ext cx="11715832" cy="661720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ДЕЛЕНИЕ В РАЗНЫХ </a:t>
            </a:r>
            <a:r>
              <a:rPr kumimoji="0" lang="ru-RU" sz="43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С.С.</a:t>
            </a:r>
            <a:endParaRPr kumimoji="0" lang="ru-RU" sz="43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38" name="Rectangle 5"/>
          <p:cNvSpPr>
            <a:spLocks noChangeArrowheads="1"/>
          </p:cNvSpPr>
          <p:nvPr/>
        </p:nvSpPr>
        <p:spPr bwMode="auto">
          <a:xfrm>
            <a:off x="1369979" y="2510624"/>
            <a:ext cx="3214710" cy="785818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 algn="r">
              <a:defRPr/>
            </a:pPr>
            <a:r>
              <a:rPr lang="en-US" sz="4000" dirty="0" smtClean="0"/>
              <a:t>11</a:t>
            </a:r>
            <a:r>
              <a:rPr lang="ru-RU" sz="4000" dirty="0" smtClean="0"/>
              <a:t>0</a:t>
            </a:r>
            <a:r>
              <a:rPr lang="en-US" sz="4000" dirty="0" smtClean="0"/>
              <a:t>01</a:t>
            </a:r>
            <a:r>
              <a:rPr lang="ru-RU" sz="4000" dirty="0" smtClean="0"/>
              <a:t>1</a:t>
            </a:r>
            <a:r>
              <a:rPr lang="en-US" sz="4000" dirty="0" smtClean="0"/>
              <a:t>0</a:t>
            </a:r>
            <a:r>
              <a:rPr lang="en-US" sz="4000" baseline="-25000" dirty="0" smtClean="0"/>
              <a:t>2</a:t>
            </a:r>
            <a:r>
              <a:rPr lang="ru-RU" sz="4000" baseline="-25000" dirty="0" smtClean="0"/>
              <a:t> </a:t>
            </a:r>
            <a:r>
              <a:rPr lang="ru-RU" sz="4000" dirty="0" smtClean="0"/>
              <a:t>: 2</a:t>
            </a:r>
            <a:r>
              <a:rPr lang="ru-RU" sz="4000" baseline="-25000" dirty="0" smtClean="0"/>
              <a:t>10</a:t>
            </a:r>
            <a:r>
              <a:rPr lang="ru-RU" sz="4000" dirty="0" smtClean="0"/>
              <a:t>=</a:t>
            </a:r>
            <a:endParaRPr lang="en-US" sz="4000" baseline="-25000" dirty="0"/>
          </a:p>
          <a:p>
            <a:pPr algn="r">
              <a:defRPr/>
            </a:pPr>
            <a:endParaRPr lang="ru-RU" sz="4000" dirty="0">
              <a:latin typeface="Arial" charset="0"/>
            </a:endParaRP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4441813" y="2510624"/>
            <a:ext cx="3214710" cy="785818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 algn="r">
              <a:defRPr/>
            </a:pPr>
            <a:r>
              <a:rPr lang="en-US" sz="4000" dirty="0" smtClean="0"/>
              <a:t>11</a:t>
            </a:r>
            <a:r>
              <a:rPr lang="ru-RU" sz="4000" dirty="0" smtClean="0"/>
              <a:t>0</a:t>
            </a:r>
            <a:r>
              <a:rPr lang="en-US" sz="4000" dirty="0" smtClean="0"/>
              <a:t>01</a:t>
            </a:r>
            <a:r>
              <a:rPr lang="ru-RU" sz="4000" dirty="0" smtClean="0"/>
              <a:t>1</a:t>
            </a:r>
            <a:r>
              <a:rPr lang="en-US" sz="4000" dirty="0" smtClean="0"/>
              <a:t>0</a:t>
            </a:r>
            <a:r>
              <a:rPr lang="en-US" sz="4000" baseline="-25000" dirty="0" smtClean="0"/>
              <a:t>2</a:t>
            </a:r>
            <a:r>
              <a:rPr lang="ru-RU" sz="4000" dirty="0" smtClean="0"/>
              <a:t>:10</a:t>
            </a:r>
            <a:r>
              <a:rPr lang="ru-RU" sz="4000" baseline="-25000" dirty="0" smtClean="0"/>
              <a:t>2</a:t>
            </a:r>
            <a:r>
              <a:rPr lang="ru-RU" sz="4000" dirty="0" smtClean="0"/>
              <a:t>=</a:t>
            </a:r>
            <a:endParaRPr lang="en-US" sz="4000" baseline="-25000" dirty="0"/>
          </a:p>
          <a:p>
            <a:pPr algn="r">
              <a:defRPr/>
            </a:pPr>
            <a:endParaRPr lang="ru-RU" sz="4000" dirty="0">
              <a:latin typeface="Arial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7227895" y="2510624"/>
            <a:ext cx="2214578" cy="785818"/>
          </a:xfrm>
          <a:prstGeom prst="rect">
            <a:avLst/>
          </a:prstGeom>
          <a:noFill/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 algn="r">
              <a:defRPr/>
            </a:pPr>
            <a:r>
              <a:rPr lang="en-US" sz="4000" dirty="0" smtClean="0"/>
              <a:t>11</a:t>
            </a:r>
            <a:r>
              <a:rPr lang="ru-RU" sz="4000" dirty="0" smtClean="0"/>
              <a:t>0</a:t>
            </a:r>
            <a:r>
              <a:rPr lang="en-US" sz="4000" dirty="0" smtClean="0"/>
              <a:t>01</a:t>
            </a:r>
            <a:r>
              <a:rPr lang="ru-RU" sz="4000" dirty="0" smtClean="0"/>
              <a:t>1</a:t>
            </a:r>
            <a:r>
              <a:rPr lang="en-US" sz="4000" baseline="-25000" dirty="0" smtClean="0"/>
              <a:t>2</a:t>
            </a:r>
            <a:endParaRPr lang="en-US" sz="4000" baseline="-25000" dirty="0"/>
          </a:p>
          <a:p>
            <a:pPr algn="r">
              <a:defRPr/>
            </a:pPr>
            <a:endParaRPr lang="ru-RU" sz="4000" dirty="0">
              <a:latin typeface="Arial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41285" y="1916812"/>
            <a:ext cx="111443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1213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Решить примеры на странице 79 учебника:</a:t>
            </a:r>
          </a:p>
          <a:p>
            <a:pPr indent="811213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№1 (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), №2 (ж), №3 (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), №5 (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), № 6(е)</a:t>
            </a:r>
          </a:p>
          <a:p>
            <a:pPr indent="811213" algn="just">
              <a:buAutoNum type="arabicPeriod"/>
            </a:pP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rabicPeriod"/>
            </a:pP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ЗАДАНИЕ ДЛЯ САМОСТОЯТЕЛЬНОЙ РАБОТЫ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7f6b454e85cb0305d2a2c85863aef99767bdfa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12166</TotalTime>
  <Words>340</Words>
  <Application>Microsoft Office PowerPoint</Application>
  <PresentationFormat>Произвольный</PresentationFormat>
  <Paragraphs>111</Paragraphs>
  <Slides>9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 Информатика и ИТ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1131</cp:revision>
  <dcterms:created xsi:type="dcterms:W3CDTF">2020-04-13T08:05:16Z</dcterms:created>
  <dcterms:modified xsi:type="dcterms:W3CDTF">2021-03-10T09:45:59Z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