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744" r:id="rId3"/>
    <p:sldId id="769" r:id="rId4"/>
    <p:sldId id="625" r:id="rId5"/>
    <p:sldId id="771" r:id="rId6"/>
    <p:sldId id="770" r:id="rId7"/>
    <p:sldId id="700" r:id="rId8"/>
    <p:sldId id="772" r:id="rId9"/>
    <p:sldId id="768" r:id="rId10"/>
  </p:sldIdLst>
  <p:sldSz cx="12169775" cy="7021513"/>
  <p:notesSz cx="5765800" cy="3244850"/>
  <p:custDataLst>
    <p:tags r:id="rId12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232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316" autoAdjust="0"/>
    <p:restoredTop sz="94803" autoAdjust="0"/>
  </p:normalViewPr>
  <p:slideViewPr>
    <p:cSldViewPr>
      <p:cViewPr varScale="1">
        <p:scale>
          <a:sx n="46" d="100"/>
          <a:sy n="46" d="100"/>
        </p:scale>
        <p:origin x="-126" y="-14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4%20&#1095;&#1077;&#1090;&#1074;&#1077;&#1088;&#1090;&#1100;\7-4-2\&#1042;&#1080;&#1076;&#1077;&#1086;%2019-02-2021%20082717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4%20&#1095;&#1077;&#1090;&#1074;&#1077;&#1088;&#1090;&#1100;\7-4-2\&#1042;&#1080;&#1076;&#1077;&#1086;%2019-02-2021%20093303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6;&#1085;&#1083;&#1072;&#1081;&#1085;%20&#1091;&#1088;&#1086;&#1082;&#1080;\7\4%20&#1095;&#1077;&#1090;&#1074;&#1077;&#1088;&#1090;&#1100;\7-4-2\&#1042;&#1080;&#1076;&#1077;&#1086;%2019-02-2021%20094212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6;&#1085;&#1083;&#1072;&#1081;&#1085;%20&#1091;&#1088;&#1086;&#1082;&#1080;\7\4%20&#1095;&#1077;&#1090;&#1074;&#1077;&#1088;&#1090;&#1100;\7-4-2\&#1042;&#1080;&#1076;&#1077;&#1086;%2019-02-2021%20094749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6;&#1085;&#1083;&#1072;&#1081;&#1085;%20&#1091;&#1088;&#1086;&#1082;&#1080;\7\4%20&#1095;&#1077;&#1090;&#1074;&#1077;&#1088;&#1090;&#1100;\7-4-2\&#1042;&#1080;&#1076;&#1077;&#1086;%2019-02-2021%20095038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lang="ru-RU" sz="6000" spc="-11" dirty="0" smtClean="0"/>
              <a:t> </a:t>
            </a:r>
            <a:r>
              <a:rPr sz="6000" spc="-11" dirty="0" err="1" smtClean="0"/>
              <a:t>Информатика</a:t>
            </a:r>
            <a:r>
              <a:rPr sz="6000" spc="-11" dirty="0" smtClean="0"/>
              <a:t>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2030591" y="2867814"/>
            <a:ext cx="6286544" cy="3478405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ПОИСК ИНФОРМАЦИИ В ИНТЕРНЕТЕ (ПРАКТИЧЕСКАЯ РАБОТА)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Documents and Settings\User\Рабочий стол\ИТ технологии\ИТ технологии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008" y="3010690"/>
            <a:ext cx="3757605" cy="2818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1296178"/>
            <a:ext cx="11001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ru-RU" sz="2800" dirty="0" smtClean="0">
                <a:latin typeface="Arial" pitchFamily="34" charset="0"/>
                <a:cs typeface="Arial" pitchFamily="34" charset="0"/>
              </a:rPr>
              <a:t>2. В левом столбце выберите понятия, соответствующие словам из правого столбца: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69847" y="2724938"/>
            <a:ext cx="110595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rot="5400000">
            <a:off x="8264540" y="4904591"/>
            <a:ext cx="1069982" cy="7143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8370903" y="3582194"/>
            <a:ext cx="857256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8085151" y="4653764"/>
            <a:ext cx="1214446" cy="71438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603621"/>
            <a:ext cx="11215766" cy="10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На форуме «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Ziyonet.uz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прочитайте о возможностях найти и скачать книги.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 РАБОТА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Видео 19-02-2021 0827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409" y="1296178"/>
            <a:ext cx="11430080" cy="53578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 РАБОТА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99" y="1709470"/>
            <a:ext cx="1114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На сайте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Google.uz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найдите информацию на тему «Ташкенту - 2200 лет».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Видео 19-02-2021 09330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8"/>
            <a:ext cx="11430080" cy="54292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 РАБОТА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99" y="1709470"/>
            <a:ext cx="111443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На сайте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Google.uz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найдите информацию на тему «Ташкенту - 2200 лет».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09" y="1224740"/>
            <a:ext cx="899172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1367616"/>
            <a:ext cx="108375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475" y="1367616"/>
            <a:ext cx="10764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6971" y="367484"/>
            <a:ext cx="11715832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 РАБОТА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99" y="1724806"/>
            <a:ext cx="112872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3. На сайте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Google.uz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найдите информацию о погоде назавтра.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Видео 19-02-2021 0942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85" y="1296178"/>
            <a:ext cx="11430080" cy="54114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510492"/>
            <a:ext cx="112157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При помощи поисковой системы найдите информацию об Узбекистане.</a:t>
            </a:r>
          </a:p>
          <a:p>
            <a:pPr marL="74295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6. При помощи поисковой системы найдите последние спортивные новости.</a:t>
            </a:r>
          </a:p>
          <a:p>
            <a:pPr marL="742950" indent="-742950">
              <a:lnSpc>
                <a:spcPct val="150000"/>
              </a:lnSpc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Видео 19-02-2021 09474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971" y="1367616"/>
            <a:ext cx="11501518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510492"/>
            <a:ext cx="11215766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5. При помощи поисковой системы найдите информацию об Узбекистане.</a:t>
            </a:r>
          </a:p>
          <a:p>
            <a:pPr marL="742950" indent="-742950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6. При помощи поисковой системы найдите последние спортивные новости.</a:t>
            </a:r>
          </a:p>
          <a:p>
            <a:pPr marL="742950" indent="-742950">
              <a:lnSpc>
                <a:spcPct val="150000"/>
              </a:lnSpc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Видео 19-02-2021 09503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409" y="1439054"/>
            <a:ext cx="11430080" cy="54114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581930"/>
            <a:ext cx="110014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Найдите из Интернета новости о компьютерах </a:t>
            </a:r>
          </a:p>
          <a:p>
            <a:pPr indent="623888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Запишите в каждый столбец данной таблицы все понятия, устройства, команды программы, изученные вами, и начинающиеся с предложенной буквы в названии столбца.</a:t>
            </a:r>
          </a:p>
          <a:p>
            <a:pPr indent="72390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3796508"/>
            <a:ext cx="11644393" cy="139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df6cbf769db8b2250d95cb6a1569081c0d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10963</TotalTime>
  <Words>183</Words>
  <Application>Microsoft Office PowerPoint</Application>
  <PresentationFormat>Произвольный</PresentationFormat>
  <Paragraphs>23</Paragraphs>
  <Slides>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1066</cp:revision>
  <dcterms:created xsi:type="dcterms:W3CDTF">2020-04-13T08:05:16Z</dcterms:created>
  <dcterms:modified xsi:type="dcterms:W3CDTF">2021-03-03T03:16:05Z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