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624" r:id="rId3"/>
    <p:sldId id="756" r:id="rId4"/>
    <p:sldId id="625" r:id="rId5"/>
    <p:sldId id="721" r:id="rId6"/>
    <p:sldId id="757" r:id="rId7"/>
    <p:sldId id="758" r:id="rId8"/>
    <p:sldId id="759" r:id="rId9"/>
    <p:sldId id="760" r:id="rId10"/>
    <p:sldId id="761" r:id="rId11"/>
    <p:sldId id="762" r:id="rId12"/>
    <p:sldId id="763" r:id="rId13"/>
    <p:sldId id="764" r:id="rId14"/>
    <p:sldId id="765" r:id="rId15"/>
    <p:sldId id="766" r:id="rId16"/>
    <p:sldId id="767" r:id="rId17"/>
    <p:sldId id="700" r:id="rId18"/>
    <p:sldId id="744" r:id="rId19"/>
  </p:sldIdLst>
  <p:sldSz cx="12169775" cy="7021513"/>
  <p:notesSz cx="5765800" cy="3244850"/>
  <p:custDataLst>
    <p:tags r:id="rId2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316" autoAdjust="0"/>
    <p:restoredTop sz="94803" autoAdjust="0"/>
  </p:normalViewPr>
  <p:slideViewPr>
    <p:cSldViewPr>
      <p:cViewPr varScale="1">
        <p:scale>
          <a:sx n="68" d="100"/>
          <a:sy n="68" d="100"/>
        </p:scale>
        <p:origin x="-894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FFF2D5-02A1-4336-B510-458D10A246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7\4%20&#1095;&#1077;&#1090;&#1074;&#1077;&#1088;&#1090;&#1100;\7-4-1\&#1042;&#1080;&#1076;&#1077;&#1086;%2018-02-2021%20232039.mp4" TargetMode="Externa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7\4%20&#1095;&#1077;&#1090;&#1074;&#1077;&#1088;&#1090;&#1100;\7-4-1\&#1042;&#1080;&#1076;&#1077;&#1086;%2018-02-2021%20232742.mp4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7\4%20&#1095;&#1077;&#1090;&#1074;&#1077;&#1088;&#1090;&#1100;\7-4-1\&#1042;&#1080;&#1076;&#1077;&#1086;%2018-02-2021%20233726.mp4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ort.ru/" TargetMode="External"/><Relationship Id="rId2" Type="http://schemas.openxmlformats.org/officeDocument/2006/relationships/hyperlink" Target="http://www.rambler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google.uz/" TargetMode="External"/><Relationship Id="rId4" Type="http://schemas.openxmlformats.org/officeDocument/2006/relationships/hyperlink" Target="http://www.yahoo.com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1870045" y="3294732"/>
            <a:ext cx="6286544" cy="2308854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dirty="0" smtClean="0">
                <a:solidFill>
                  <a:srgbClr val="2365C7"/>
                </a:solidFill>
                <a:latin typeface="Arial"/>
                <a:cs typeface="Arial"/>
              </a:rPr>
              <a:t>ПОИСК ИНФОРМАЦИИ В ИНТЕРНЕТЕ</a:t>
            </a: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1" descr="C:\Documents and Settings\User\Рабочий стол\ИТ технологии\ИТ технологии\ИТ технологии\hq-wallpapers_ru_computer_35622_1024x76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8008" y="3010690"/>
            <a:ext cx="3757605" cy="2818204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В ПОСКОВОЙ СИСТЕМЕ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4300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Прежде чем приступить к работе в поисковой системе надо запустить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Internet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Explorer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(или любой другой браузер). </a:t>
            </a:r>
          </a:p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В адресной строке браузера набираем адрес поисковой системы - www.uz/uz </a:t>
            </a:r>
          </a:p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(для открытия интерфейса на русском языке надо ввести www.uz/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ru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), и нажимаем клавишу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Enter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В результате на экране появится Web-страница поисковой системы www.uz: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В ПОСКОВОЙ СИСТЕМЕ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725" t="2679" b="891"/>
          <a:stretch>
            <a:fillRect/>
          </a:stretch>
        </p:blipFill>
        <p:spPr bwMode="auto">
          <a:xfrm>
            <a:off x="727037" y="1224740"/>
            <a:ext cx="10572824" cy="555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Видео 18-02-2021 23203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27037" y="1224740"/>
            <a:ext cx="10858576" cy="557216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В ПОСКОВОЙ СИСТЕМЕ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296178"/>
            <a:ext cx="111443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2800" dirty="0" smtClean="0">
                <a:latin typeface="Arial" pitchFamily="34" charset="0"/>
                <a:cs typeface="Arial" pitchFamily="34" charset="0"/>
              </a:rPr>
              <a:t>Прежде всего нужно четко знать, какую информацию надо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найти. Это может быть статья по определённой теме, игровая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программа, драйвер устройств компьютера и т.д.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2800" dirty="0" smtClean="0">
                <a:latin typeface="Arial" pitchFamily="34" charset="0"/>
                <a:cs typeface="Arial" pitchFamily="34" charset="0"/>
              </a:rPr>
              <a:t>Национальная поисковая система позволяет осуществлять поиск информации по её имени или описанию по каталогу поисковой системы и по добавленным к каталогу пользователем сайтам. Если известно название или описание какой-либо статьи, выбрав кнопку "По названию или описанию" в свойствах поисковой системы, после ввода в поисковой строке слова либо выражения, которое может встречаться в искомой статье, то есть ключевого слова, надо нажать кнопку поиска.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В ПОСКОВОЙ СИСТЕМЕ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296178"/>
            <a:ext cx="111443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2800" dirty="0" smtClean="0">
                <a:latin typeface="Arial" pitchFamily="34" charset="0"/>
                <a:cs typeface="Arial" pitchFamily="34" charset="0"/>
              </a:rPr>
              <a:t>Если надо найти какую-нибудь программу, в строке поиска пишем название программы или ее функции. </a:t>
            </a:r>
          </a:p>
          <a:p>
            <a:pPr indent="711200"/>
            <a:r>
              <a:rPr lang="ru-RU" sz="2800" dirty="0" smtClean="0">
                <a:latin typeface="Arial" pitchFamily="34" charset="0"/>
                <a:cs typeface="Arial" pitchFamily="34" charset="0"/>
              </a:rPr>
              <a:t>Например, если надо найти реферат по информатике, тогда в строке поиска надо ввести ключевое слово "рефераты по информатике". При вводе ключевого слова поисковая система может предлагать различные подходящие ключевые слова.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Видео 18-02-2021 23274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2723" y="1367616"/>
            <a:ext cx="11287204" cy="5250693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В ПОСКОВОЙ СИСТЕМЕ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340506"/>
            <a:ext cx="1114432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000" dirty="0" smtClean="0">
                <a:latin typeface="Arial" pitchFamily="34" charset="0"/>
                <a:cs typeface="Arial" pitchFamily="34" charset="0"/>
              </a:rPr>
              <a:t>При поиске информации по ключевому слову на странице поисковой системы будут отражаться количество найденных источников, их адреса сайтов и названия.</a:t>
            </a:r>
          </a:p>
          <a:p>
            <a:pPr indent="711200"/>
            <a:r>
              <a:rPr lang="ru-RU" sz="3000" dirty="0" smtClean="0">
                <a:latin typeface="Arial" pitchFamily="34" charset="0"/>
                <a:cs typeface="Arial" pitchFamily="34" charset="0"/>
              </a:rPr>
              <a:t>В настоящие дни среди пользователей по всему миру одна из самых известных является поисковая система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которая даёт возможность поиска на многих языках. Для запуска этой поисковой системы в адресной строке Web-браузера надо ввести слово «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google.uz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» и нажать на клавишу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Enter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711200"/>
            <a:r>
              <a:rPr lang="ru-RU" sz="3000" dirty="0" smtClean="0">
                <a:latin typeface="Arial" pitchFamily="34" charset="0"/>
                <a:cs typeface="Arial" pitchFamily="34" charset="0"/>
              </a:rPr>
              <a:t>В результате отобразится интерфейс поисковой системы: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В ПОСКОВОЙ СИСТЕМЕ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" name="Видео 18-02-2021 23372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6" y="1296178"/>
            <a:ext cx="11430081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В ПОСКОВОЙ СИСТЕМЕ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4161" y="1510492"/>
            <a:ext cx="114300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/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сокращения времени поиска необходимой информации можно использовать поиск по теме. </a:t>
            </a:r>
          </a:p>
          <a:p>
            <a:pPr indent="812800"/>
            <a:r>
              <a:rPr lang="ru-RU" sz="3200" dirty="0" smtClean="0">
                <a:latin typeface="Arial" pitchFamily="34" charset="0"/>
                <a:cs typeface="Arial" pitchFamily="34" charset="0"/>
              </a:rPr>
              <a:t>Темы могут быть различными. Для этого из списка разделов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Ramblera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выбирается нужный раздел. Надо сказать, что в списке приведены только общие разделы: «Спорт»,«Новости», «Игры», «Кинозал» и другие. Если выбран раздел поиск информации, указанной в строке, поиск производится только среди документов данного раздела.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512723" y="1367616"/>
            <a:ext cx="11287204" cy="66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indent="719138" algn="just">
              <a:spcBef>
                <a:spcPct val="50000"/>
              </a:spcBef>
            </a:pP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4763" indent="-4763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12723" y="1367616"/>
            <a:ext cx="1121576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Что необходимо знать, чтобы найти нужную информацию в Интернете?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Расскажите о поисковых системах Интернета.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Адреса каких поисковых систем вы знаете?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чего нужна строка поиска в поисковой системе?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ЗАДАНИЕ ДЛЯ САМОСТОЯТЕЛЬНОЙ РАБОТЫ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41285" y="1296178"/>
            <a:ext cx="110014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Прочитать учебник страницы 62-65.</a:t>
            </a:r>
          </a:p>
          <a:p>
            <a:pPr indent="72390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 левом столбце выберите понятия, соответствующие словам из правого столбца. 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47" y="2724938"/>
            <a:ext cx="11059519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55665" y="1739628"/>
            <a:ext cx="1114432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Интернет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Web-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браузеры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И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  УРОКА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298409" y="2939252"/>
            <a:ext cx="1152604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2723" y="1653368"/>
            <a:ext cx="110014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Вставьте нужные слова вместо многоточий: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345323" y="2939252"/>
            <a:ext cx="1152604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b="32016"/>
          <a:stretch>
            <a:fillRect/>
          </a:stretch>
        </p:blipFill>
        <p:spPr bwMode="auto">
          <a:xfrm>
            <a:off x="8656655" y="3225004"/>
            <a:ext cx="2442407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b="25000"/>
          <a:stretch>
            <a:fillRect/>
          </a:stretch>
        </p:blipFill>
        <p:spPr bwMode="auto">
          <a:xfrm>
            <a:off x="8728093" y="4225136"/>
            <a:ext cx="2500330" cy="39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42407" y="5153830"/>
            <a:ext cx="1991860" cy="45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8" name="Скругленная соединительная линия 27"/>
          <p:cNvCxnSpPr/>
          <p:nvPr/>
        </p:nvCxnSpPr>
        <p:spPr>
          <a:xfrm rot="10800000" flipV="1">
            <a:off x="2798739" y="4725202"/>
            <a:ext cx="5857916" cy="57150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6027E-6 4.40824E-6 L -0.67158 -0.225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600" y="-1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5188E-8 4.98982E-6 L -0.61928 0.1882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00" y="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84161" y="1603621"/>
            <a:ext cx="11215766" cy="405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marL="4763" indent="534988" algn="just"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Информация играет важную роль в нашей жизни. Мы можем получать её из Интернета в необходимом количестве и за короткое время. </a:t>
            </a:r>
          </a:p>
          <a:p>
            <a:pPr marL="4763" indent="534988" algn="just"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из Интернета за короткое время найти нужную информацию? </a:t>
            </a:r>
          </a:p>
          <a:p>
            <a:pPr marL="4763" indent="534988" algn="just"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На этом уроке мы познакомимся с одним из способов решения этой проблемы.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ПОИСКОВЫЕ СИСТЕМЫ ИНТЕРНЕТ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ПОИСКОВЫЕ СИСТЕМЫ ИНТЕРНЕТ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4300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sz="2800" dirty="0" smtClean="0">
                <a:latin typeface="Arial" pitchFamily="34" charset="0"/>
                <a:cs typeface="Arial" pitchFamily="34" charset="0"/>
              </a:rPr>
              <a:t>Поисковые системы Интернет - это безграничный океан информации. Информацию в Интернете хранят миллионы Web-страниц. Для того чтобы найти нужную Web-страницу, достаточно знать её электронный адрес.</a:t>
            </a:r>
          </a:p>
          <a:p>
            <a:pPr indent="723900"/>
            <a:r>
              <a:rPr lang="ru-RU" sz="2800" dirty="0" smtClean="0">
                <a:latin typeface="Arial" pitchFamily="34" charset="0"/>
                <a:cs typeface="Arial" pitchFamily="34" charset="0"/>
              </a:rPr>
              <a:t>Однако в Интернете ежечасно появляется новая информация, а некоторые устаревшие данные удаляются из Интернета. </a:t>
            </a:r>
          </a:p>
          <a:p>
            <a:pPr indent="723900"/>
            <a:r>
              <a:rPr lang="ru-RU" sz="2800" dirty="0" smtClean="0">
                <a:latin typeface="Arial" pitchFamily="34" charset="0"/>
                <a:cs typeface="Arial" pitchFamily="34" charset="0"/>
              </a:rPr>
              <a:t>Адреса популярных Web-страниц в Интернете печатаются в специальных справочниках. Но они не содержат полной информации о Web-страницах. Для того чтобы издать полный список адресов Web-страниц, понадобится книга слишком большого объема.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ПОИСКОВЫЕ СИСТЕМЫ ИНТЕРНЕТ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8263" y="1484654"/>
            <a:ext cx="112602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sz="3600" dirty="0" smtClean="0">
                <a:latin typeface="Arial" pitchFamily="34" charset="0"/>
                <a:cs typeface="Arial" pitchFamily="34" charset="0"/>
              </a:rPr>
              <a:t>Кроме того, постоянно обновляющаяся база Web-страниц делает эту проблему неразрешимой. Эта проблема легко разрешила с появлением специальных, так называемых поисковых систем.</a:t>
            </a:r>
          </a:p>
          <a:p>
            <a:pPr indent="723900"/>
            <a:r>
              <a:rPr lang="ru-RU" sz="3600" dirty="0" smtClean="0">
                <a:latin typeface="Arial" pitchFamily="34" charset="0"/>
                <a:cs typeface="Arial" pitchFamily="34" charset="0"/>
              </a:rPr>
              <a:t>Поисковая система - это специальная Web-страница, которая предназначена для поиска нужной информации в Интернете.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ПОИСКОВЫЕ СИСТЕМЫ ИНТЕРНЕТ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4300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sz="3600" dirty="0" smtClean="0">
                <a:latin typeface="Arial" pitchFamily="34" charset="0"/>
                <a:cs typeface="Arial" pitchFamily="34" charset="0"/>
              </a:rPr>
              <a:t>В настоящее время к услугам пользователя представлены десятки поисковых систем. </a:t>
            </a:r>
          </a:p>
          <a:p>
            <a:pPr indent="723900"/>
            <a:r>
              <a:rPr lang="ru-RU" sz="3600" dirty="0" smtClean="0">
                <a:latin typeface="Arial" pitchFamily="34" charset="0"/>
                <a:cs typeface="Arial" pitchFamily="34" charset="0"/>
              </a:rPr>
              <a:t>Наиболее часто используемые среди них-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Rambler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Aport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Yahoo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 др. </a:t>
            </a:r>
          </a:p>
          <a:p>
            <a:pPr indent="723900"/>
            <a:r>
              <a:rPr lang="ru-RU" sz="3600" dirty="0" smtClean="0">
                <a:latin typeface="Arial" pitchFamily="34" charset="0"/>
                <a:cs typeface="Arial" pitchFamily="34" charset="0"/>
              </a:rPr>
              <a:t>Каждая поисковая система имеет в Интернете свой адрес. Например, адреса приведенных выше поисковых систем соответственно следующие: </a:t>
            </a:r>
          </a:p>
          <a:p>
            <a:pPr indent="723900" algn="ctr"/>
            <a:r>
              <a:rPr lang="ru-RU" sz="3600" b="1" dirty="0" smtClean="0">
                <a:latin typeface="Arial" pitchFamily="34" charset="0"/>
                <a:cs typeface="Arial" pitchFamily="34" charset="0"/>
                <a:hlinkClick r:id="rId2"/>
              </a:rPr>
              <a:t>www.rambler.ru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latin typeface="Arial" pitchFamily="34" charset="0"/>
                <a:cs typeface="Arial" pitchFamily="34" charset="0"/>
                <a:hlinkClick r:id="rId3"/>
              </a:rPr>
              <a:t>www.aport.ru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latin typeface="Arial" pitchFamily="34" charset="0"/>
                <a:cs typeface="Arial" pitchFamily="34" charset="0"/>
                <a:hlinkClick r:id="rId4"/>
              </a:rPr>
              <a:t>www.yahoo.com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latin typeface="Arial" pitchFamily="34" charset="0"/>
                <a:cs typeface="Arial" pitchFamily="34" charset="0"/>
                <a:hlinkClick r:id="rId5"/>
              </a:rPr>
              <a:t>www.google.uz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ПОИСКОВЫЕ СИСТЕМЫ ИНТЕРНЕТ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4300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sz="3600" dirty="0" smtClean="0">
                <a:latin typeface="Arial" pitchFamily="34" charset="0"/>
                <a:cs typeface="Arial" pitchFamily="34" charset="0"/>
              </a:rPr>
              <a:t>Также и в Узбекистане в октябре 2006 года Центром развития и внедрения компьютерных и информационных технологий запущена Национальная информационно-поисковая система WWW.UZ. </a:t>
            </a:r>
          </a:p>
          <a:p>
            <a:pPr indent="723900"/>
            <a:r>
              <a:rPr lang="ru-RU" sz="3600" dirty="0" smtClean="0">
                <a:latin typeface="Arial" pitchFamily="34" charset="0"/>
                <a:cs typeface="Arial" pitchFamily="34" charset="0"/>
              </a:rPr>
              <a:t>С того времени Национальная информационно-поисковая система широко распространилась среди пользователей за счёт электронных служб, технологических возможностей и функций.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715832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ПОИСКОВЫЕ СИСТЕМЫ ИНТЕРНЕТ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4300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11 февраля 2015 года запустился новый вариант Национальной поисковой системы. Интерфейс Национальной поисковой системы создан на узбекском и русском языках. </a:t>
            </a:r>
          </a:p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Поисковая система запускается посредством Web-браузера, то есть в адресную строку браузера вводится адрес поисковой системы. Вид поисковых систем (их Web-страницы) различный, но принцип работы одинаковый. Рассмотрим их использование на примере Национальной поисковой системы Узбекистана WWW.UZ.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d519cb47c193d407e3529d2faa83f28c3adf9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10853</TotalTime>
  <Words>799</Words>
  <Application>Microsoft Office PowerPoint</Application>
  <PresentationFormat>Произвольный</PresentationFormat>
  <Paragraphs>60</Paragraphs>
  <Slides>18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1047</cp:revision>
  <dcterms:created xsi:type="dcterms:W3CDTF">2020-04-13T08:05:16Z</dcterms:created>
  <dcterms:modified xsi:type="dcterms:W3CDTF">2021-02-19T09:26:52Z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