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624" r:id="rId3"/>
    <p:sldId id="719" r:id="rId4"/>
    <p:sldId id="625" r:id="rId5"/>
    <p:sldId id="721" r:id="rId6"/>
    <p:sldId id="755" r:id="rId7"/>
    <p:sldId id="745" r:id="rId8"/>
    <p:sldId id="746" r:id="rId9"/>
    <p:sldId id="703" r:id="rId10"/>
    <p:sldId id="747" r:id="rId11"/>
    <p:sldId id="748" r:id="rId12"/>
    <p:sldId id="749" r:id="rId13"/>
    <p:sldId id="750" r:id="rId14"/>
    <p:sldId id="751" r:id="rId15"/>
    <p:sldId id="752" r:id="rId16"/>
    <p:sldId id="753" r:id="rId17"/>
    <p:sldId id="754" r:id="rId18"/>
    <p:sldId id="700" r:id="rId19"/>
    <p:sldId id="744" r:id="rId20"/>
  </p:sldIdLst>
  <p:sldSz cx="12169775" cy="7021513"/>
  <p:notesSz cx="5765800" cy="3244850"/>
  <p:custDataLst>
    <p:tags r:id="rId22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23DD"/>
    <a:srgbClr val="004A82"/>
    <a:srgbClr val="007A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16" autoAdjust="0"/>
    <p:restoredTop sz="94803" autoAdjust="0"/>
  </p:normalViewPr>
  <p:slideViewPr>
    <p:cSldViewPr>
      <p:cViewPr varScale="1">
        <p:scale>
          <a:sx n="64" d="100"/>
          <a:sy n="64" d="100"/>
        </p:scale>
        <p:origin x="-462" y="-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FF2D5-02A1-4336-B510-458D10A24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6;&#1085;&#1083;&#1072;&#1081;&#1085;%20&#1091;&#1088;&#1086;&#1082;&#1080;\7\3%20&#1095;&#1077;&#1090;&#1074;&#1077;&#1088;&#1090;&#1100;\7-8-10\&#1042;&#1080;&#1076;&#1077;&#1086;%2030-11-2020%2006_42_45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6;&#1085;&#1083;&#1072;&#1081;&#1085;%20&#1091;&#1088;&#1086;&#1082;&#1080;\7\3%20&#1095;&#1077;&#1090;&#1074;&#1077;&#1088;&#1090;&#1100;\7-8-10\&#1042;&#1080;&#1076;&#1077;&#1086;%2030-11-2020%2007_02_45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6;&#1085;&#1083;&#1072;&#1081;&#1085;%20&#1091;&#1088;&#1086;&#1082;&#1080;\7\3%20&#1095;&#1077;&#1090;&#1074;&#1077;&#1088;&#1090;&#1100;\7-8-10\&#1042;&#1080;&#1076;&#1077;&#1086;%2030-11-2020%2007_08_13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6;&#1085;&#1083;&#1072;&#1081;&#1085;%20&#1091;&#1088;&#1086;&#1082;&#1080;\7\3%20&#1095;&#1077;&#1090;&#1074;&#1077;&#1088;&#1090;&#1100;\7-8-10\&#1042;&#1080;&#1076;&#1077;&#1086;%2030-11-2020%2007_12_38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3" y="0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7169" y="510360"/>
            <a:ext cx="8072493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/>
              <a:t>Информатика </a:t>
            </a:r>
            <a:r>
              <a:rPr sz="6000" spc="21" dirty="0"/>
              <a:t>и</a:t>
            </a:r>
            <a:r>
              <a:rPr sz="6000" spc="-85" dirty="0"/>
              <a:t> </a:t>
            </a:r>
            <a:r>
              <a:rPr sz="6000" spc="21" dirty="0"/>
              <a:t>ИТ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1584293" y="3439318"/>
            <a:ext cx="6286544" cy="2124188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300" b="1" dirty="0" smtClean="0">
                <a:solidFill>
                  <a:srgbClr val="2365C7"/>
                </a:solidFill>
                <a:latin typeface="Arial"/>
                <a:cs typeface="Arial"/>
              </a:rPr>
              <a:t>ПРОГРАММЫ, ОБЕСПЕЧИВАЮЩИЕ РАБОТУ В ИНТЕРНЕТЕ</a:t>
            </a:r>
          </a:p>
        </p:txBody>
      </p:sp>
      <p:sp>
        <p:nvSpPr>
          <p:cNvPr id="5" name="object 5"/>
          <p:cNvSpPr/>
          <p:nvPr/>
        </p:nvSpPr>
        <p:spPr>
          <a:xfrm>
            <a:off x="798475" y="3296442"/>
            <a:ext cx="726434" cy="235745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296177"/>
            <a:ext cx="1143008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 b="1">
              <a:latin typeface="Arial"/>
              <a:cs typeface="Arial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581798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 descr="C:\Documents and Settings\User\Рабочий стол\ИТ технологии\ИТ технологии\ИТ технологии\hq-wallpapers_ru_computer_35622_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8008" y="3010690"/>
            <a:ext cx="3757605" cy="28182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ИНТЕРФЕЙС ПРОГРАММЫ INTERNET EXPLORER 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2723" y="1224740"/>
            <a:ext cx="11215766" cy="97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загрузке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Internet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Explorer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 память компьютера открывается следующее окно: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09" y="2224872"/>
            <a:ext cx="658177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227895" y="2255082"/>
            <a:ext cx="4214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Строка названия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Строка меню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Панель инструментов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Адресная строка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Информационное поле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Строка состояния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ИНТЕРФЕЙСЫ БРАУЗЕРОВ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2723" y="1224740"/>
            <a:ext cx="11215766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Интерфейс популярного сегодня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Opera Neon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Видео 30-11-2020 06_42_4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4161" y="1296178"/>
            <a:ext cx="11072890" cy="546500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ИНТЕРФЕЙСЫ БРАУЗЕРОВ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2723" y="1224740"/>
            <a:ext cx="11215766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Интерфейс браузера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Microsoft Edge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Видео 30-11-2020 07_02_4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971" y="2081996"/>
            <a:ext cx="11715832" cy="292895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ИНТЕРФЕЙСЫ БРАУЗЕРОВ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2723" y="1224740"/>
            <a:ext cx="11215766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Интерфейс браузера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Google Chrome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Видео 30-11-2020 07_08_1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9847" y="1367616"/>
            <a:ext cx="11287204" cy="530427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ИНТЕРФЕЙСЫ БРАУЗЕРОВ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2723" y="1224740"/>
            <a:ext cx="11215766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Сравним функции браузеров: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Видео 30-11-2020 07_12_3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1285" y="1367615"/>
            <a:ext cx="11215766" cy="525069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СРАВНЕНИЕ БРАУЗЕРОВ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2723" y="1224740"/>
            <a:ext cx="11215766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Сравним функции браузеров: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369847" y="2010558"/>
            <a:ext cx="1144330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СРАВНЕНИЕ БРАУЗЕРОВ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061" y="1224740"/>
            <a:ext cx="318560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lum bright="-30000" contrast="40000"/>
          </a:blip>
          <a:srcRect/>
          <a:stretch>
            <a:fillRect/>
          </a:stretch>
        </p:blipFill>
        <p:spPr bwMode="auto">
          <a:xfrm>
            <a:off x="798475" y="1296178"/>
            <a:ext cx="1007275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СРАВНЕНИЕ БРАУЗЕРОВ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298409" y="1367616"/>
            <a:ext cx="116798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12723" y="1367616"/>
            <a:ext cx="11287204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indent="719138" algn="just">
              <a:spcBef>
                <a:spcPct val="50000"/>
              </a:spcBef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2954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4763" indent="-4763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2723" y="1367616"/>
            <a:ext cx="112157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Расскажите об основных задачах Web-браузеров.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Кем и когда был создан первый Web-браузер?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Покажите различные способы запуска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Internet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Explorer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ЗАДАНИЕ ДЛЯ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2723" y="1653368"/>
            <a:ext cx="11001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Прочитать учебник страницы 57-61</a:t>
            </a:r>
          </a:p>
          <a:p>
            <a:pPr indent="723900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Вставьте нужные слова вместо многоточий: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45323" y="2939252"/>
            <a:ext cx="115260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5665" y="1739628"/>
            <a:ext cx="1114432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Интернет</a:t>
            </a: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Web-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браузеры</a:t>
            </a: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Интернет и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WWW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Интерфейс программы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Internet Explorer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Интерфейсы браузеров</a:t>
            </a: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Состав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WWW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224608"/>
            <a:ext cx="11715832" cy="126661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898525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 УРОКА</a:t>
            </a: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036812" y="2367748"/>
            <a:ext cx="1083455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2855" y="4439450"/>
            <a:ext cx="7500990" cy="64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12723" y="1439054"/>
            <a:ext cx="11001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/>
            <a:r>
              <a:rPr lang="ru-RU" sz="3200" dirty="0" smtClean="0">
                <a:latin typeface="Arial" pitchFamily="34" charset="0"/>
                <a:cs typeface="Arial" pitchFamily="34" charset="0"/>
              </a:rPr>
              <a:t>Вставьте нужные слова вместо многоточий: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ПРОВЕРКА САМОСТОЯТЕЛЬНОЙ РАБОТЫ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2473" y="2582062"/>
            <a:ext cx="1928826" cy="52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9597" y="3439318"/>
            <a:ext cx="239094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 r="5900"/>
          <a:stretch>
            <a:fillRect/>
          </a:stretch>
        </p:blipFill>
        <p:spPr bwMode="auto">
          <a:xfrm>
            <a:off x="9728225" y="4368012"/>
            <a:ext cx="1428760" cy="3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41483" y="4439450"/>
            <a:ext cx="2643206" cy="36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7565" y="4368012"/>
            <a:ext cx="4076720" cy="42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12855" y="4796640"/>
            <a:ext cx="1143008" cy="34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 r="5900"/>
          <a:stretch>
            <a:fillRect/>
          </a:stretch>
        </p:blipFill>
        <p:spPr bwMode="auto">
          <a:xfrm>
            <a:off x="9728225" y="4368012"/>
            <a:ext cx="1428760" cy="3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0.0043 L -0.58993 0.00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2376E-6 -1.34193E-6 L 0.5062 -0.002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2 0.00588 L -0.10564 0.05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 0.00271 L -0.69102 0.182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" y="9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9727E-6 -3.38764E-6 L -0.60062 -0.201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77E-6 4.68432E-6 L -0.11843 0.177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ИНТЕРНЕТ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367616"/>
            <a:ext cx="11215766" cy="306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>
              <a:spcBef>
                <a:spcPct val="5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Все слышали об Интернете и все хотят им пользоваться. Интернет - это совокупность расположенных по всему миру десятков тысяч компьютерных сетей, объединённых в единую сеть. Обмен информацией в Интернете осуществляется на основе стандартных правил.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world-glob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037" y="4439450"/>
            <a:ext cx="2571768" cy="215696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WEB-БРАУЗЕРЫ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367616"/>
            <a:ext cx="6429420" cy="528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Ранее вы познакомились с несколькими прикладными программами. K примеру,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создан для обработки текстовой информации,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Paint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для работы с информацией в графическом виде, калькулятор - для выполнения вычислений. Для того чтобы пользоваться услугами WWW, разработаны специальные программы, именуемые Web-браузерами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Browser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). </a:t>
            </a:r>
          </a:p>
        </p:txBody>
      </p:sp>
      <p:pic>
        <p:nvPicPr>
          <p:cNvPr id="15362" name="Picture 2" descr="https://itcrumbs.ru/wp-content/uploads/2016/10/Microsoft-Paint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7143" t="9524" r="7143" b="1587"/>
          <a:stretch>
            <a:fillRect/>
          </a:stretch>
        </p:blipFill>
        <p:spPr bwMode="auto">
          <a:xfrm>
            <a:off x="7870837" y="1653368"/>
            <a:ext cx="3429024" cy="2000264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9465" y="3725070"/>
            <a:ext cx="2500310" cy="290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WEB-БРАУЗЕРЫ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285" y="1312505"/>
            <a:ext cx="11287204" cy="312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Слово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browser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" в переводе с английского означает: показывать, обеспечить показ. Первый Web-браузер был разработан в 1990 году сотрудником Европейского Совета по Ядерным Исследованиям Тим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Бернерсом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Ли и имел название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До настоящего времени разработано очень много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Web-браузеров.K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их числу относятся: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Mosaic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Opera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AdWiper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Netscape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Navigator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avatars.mds.yandex.net/get-zen_doc/29485/pub_5b1671c5ef8155dec1316685_5b20188af99bd400a8902682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8805" y="4510888"/>
            <a:ext cx="4757694" cy="19145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WEB-БРАУЗЕРЫ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367616"/>
            <a:ext cx="6000792" cy="535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До настоящего времени разработано очень много Web-браузеров. K их числу относятся: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Mosaic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Opera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AdWiper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Netscape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Navigator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Netscape Communicator, Google Chrome, Mozilla Firefox, Microsoft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Internet Explorer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Power Browser.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4763" indent="534988" algn="just"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Наибольшей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популярностью из них пользуются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Netscape Communicator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Microsoft Internet Explorer.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imajor.ru/wp-content/uploads/2018/04/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0705" y="1439054"/>
            <a:ext cx="4857784" cy="311201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870705" y="4725202"/>
            <a:ext cx="47177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WEB-БРАУЗЕРЫ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367616"/>
            <a:ext cx="11215766" cy="472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Внедрение в состав операционной системы Windows программы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Internet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Explorer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выпускаемой фирмой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Microsoft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способствовало её широкому распространению. Поэтому наше дальнейшее знакомство с назначениями и возможностями браузеров будет осуществляться на примере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Microsoft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Internet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Explorer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4763" indent="534988" algn="ctr">
              <a:spcAft>
                <a:spcPts val="600"/>
              </a:spcAf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Основные задачи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веб-браузеров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763" indent="804863" algn="just">
              <a:spcAft>
                <a:spcPts val="600"/>
              </a:spcAft>
              <a:buBlip>
                <a:blip r:embed="rId2"/>
              </a:buBlip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Загрузка и показ Web-страниц;</a:t>
            </a:r>
          </a:p>
          <a:p>
            <a:pPr marL="4763" indent="804863" algn="just">
              <a:spcAft>
                <a:spcPts val="600"/>
              </a:spcAft>
              <a:buBlip>
                <a:blip r:embed="rId2"/>
              </a:buBlip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Запись (сохранение) Web-страниц на дисках;</a:t>
            </a:r>
          </a:p>
          <a:p>
            <a:pPr marL="4763" indent="804863" algn="just">
              <a:spcAft>
                <a:spcPts val="600"/>
              </a:spcAft>
              <a:buBlip>
                <a:blip r:embed="rId2"/>
              </a:buBlip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Вывод Web-страниц по адресу на WWW.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ИНТЕРФЕЙС ПРОГРАММЫ INTERNET EXPLORER 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367616"/>
            <a:ext cx="11001452" cy="22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Internet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Explorer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запускается с помощью команды в меню Пуск или ярлыка программы на рабочем столе системы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Windows. Для завершения работы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Internet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Explorer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нужно нажать пиктограмму или в меню Файл выбрать строку Закрыть или нажать одновременно клавиши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Alt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+ F4.</a:t>
            </a:r>
          </a:p>
        </p:txBody>
      </p:sp>
      <p:pic>
        <p:nvPicPr>
          <p:cNvPr id="26627" name="Picture 3" descr="http://www.melinfo.ru/imagesoft/ie9.pn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227235" y="1296178"/>
            <a:ext cx="8275611" cy="5429288"/>
          </a:xfrm>
          <a:prstGeom prst="rect">
            <a:avLst/>
          </a:prstGeom>
          <a:noFill/>
        </p:spPr>
      </p:pic>
      <p:pic>
        <p:nvPicPr>
          <p:cNvPr id="26629" name="Picture 5" descr="http://proremontpk.ru/wp-content/uploads/2014/11/c790ee5d3923.jp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2155797" y="1296178"/>
            <a:ext cx="8286808" cy="545585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39bbe4f60937c5070d5d537322ec7cc094d3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10704</TotalTime>
  <Words>441</Words>
  <Application>Microsoft Office PowerPoint</Application>
  <PresentationFormat>Произвольный</PresentationFormat>
  <Paragraphs>57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Информатика и ИТ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1016</cp:revision>
  <dcterms:created xsi:type="dcterms:W3CDTF">2020-04-13T08:05:16Z</dcterms:created>
  <dcterms:modified xsi:type="dcterms:W3CDTF">2020-12-04T06:15:24Z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