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624" r:id="rId3"/>
    <p:sldId id="689" r:id="rId4"/>
    <p:sldId id="688" r:id="rId5"/>
    <p:sldId id="625" r:id="rId6"/>
    <p:sldId id="675" r:id="rId7"/>
    <p:sldId id="693" r:id="rId8"/>
    <p:sldId id="694" r:id="rId9"/>
    <p:sldId id="695" r:id="rId10"/>
    <p:sldId id="696" r:id="rId11"/>
    <p:sldId id="654" r:id="rId12"/>
    <p:sldId id="691" r:id="rId13"/>
    <p:sldId id="692" r:id="rId14"/>
    <p:sldId id="697" r:id="rId15"/>
    <p:sldId id="698" r:id="rId16"/>
    <p:sldId id="699" r:id="rId17"/>
    <p:sldId id="700" r:id="rId18"/>
    <p:sldId id="674" r:id="rId19"/>
  </p:sldIdLst>
  <p:sldSz cx="12169775" cy="7021513"/>
  <p:notesSz cx="5765800" cy="3244850"/>
  <p:custDataLst>
    <p:tags r:id="rId21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23DD"/>
    <a:srgbClr val="004A82"/>
    <a:srgbClr val="007A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803" autoAdjust="0"/>
  </p:normalViewPr>
  <p:slideViewPr>
    <p:cSldViewPr>
      <p:cViewPr>
        <p:scale>
          <a:sx n="50" d="100"/>
          <a:sy n="50" d="100"/>
        </p:scale>
        <p:origin x="-846" y="-3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4A134-6B58-46DE-9B4A-7854A9303688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AA5203B-A415-4746-881A-92FE91D810FA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ИТ технологии охватывают все области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B498DCA-A638-4E84-996C-75D7CB514D9B}" type="parTrans" cxnId="{71BCF3EF-6210-421B-B1E3-BF92ED22D24C}">
      <dgm:prSet/>
      <dgm:spPr/>
      <dgm:t>
        <a:bodyPr/>
        <a:lstStyle/>
        <a:p>
          <a:endParaRPr lang="ru-RU"/>
        </a:p>
      </dgm:t>
    </dgm:pt>
    <dgm:pt modelId="{D3656842-2D37-4597-8F69-70824A26602F}" type="sibTrans" cxnId="{71BCF3EF-6210-421B-B1E3-BF92ED22D24C}">
      <dgm:prSet/>
      <dgm:spPr/>
      <dgm:t>
        <a:bodyPr/>
        <a:lstStyle/>
        <a:p>
          <a:endParaRPr lang="ru-RU"/>
        </a:p>
      </dgm:t>
    </dgm:pt>
    <dgm:pt modelId="{4ED3328B-53FF-4A68-B62B-F67C97A4E31E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создания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FE726F82-FA55-444D-86E9-C55CCAEF9E2E}" type="parTrans" cxnId="{D203080F-CF41-43B8-A86C-619C23FB34AD}">
      <dgm:prSet/>
      <dgm:spPr/>
      <dgm:t>
        <a:bodyPr/>
        <a:lstStyle/>
        <a:p>
          <a:endParaRPr lang="ru-RU"/>
        </a:p>
      </dgm:t>
    </dgm:pt>
    <dgm:pt modelId="{8001741C-471D-47F0-AB03-B68BA8109802}" type="sibTrans" cxnId="{D203080F-CF41-43B8-A86C-619C23FB34AD}">
      <dgm:prSet/>
      <dgm:spPr/>
      <dgm:t>
        <a:bodyPr/>
        <a:lstStyle/>
        <a:p>
          <a:endParaRPr lang="ru-RU"/>
        </a:p>
      </dgm:t>
    </dgm:pt>
    <dgm:pt modelId="{ABB89D68-E98B-4D6B-A204-A07A0A0615B3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хранения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AF5629F-8B06-4BB4-A2DF-8F6EB35C5BBD}" type="parTrans" cxnId="{35320F6E-13F5-45C0-A454-4D440ACEB998}">
      <dgm:prSet/>
      <dgm:spPr/>
      <dgm:t>
        <a:bodyPr/>
        <a:lstStyle/>
        <a:p>
          <a:endParaRPr lang="ru-RU"/>
        </a:p>
      </dgm:t>
    </dgm:pt>
    <dgm:pt modelId="{04F8AA3A-2EDE-472C-8011-8AE218363F0D}" type="sibTrans" cxnId="{35320F6E-13F5-45C0-A454-4D440ACEB998}">
      <dgm:prSet/>
      <dgm:spPr/>
      <dgm:t>
        <a:bodyPr/>
        <a:lstStyle/>
        <a:p>
          <a:endParaRPr lang="ru-RU"/>
        </a:p>
      </dgm:t>
    </dgm:pt>
    <dgm:pt modelId="{FAC2D254-DB66-4665-BCAC-FF31FF7E77AA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восприятия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F2AF91E4-DD23-43E4-9E24-99CAB6325A41}" type="parTrans" cxnId="{F529DE6C-4851-4AFE-ACD9-575A5F1DD7F2}">
      <dgm:prSet/>
      <dgm:spPr/>
      <dgm:t>
        <a:bodyPr/>
        <a:lstStyle/>
        <a:p>
          <a:endParaRPr lang="ru-RU"/>
        </a:p>
      </dgm:t>
    </dgm:pt>
    <dgm:pt modelId="{1A06C2F6-886A-4109-AEC6-8A8D43736B7F}" type="sibTrans" cxnId="{F529DE6C-4851-4AFE-ACD9-575A5F1DD7F2}">
      <dgm:prSet/>
      <dgm:spPr/>
      <dgm:t>
        <a:bodyPr/>
        <a:lstStyle/>
        <a:p>
          <a:endParaRPr lang="ru-RU"/>
        </a:p>
      </dgm:t>
    </dgm:pt>
    <dgm:pt modelId="{2ECF1F85-81EA-438B-B48A-86AC834304E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передачи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104E350D-3E66-40B7-A4D7-0FFBE633E763}" type="parTrans" cxnId="{704A0762-C482-4DDD-BB9C-C2759BC102D3}">
      <dgm:prSet/>
      <dgm:spPr/>
      <dgm:t>
        <a:bodyPr/>
        <a:lstStyle/>
        <a:p>
          <a:endParaRPr lang="ru-RU"/>
        </a:p>
      </dgm:t>
    </dgm:pt>
    <dgm:pt modelId="{00F8AB27-5AB2-4B28-816D-9E3320182060}" type="sibTrans" cxnId="{704A0762-C482-4DDD-BB9C-C2759BC102D3}">
      <dgm:prSet/>
      <dgm:spPr/>
      <dgm:t>
        <a:bodyPr/>
        <a:lstStyle/>
        <a:p>
          <a:endParaRPr lang="ru-RU"/>
        </a:p>
      </dgm:t>
    </dgm:pt>
    <dgm:pt modelId="{25A01311-1D77-445D-B663-0BBA5BB5048B}" type="pres">
      <dgm:prSet presAssocID="{55E4A134-6B58-46DE-9B4A-7854A93036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8716A4-5F25-455A-ACC8-86CF31DF53FC}" type="pres">
      <dgm:prSet presAssocID="{FAA5203B-A415-4746-881A-92FE91D810F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0B8FF76-D427-47CA-8507-5EF4C13C05ED}" type="pres">
      <dgm:prSet presAssocID="{FAA5203B-A415-4746-881A-92FE91D810FA}" presName="rootComposite1" presStyleCnt="0"/>
      <dgm:spPr/>
      <dgm:t>
        <a:bodyPr/>
        <a:lstStyle/>
        <a:p>
          <a:endParaRPr lang="ru-RU"/>
        </a:p>
      </dgm:t>
    </dgm:pt>
    <dgm:pt modelId="{4D906BDD-8B72-4B1B-88FB-55D7EEE90E57}" type="pres">
      <dgm:prSet presAssocID="{FAA5203B-A415-4746-881A-92FE91D810FA}" presName="rootText1" presStyleLbl="node0" presStyleIdx="0" presStyleCnt="1" custScaleX="243523" custLinFactNeighborX="3254" custLinFactNeighborY="-42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B3B39B-96B0-41B7-844A-5C912649E2BC}" type="pres">
      <dgm:prSet presAssocID="{FAA5203B-A415-4746-881A-92FE91D810F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249F538-3A5C-4065-89FD-A3A8B520E085}" type="pres">
      <dgm:prSet presAssocID="{FAA5203B-A415-4746-881A-92FE91D810FA}" presName="hierChild2" presStyleCnt="0"/>
      <dgm:spPr/>
      <dgm:t>
        <a:bodyPr/>
        <a:lstStyle/>
        <a:p>
          <a:endParaRPr lang="ru-RU"/>
        </a:p>
      </dgm:t>
    </dgm:pt>
    <dgm:pt modelId="{AF487491-4920-4A55-9E8A-31EF0066931A}" type="pres">
      <dgm:prSet presAssocID="{FE726F82-FA55-444D-86E9-C55CCAEF9E2E}" presName="Name37" presStyleLbl="parChTrans1D2" presStyleIdx="0" presStyleCnt="4"/>
      <dgm:spPr/>
      <dgm:t>
        <a:bodyPr/>
        <a:lstStyle/>
        <a:p>
          <a:endParaRPr lang="ru-RU"/>
        </a:p>
      </dgm:t>
    </dgm:pt>
    <dgm:pt modelId="{E019886A-FBBB-4EAD-9845-EE6CA00A9AB6}" type="pres">
      <dgm:prSet presAssocID="{4ED3328B-53FF-4A68-B62B-F67C97A4E31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16BAB7D-426D-4D22-A846-7DD854B0209E}" type="pres">
      <dgm:prSet presAssocID="{4ED3328B-53FF-4A68-B62B-F67C97A4E31E}" presName="rootComposite" presStyleCnt="0"/>
      <dgm:spPr/>
      <dgm:t>
        <a:bodyPr/>
        <a:lstStyle/>
        <a:p>
          <a:endParaRPr lang="ru-RU"/>
        </a:p>
      </dgm:t>
    </dgm:pt>
    <dgm:pt modelId="{E261448F-E090-4D42-A1B1-2E52B435C15B}" type="pres">
      <dgm:prSet presAssocID="{4ED3328B-53FF-4A68-B62B-F67C97A4E31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E931C8-1119-4FCF-AE3F-7A902CD8503C}" type="pres">
      <dgm:prSet presAssocID="{4ED3328B-53FF-4A68-B62B-F67C97A4E31E}" presName="rootConnector" presStyleLbl="node2" presStyleIdx="0" presStyleCnt="4"/>
      <dgm:spPr/>
      <dgm:t>
        <a:bodyPr/>
        <a:lstStyle/>
        <a:p>
          <a:endParaRPr lang="ru-RU"/>
        </a:p>
      </dgm:t>
    </dgm:pt>
    <dgm:pt modelId="{56E8668D-341A-4A5A-81B2-07E5A02A09A6}" type="pres">
      <dgm:prSet presAssocID="{4ED3328B-53FF-4A68-B62B-F67C97A4E31E}" presName="hierChild4" presStyleCnt="0"/>
      <dgm:spPr/>
      <dgm:t>
        <a:bodyPr/>
        <a:lstStyle/>
        <a:p>
          <a:endParaRPr lang="ru-RU"/>
        </a:p>
      </dgm:t>
    </dgm:pt>
    <dgm:pt modelId="{E7A9177D-3FFB-4C51-9B1E-502E4C63EE02}" type="pres">
      <dgm:prSet presAssocID="{4ED3328B-53FF-4A68-B62B-F67C97A4E31E}" presName="hierChild5" presStyleCnt="0"/>
      <dgm:spPr/>
      <dgm:t>
        <a:bodyPr/>
        <a:lstStyle/>
        <a:p>
          <a:endParaRPr lang="ru-RU"/>
        </a:p>
      </dgm:t>
    </dgm:pt>
    <dgm:pt modelId="{A2518AA3-98A9-4953-BFE2-0A7704E7C580}" type="pres">
      <dgm:prSet presAssocID="{104E350D-3E66-40B7-A4D7-0FFBE633E763}" presName="Name37" presStyleLbl="parChTrans1D2" presStyleIdx="1" presStyleCnt="4"/>
      <dgm:spPr/>
      <dgm:t>
        <a:bodyPr/>
        <a:lstStyle/>
        <a:p>
          <a:endParaRPr lang="ru-RU"/>
        </a:p>
      </dgm:t>
    </dgm:pt>
    <dgm:pt modelId="{3EE87777-2C5E-4D78-8C74-70DB0F8CC6A5}" type="pres">
      <dgm:prSet presAssocID="{2ECF1F85-81EA-438B-B48A-86AC834304E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800920E-70CB-455B-8A67-B18C827D6096}" type="pres">
      <dgm:prSet presAssocID="{2ECF1F85-81EA-438B-B48A-86AC834304E7}" presName="rootComposite" presStyleCnt="0"/>
      <dgm:spPr/>
      <dgm:t>
        <a:bodyPr/>
        <a:lstStyle/>
        <a:p>
          <a:endParaRPr lang="ru-RU"/>
        </a:p>
      </dgm:t>
    </dgm:pt>
    <dgm:pt modelId="{7F98A737-E279-4923-AA4C-635D6E8C5D00}" type="pres">
      <dgm:prSet presAssocID="{2ECF1F85-81EA-438B-B48A-86AC834304E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D67E9C-FB99-42E8-BFF8-D96CFC1B0D76}" type="pres">
      <dgm:prSet presAssocID="{2ECF1F85-81EA-438B-B48A-86AC834304E7}" presName="rootConnector" presStyleLbl="node2" presStyleIdx="1" presStyleCnt="4"/>
      <dgm:spPr/>
      <dgm:t>
        <a:bodyPr/>
        <a:lstStyle/>
        <a:p>
          <a:endParaRPr lang="ru-RU"/>
        </a:p>
      </dgm:t>
    </dgm:pt>
    <dgm:pt modelId="{9D9DA645-573A-467E-920D-9614FB491EE1}" type="pres">
      <dgm:prSet presAssocID="{2ECF1F85-81EA-438B-B48A-86AC834304E7}" presName="hierChild4" presStyleCnt="0"/>
      <dgm:spPr/>
      <dgm:t>
        <a:bodyPr/>
        <a:lstStyle/>
        <a:p>
          <a:endParaRPr lang="ru-RU"/>
        </a:p>
      </dgm:t>
    </dgm:pt>
    <dgm:pt modelId="{ED686FDD-EF05-49AC-87E4-9748BD437CE7}" type="pres">
      <dgm:prSet presAssocID="{2ECF1F85-81EA-438B-B48A-86AC834304E7}" presName="hierChild5" presStyleCnt="0"/>
      <dgm:spPr/>
      <dgm:t>
        <a:bodyPr/>
        <a:lstStyle/>
        <a:p>
          <a:endParaRPr lang="ru-RU"/>
        </a:p>
      </dgm:t>
    </dgm:pt>
    <dgm:pt modelId="{FE03445C-0C40-4679-945A-6286B27F29B3}" type="pres">
      <dgm:prSet presAssocID="{CAF5629F-8B06-4BB4-A2DF-8F6EB35C5BB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87B4F3CE-E45E-4C5E-BDBB-3F3D2FBD9DEA}" type="pres">
      <dgm:prSet presAssocID="{ABB89D68-E98B-4D6B-A204-A07A0A0615B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10EAF46-AAEC-4B86-9B73-C83ECAF1A13F}" type="pres">
      <dgm:prSet presAssocID="{ABB89D68-E98B-4D6B-A204-A07A0A0615B3}" presName="rootComposite" presStyleCnt="0"/>
      <dgm:spPr/>
      <dgm:t>
        <a:bodyPr/>
        <a:lstStyle/>
        <a:p>
          <a:endParaRPr lang="ru-RU"/>
        </a:p>
      </dgm:t>
    </dgm:pt>
    <dgm:pt modelId="{6A97B81B-DB9F-464F-84C0-1EC86A2B199A}" type="pres">
      <dgm:prSet presAssocID="{ABB89D68-E98B-4D6B-A204-A07A0A0615B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F25B5B-2F80-4B25-9421-F113685D1984}" type="pres">
      <dgm:prSet presAssocID="{ABB89D68-E98B-4D6B-A204-A07A0A0615B3}" presName="rootConnector" presStyleLbl="node2" presStyleIdx="2" presStyleCnt="4"/>
      <dgm:spPr/>
      <dgm:t>
        <a:bodyPr/>
        <a:lstStyle/>
        <a:p>
          <a:endParaRPr lang="ru-RU"/>
        </a:p>
      </dgm:t>
    </dgm:pt>
    <dgm:pt modelId="{A335DAED-D4F2-4D4D-B5D5-44EB1ED4D258}" type="pres">
      <dgm:prSet presAssocID="{ABB89D68-E98B-4D6B-A204-A07A0A0615B3}" presName="hierChild4" presStyleCnt="0"/>
      <dgm:spPr/>
      <dgm:t>
        <a:bodyPr/>
        <a:lstStyle/>
        <a:p>
          <a:endParaRPr lang="ru-RU"/>
        </a:p>
      </dgm:t>
    </dgm:pt>
    <dgm:pt modelId="{E17D5870-246B-4782-87FA-7207C5022E54}" type="pres">
      <dgm:prSet presAssocID="{ABB89D68-E98B-4D6B-A204-A07A0A0615B3}" presName="hierChild5" presStyleCnt="0"/>
      <dgm:spPr/>
      <dgm:t>
        <a:bodyPr/>
        <a:lstStyle/>
        <a:p>
          <a:endParaRPr lang="ru-RU"/>
        </a:p>
      </dgm:t>
    </dgm:pt>
    <dgm:pt modelId="{7B4853AF-09EB-450E-83DB-1CC7C250B435}" type="pres">
      <dgm:prSet presAssocID="{F2AF91E4-DD23-43E4-9E24-99CAB6325A41}" presName="Name37" presStyleLbl="parChTrans1D2" presStyleIdx="3" presStyleCnt="4"/>
      <dgm:spPr/>
      <dgm:t>
        <a:bodyPr/>
        <a:lstStyle/>
        <a:p>
          <a:endParaRPr lang="ru-RU"/>
        </a:p>
      </dgm:t>
    </dgm:pt>
    <dgm:pt modelId="{51446CED-B50E-44BA-AF44-F47DA07ED373}" type="pres">
      <dgm:prSet presAssocID="{FAC2D254-DB66-4665-BCAC-FF31FF7E77A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DF1481C-015B-47B2-BBBE-DC13F4C4E1A1}" type="pres">
      <dgm:prSet presAssocID="{FAC2D254-DB66-4665-BCAC-FF31FF7E77AA}" presName="rootComposite" presStyleCnt="0"/>
      <dgm:spPr/>
      <dgm:t>
        <a:bodyPr/>
        <a:lstStyle/>
        <a:p>
          <a:endParaRPr lang="ru-RU"/>
        </a:p>
      </dgm:t>
    </dgm:pt>
    <dgm:pt modelId="{08849C7D-015D-4945-B689-B9F543C796EA}" type="pres">
      <dgm:prSet presAssocID="{FAC2D254-DB66-4665-BCAC-FF31FF7E77AA}" presName="rootText" presStyleLbl="node2" presStyleIdx="3" presStyleCnt="4" custScaleX="111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00B4BC-750D-4454-85A7-BA05D85424FF}" type="pres">
      <dgm:prSet presAssocID="{FAC2D254-DB66-4665-BCAC-FF31FF7E77AA}" presName="rootConnector" presStyleLbl="node2" presStyleIdx="3" presStyleCnt="4"/>
      <dgm:spPr/>
      <dgm:t>
        <a:bodyPr/>
        <a:lstStyle/>
        <a:p>
          <a:endParaRPr lang="ru-RU"/>
        </a:p>
      </dgm:t>
    </dgm:pt>
    <dgm:pt modelId="{D336F248-1F87-493F-A992-C19179A22058}" type="pres">
      <dgm:prSet presAssocID="{FAC2D254-DB66-4665-BCAC-FF31FF7E77AA}" presName="hierChild4" presStyleCnt="0"/>
      <dgm:spPr/>
      <dgm:t>
        <a:bodyPr/>
        <a:lstStyle/>
        <a:p>
          <a:endParaRPr lang="ru-RU"/>
        </a:p>
      </dgm:t>
    </dgm:pt>
    <dgm:pt modelId="{F52FE8AE-8EBC-4A34-A74C-10DFEFE06555}" type="pres">
      <dgm:prSet presAssocID="{FAC2D254-DB66-4665-BCAC-FF31FF7E77AA}" presName="hierChild5" presStyleCnt="0"/>
      <dgm:spPr/>
      <dgm:t>
        <a:bodyPr/>
        <a:lstStyle/>
        <a:p>
          <a:endParaRPr lang="ru-RU"/>
        </a:p>
      </dgm:t>
    </dgm:pt>
    <dgm:pt modelId="{6C45CBE3-6627-42EE-835B-12E8F16235C0}" type="pres">
      <dgm:prSet presAssocID="{FAA5203B-A415-4746-881A-92FE91D810FA}" presName="hierChild3" presStyleCnt="0"/>
      <dgm:spPr/>
      <dgm:t>
        <a:bodyPr/>
        <a:lstStyle/>
        <a:p>
          <a:endParaRPr lang="ru-RU"/>
        </a:p>
      </dgm:t>
    </dgm:pt>
  </dgm:ptLst>
  <dgm:cxnLst>
    <dgm:cxn modelId="{71BCF3EF-6210-421B-B1E3-BF92ED22D24C}" srcId="{55E4A134-6B58-46DE-9B4A-7854A9303688}" destId="{FAA5203B-A415-4746-881A-92FE91D810FA}" srcOrd="0" destOrd="0" parTransId="{7B498DCA-A638-4E84-996C-75D7CB514D9B}" sibTransId="{D3656842-2D37-4597-8F69-70824A26602F}"/>
    <dgm:cxn modelId="{DA7E1764-924E-4080-AAAE-9D50504A73AC}" type="presOf" srcId="{4ED3328B-53FF-4A68-B62B-F67C97A4E31E}" destId="{E261448F-E090-4D42-A1B1-2E52B435C15B}" srcOrd="0" destOrd="0" presId="urn:microsoft.com/office/officeart/2005/8/layout/orgChart1"/>
    <dgm:cxn modelId="{704A0762-C482-4DDD-BB9C-C2759BC102D3}" srcId="{FAA5203B-A415-4746-881A-92FE91D810FA}" destId="{2ECF1F85-81EA-438B-B48A-86AC834304E7}" srcOrd="1" destOrd="0" parTransId="{104E350D-3E66-40B7-A4D7-0FFBE633E763}" sibTransId="{00F8AB27-5AB2-4B28-816D-9E3320182060}"/>
    <dgm:cxn modelId="{1DBFA333-68DC-41FE-ABC7-FE402F867182}" type="presOf" srcId="{2ECF1F85-81EA-438B-B48A-86AC834304E7}" destId="{F6D67E9C-FB99-42E8-BFF8-D96CFC1B0D76}" srcOrd="1" destOrd="0" presId="urn:microsoft.com/office/officeart/2005/8/layout/orgChart1"/>
    <dgm:cxn modelId="{9C446C41-AE3A-48A4-A3BB-E0A6B12FC367}" type="presOf" srcId="{FAC2D254-DB66-4665-BCAC-FF31FF7E77AA}" destId="{08849C7D-015D-4945-B689-B9F543C796EA}" srcOrd="0" destOrd="0" presId="urn:microsoft.com/office/officeart/2005/8/layout/orgChart1"/>
    <dgm:cxn modelId="{08E633EC-C34C-44FA-BF3D-D1F80876FED6}" type="presOf" srcId="{FAC2D254-DB66-4665-BCAC-FF31FF7E77AA}" destId="{3200B4BC-750D-4454-85A7-BA05D85424FF}" srcOrd="1" destOrd="0" presId="urn:microsoft.com/office/officeart/2005/8/layout/orgChart1"/>
    <dgm:cxn modelId="{2588A72D-96EF-4250-8491-761643CC897F}" type="presOf" srcId="{F2AF91E4-DD23-43E4-9E24-99CAB6325A41}" destId="{7B4853AF-09EB-450E-83DB-1CC7C250B435}" srcOrd="0" destOrd="0" presId="urn:microsoft.com/office/officeart/2005/8/layout/orgChart1"/>
    <dgm:cxn modelId="{8D5B5BE7-C115-4FED-9EC2-E6AFAD9DD922}" type="presOf" srcId="{CAF5629F-8B06-4BB4-A2DF-8F6EB35C5BBD}" destId="{FE03445C-0C40-4679-945A-6286B27F29B3}" srcOrd="0" destOrd="0" presId="urn:microsoft.com/office/officeart/2005/8/layout/orgChart1"/>
    <dgm:cxn modelId="{35320F6E-13F5-45C0-A454-4D440ACEB998}" srcId="{FAA5203B-A415-4746-881A-92FE91D810FA}" destId="{ABB89D68-E98B-4D6B-A204-A07A0A0615B3}" srcOrd="2" destOrd="0" parTransId="{CAF5629F-8B06-4BB4-A2DF-8F6EB35C5BBD}" sibTransId="{04F8AA3A-2EDE-472C-8011-8AE218363F0D}"/>
    <dgm:cxn modelId="{E44A7F17-C628-4578-9E94-3B059206F1BD}" type="presOf" srcId="{4ED3328B-53FF-4A68-B62B-F67C97A4E31E}" destId="{6CE931C8-1119-4FCF-AE3F-7A902CD8503C}" srcOrd="1" destOrd="0" presId="urn:microsoft.com/office/officeart/2005/8/layout/orgChart1"/>
    <dgm:cxn modelId="{F529DE6C-4851-4AFE-ACD9-575A5F1DD7F2}" srcId="{FAA5203B-A415-4746-881A-92FE91D810FA}" destId="{FAC2D254-DB66-4665-BCAC-FF31FF7E77AA}" srcOrd="3" destOrd="0" parTransId="{F2AF91E4-DD23-43E4-9E24-99CAB6325A41}" sibTransId="{1A06C2F6-886A-4109-AEC6-8A8D43736B7F}"/>
    <dgm:cxn modelId="{DA06CFBF-18F0-42AC-B8E2-699B4B008589}" type="presOf" srcId="{55E4A134-6B58-46DE-9B4A-7854A9303688}" destId="{25A01311-1D77-445D-B663-0BBA5BB5048B}" srcOrd="0" destOrd="0" presId="urn:microsoft.com/office/officeart/2005/8/layout/orgChart1"/>
    <dgm:cxn modelId="{A28E6D61-C757-4C0E-9F3C-A64856475C02}" type="presOf" srcId="{ABB89D68-E98B-4D6B-A204-A07A0A0615B3}" destId="{99F25B5B-2F80-4B25-9421-F113685D1984}" srcOrd="1" destOrd="0" presId="urn:microsoft.com/office/officeart/2005/8/layout/orgChart1"/>
    <dgm:cxn modelId="{FD72F3BF-A424-4D2D-B934-EFB8B9B53F45}" type="presOf" srcId="{2ECF1F85-81EA-438B-B48A-86AC834304E7}" destId="{7F98A737-E279-4923-AA4C-635D6E8C5D00}" srcOrd="0" destOrd="0" presId="urn:microsoft.com/office/officeart/2005/8/layout/orgChart1"/>
    <dgm:cxn modelId="{BBCE605B-5D29-4845-BFE4-F58C242A2BCF}" type="presOf" srcId="{ABB89D68-E98B-4D6B-A204-A07A0A0615B3}" destId="{6A97B81B-DB9F-464F-84C0-1EC86A2B199A}" srcOrd="0" destOrd="0" presId="urn:microsoft.com/office/officeart/2005/8/layout/orgChart1"/>
    <dgm:cxn modelId="{3996DAEF-D107-43C1-BAD5-CDF11B8C732C}" type="presOf" srcId="{FE726F82-FA55-444D-86E9-C55CCAEF9E2E}" destId="{AF487491-4920-4A55-9E8A-31EF0066931A}" srcOrd="0" destOrd="0" presId="urn:microsoft.com/office/officeart/2005/8/layout/orgChart1"/>
    <dgm:cxn modelId="{274DE69A-C96A-4511-9E32-44F56578927B}" type="presOf" srcId="{FAA5203B-A415-4746-881A-92FE91D810FA}" destId="{4D906BDD-8B72-4B1B-88FB-55D7EEE90E57}" srcOrd="0" destOrd="0" presId="urn:microsoft.com/office/officeart/2005/8/layout/orgChart1"/>
    <dgm:cxn modelId="{6BAFD29F-BADC-47FC-BADC-15552C756B42}" type="presOf" srcId="{104E350D-3E66-40B7-A4D7-0FFBE633E763}" destId="{A2518AA3-98A9-4953-BFE2-0A7704E7C580}" srcOrd="0" destOrd="0" presId="urn:microsoft.com/office/officeart/2005/8/layout/orgChart1"/>
    <dgm:cxn modelId="{D203080F-CF41-43B8-A86C-619C23FB34AD}" srcId="{FAA5203B-A415-4746-881A-92FE91D810FA}" destId="{4ED3328B-53FF-4A68-B62B-F67C97A4E31E}" srcOrd="0" destOrd="0" parTransId="{FE726F82-FA55-444D-86E9-C55CCAEF9E2E}" sibTransId="{8001741C-471D-47F0-AB03-B68BA8109802}"/>
    <dgm:cxn modelId="{EA51F8E8-3690-45E6-AF90-5FCA05B3A342}" type="presOf" srcId="{FAA5203B-A415-4746-881A-92FE91D810FA}" destId="{CFB3B39B-96B0-41B7-844A-5C912649E2BC}" srcOrd="1" destOrd="0" presId="urn:microsoft.com/office/officeart/2005/8/layout/orgChart1"/>
    <dgm:cxn modelId="{38AB3AD6-E425-47BB-8BE9-DAE1BB149EAC}" type="presParOf" srcId="{25A01311-1D77-445D-B663-0BBA5BB5048B}" destId="{CB8716A4-5F25-455A-ACC8-86CF31DF53FC}" srcOrd="0" destOrd="0" presId="urn:microsoft.com/office/officeart/2005/8/layout/orgChart1"/>
    <dgm:cxn modelId="{ECB43645-C370-4FF8-ABE7-39EBC0BF97ED}" type="presParOf" srcId="{CB8716A4-5F25-455A-ACC8-86CF31DF53FC}" destId="{D0B8FF76-D427-47CA-8507-5EF4C13C05ED}" srcOrd="0" destOrd="0" presId="urn:microsoft.com/office/officeart/2005/8/layout/orgChart1"/>
    <dgm:cxn modelId="{192B34AF-0289-45EA-8533-270C140D63BF}" type="presParOf" srcId="{D0B8FF76-D427-47CA-8507-5EF4C13C05ED}" destId="{4D906BDD-8B72-4B1B-88FB-55D7EEE90E57}" srcOrd="0" destOrd="0" presId="urn:microsoft.com/office/officeart/2005/8/layout/orgChart1"/>
    <dgm:cxn modelId="{B373D5BD-C2D1-4038-B437-9432A783A095}" type="presParOf" srcId="{D0B8FF76-D427-47CA-8507-5EF4C13C05ED}" destId="{CFB3B39B-96B0-41B7-844A-5C912649E2BC}" srcOrd="1" destOrd="0" presId="urn:microsoft.com/office/officeart/2005/8/layout/orgChart1"/>
    <dgm:cxn modelId="{0FD12D4B-8D03-4747-9819-5A6C35034AE3}" type="presParOf" srcId="{CB8716A4-5F25-455A-ACC8-86CF31DF53FC}" destId="{4249F538-3A5C-4065-89FD-A3A8B520E085}" srcOrd="1" destOrd="0" presId="urn:microsoft.com/office/officeart/2005/8/layout/orgChart1"/>
    <dgm:cxn modelId="{E548F9BB-7C2F-47A6-AEA4-B36B0503C57F}" type="presParOf" srcId="{4249F538-3A5C-4065-89FD-A3A8B520E085}" destId="{AF487491-4920-4A55-9E8A-31EF0066931A}" srcOrd="0" destOrd="0" presId="urn:microsoft.com/office/officeart/2005/8/layout/orgChart1"/>
    <dgm:cxn modelId="{9F5D3C46-B99C-49A8-A10F-DAAD04C6F9E6}" type="presParOf" srcId="{4249F538-3A5C-4065-89FD-A3A8B520E085}" destId="{E019886A-FBBB-4EAD-9845-EE6CA00A9AB6}" srcOrd="1" destOrd="0" presId="urn:microsoft.com/office/officeart/2005/8/layout/orgChart1"/>
    <dgm:cxn modelId="{D4A0B587-1B99-4DC8-A6BD-A2619EFABD54}" type="presParOf" srcId="{E019886A-FBBB-4EAD-9845-EE6CA00A9AB6}" destId="{A16BAB7D-426D-4D22-A846-7DD854B0209E}" srcOrd="0" destOrd="0" presId="urn:microsoft.com/office/officeart/2005/8/layout/orgChart1"/>
    <dgm:cxn modelId="{63464F40-4564-4E56-9B5D-AE7C930906D2}" type="presParOf" srcId="{A16BAB7D-426D-4D22-A846-7DD854B0209E}" destId="{E261448F-E090-4D42-A1B1-2E52B435C15B}" srcOrd="0" destOrd="0" presId="urn:microsoft.com/office/officeart/2005/8/layout/orgChart1"/>
    <dgm:cxn modelId="{A49F3ADB-E3F5-4727-89CC-08C7759D0B44}" type="presParOf" srcId="{A16BAB7D-426D-4D22-A846-7DD854B0209E}" destId="{6CE931C8-1119-4FCF-AE3F-7A902CD8503C}" srcOrd="1" destOrd="0" presId="urn:microsoft.com/office/officeart/2005/8/layout/orgChart1"/>
    <dgm:cxn modelId="{A82C03A1-5BB3-4EE2-B251-6920EBA3CE45}" type="presParOf" srcId="{E019886A-FBBB-4EAD-9845-EE6CA00A9AB6}" destId="{56E8668D-341A-4A5A-81B2-07E5A02A09A6}" srcOrd="1" destOrd="0" presId="urn:microsoft.com/office/officeart/2005/8/layout/orgChart1"/>
    <dgm:cxn modelId="{E8B0F139-7C78-4B9B-88B1-10CEAB6B8246}" type="presParOf" srcId="{E019886A-FBBB-4EAD-9845-EE6CA00A9AB6}" destId="{E7A9177D-3FFB-4C51-9B1E-502E4C63EE02}" srcOrd="2" destOrd="0" presId="urn:microsoft.com/office/officeart/2005/8/layout/orgChart1"/>
    <dgm:cxn modelId="{6A68FD5F-D9D8-4C28-BA85-F86E84F79BB0}" type="presParOf" srcId="{4249F538-3A5C-4065-89FD-A3A8B520E085}" destId="{A2518AA3-98A9-4953-BFE2-0A7704E7C580}" srcOrd="2" destOrd="0" presId="urn:microsoft.com/office/officeart/2005/8/layout/orgChart1"/>
    <dgm:cxn modelId="{B7DFB824-934A-44D9-B28A-CF99E05F5314}" type="presParOf" srcId="{4249F538-3A5C-4065-89FD-A3A8B520E085}" destId="{3EE87777-2C5E-4D78-8C74-70DB0F8CC6A5}" srcOrd="3" destOrd="0" presId="urn:microsoft.com/office/officeart/2005/8/layout/orgChart1"/>
    <dgm:cxn modelId="{6A55CD9A-F7F9-4E74-A93A-E108463CC8E0}" type="presParOf" srcId="{3EE87777-2C5E-4D78-8C74-70DB0F8CC6A5}" destId="{C800920E-70CB-455B-8A67-B18C827D6096}" srcOrd="0" destOrd="0" presId="urn:microsoft.com/office/officeart/2005/8/layout/orgChart1"/>
    <dgm:cxn modelId="{B5FD6033-5E03-47D0-B980-E9B2D89F9C60}" type="presParOf" srcId="{C800920E-70CB-455B-8A67-B18C827D6096}" destId="{7F98A737-E279-4923-AA4C-635D6E8C5D00}" srcOrd="0" destOrd="0" presId="urn:microsoft.com/office/officeart/2005/8/layout/orgChart1"/>
    <dgm:cxn modelId="{251A9AE8-D82A-45D6-AC6E-060B9D1CEB8A}" type="presParOf" srcId="{C800920E-70CB-455B-8A67-B18C827D6096}" destId="{F6D67E9C-FB99-42E8-BFF8-D96CFC1B0D76}" srcOrd="1" destOrd="0" presId="urn:microsoft.com/office/officeart/2005/8/layout/orgChart1"/>
    <dgm:cxn modelId="{0E63177A-25F6-4B40-95C1-4CCAC90951C0}" type="presParOf" srcId="{3EE87777-2C5E-4D78-8C74-70DB0F8CC6A5}" destId="{9D9DA645-573A-467E-920D-9614FB491EE1}" srcOrd="1" destOrd="0" presId="urn:microsoft.com/office/officeart/2005/8/layout/orgChart1"/>
    <dgm:cxn modelId="{FE4FDA2D-4E3A-487E-805B-8BD4C7890A70}" type="presParOf" srcId="{3EE87777-2C5E-4D78-8C74-70DB0F8CC6A5}" destId="{ED686FDD-EF05-49AC-87E4-9748BD437CE7}" srcOrd="2" destOrd="0" presId="urn:microsoft.com/office/officeart/2005/8/layout/orgChart1"/>
    <dgm:cxn modelId="{8D9CBE9C-2E8E-4806-AC2F-D7DEC42FE652}" type="presParOf" srcId="{4249F538-3A5C-4065-89FD-A3A8B520E085}" destId="{FE03445C-0C40-4679-945A-6286B27F29B3}" srcOrd="4" destOrd="0" presId="urn:microsoft.com/office/officeart/2005/8/layout/orgChart1"/>
    <dgm:cxn modelId="{0D14737C-834D-49DE-87AD-C8D01D12ABAB}" type="presParOf" srcId="{4249F538-3A5C-4065-89FD-A3A8B520E085}" destId="{87B4F3CE-E45E-4C5E-BDBB-3F3D2FBD9DEA}" srcOrd="5" destOrd="0" presId="urn:microsoft.com/office/officeart/2005/8/layout/orgChart1"/>
    <dgm:cxn modelId="{7650A81E-3E03-4B35-AB1C-EAB82283CF62}" type="presParOf" srcId="{87B4F3CE-E45E-4C5E-BDBB-3F3D2FBD9DEA}" destId="{210EAF46-AAEC-4B86-9B73-C83ECAF1A13F}" srcOrd="0" destOrd="0" presId="urn:microsoft.com/office/officeart/2005/8/layout/orgChart1"/>
    <dgm:cxn modelId="{C9E12990-BDB8-4E23-8446-A37EF62839BE}" type="presParOf" srcId="{210EAF46-AAEC-4B86-9B73-C83ECAF1A13F}" destId="{6A97B81B-DB9F-464F-84C0-1EC86A2B199A}" srcOrd="0" destOrd="0" presId="urn:microsoft.com/office/officeart/2005/8/layout/orgChart1"/>
    <dgm:cxn modelId="{D7C9E874-89F0-481E-A462-37735B587C3B}" type="presParOf" srcId="{210EAF46-AAEC-4B86-9B73-C83ECAF1A13F}" destId="{99F25B5B-2F80-4B25-9421-F113685D1984}" srcOrd="1" destOrd="0" presId="urn:microsoft.com/office/officeart/2005/8/layout/orgChart1"/>
    <dgm:cxn modelId="{826B70AF-C594-4E15-A5F0-E6C113E7C7AD}" type="presParOf" srcId="{87B4F3CE-E45E-4C5E-BDBB-3F3D2FBD9DEA}" destId="{A335DAED-D4F2-4D4D-B5D5-44EB1ED4D258}" srcOrd="1" destOrd="0" presId="urn:microsoft.com/office/officeart/2005/8/layout/orgChart1"/>
    <dgm:cxn modelId="{A0590507-1E75-48B8-8BED-BC74CB4B9187}" type="presParOf" srcId="{87B4F3CE-E45E-4C5E-BDBB-3F3D2FBD9DEA}" destId="{E17D5870-246B-4782-87FA-7207C5022E54}" srcOrd="2" destOrd="0" presId="urn:microsoft.com/office/officeart/2005/8/layout/orgChart1"/>
    <dgm:cxn modelId="{5EABCB2F-2BF6-4100-8672-DBE6B90EAF80}" type="presParOf" srcId="{4249F538-3A5C-4065-89FD-A3A8B520E085}" destId="{7B4853AF-09EB-450E-83DB-1CC7C250B435}" srcOrd="6" destOrd="0" presId="urn:microsoft.com/office/officeart/2005/8/layout/orgChart1"/>
    <dgm:cxn modelId="{D66DE833-3BAB-4B92-8C99-C0114AA46713}" type="presParOf" srcId="{4249F538-3A5C-4065-89FD-A3A8B520E085}" destId="{51446CED-B50E-44BA-AF44-F47DA07ED373}" srcOrd="7" destOrd="0" presId="urn:microsoft.com/office/officeart/2005/8/layout/orgChart1"/>
    <dgm:cxn modelId="{8E52DB63-9632-45C2-ABD8-86C012BE1663}" type="presParOf" srcId="{51446CED-B50E-44BA-AF44-F47DA07ED373}" destId="{DDF1481C-015B-47B2-BBBE-DC13F4C4E1A1}" srcOrd="0" destOrd="0" presId="urn:microsoft.com/office/officeart/2005/8/layout/orgChart1"/>
    <dgm:cxn modelId="{0B287B98-8C9C-4C5A-B745-598297A289F7}" type="presParOf" srcId="{DDF1481C-015B-47B2-BBBE-DC13F4C4E1A1}" destId="{08849C7D-015D-4945-B689-B9F543C796EA}" srcOrd="0" destOrd="0" presId="urn:microsoft.com/office/officeart/2005/8/layout/orgChart1"/>
    <dgm:cxn modelId="{3248BD3C-C990-45DE-BE0F-0E63A90D5A01}" type="presParOf" srcId="{DDF1481C-015B-47B2-BBBE-DC13F4C4E1A1}" destId="{3200B4BC-750D-4454-85A7-BA05D85424FF}" srcOrd="1" destOrd="0" presId="urn:microsoft.com/office/officeart/2005/8/layout/orgChart1"/>
    <dgm:cxn modelId="{153E20D2-7869-4CA0-87D5-C2EF9CDB6F59}" type="presParOf" srcId="{51446CED-B50E-44BA-AF44-F47DA07ED373}" destId="{D336F248-1F87-493F-A992-C19179A22058}" srcOrd="1" destOrd="0" presId="urn:microsoft.com/office/officeart/2005/8/layout/orgChart1"/>
    <dgm:cxn modelId="{D9971E4B-595B-4CF0-AB0D-F2DD3FDF4E36}" type="presParOf" srcId="{51446CED-B50E-44BA-AF44-F47DA07ED373}" destId="{F52FE8AE-8EBC-4A34-A74C-10DFEFE06555}" srcOrd="2" destOrd="0" presId="urn:microsoft.com/office/officeart/2005/8/layout/orgChart1"/>
    <dgm:cxn modelId="{2C049B3C-B124-4D65-AA2A-D521B8406C0E}" type="presParOf" srcId="{CB8716A4-5F25-455A-ACC8-86CF31DF53FC}" destId="{6C45CBE3-6627-42EE-835B-12E8F16235C0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51C424-FEC1-4F39-821C-B0D94574E097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CDD4D24-CEC5-48C5-90E6-91EBDE1183D7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занимается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FD92DB0-E04A-4DCD-9D1F-CFF98ECCBA58}" type="parTrans" cxnId="{9976CC05-7259-4FEB-B141-CFC995E40172}">
      <dgm:prSet/>
      <dgm:spPr/>
      <dgm:t>
        <a:bodyPr/>
        <a:lstStyle/>
        <a:p>
          <a:endParaRPr lang="ru-RU"/>
        </a:p>
      </dgm:t>
    </dgm:pt>
    <dgm:pt modelId="{7DCECD4F-C4BF-4723-AC43-FDCFCACF0D0C}" type="sibTrans" cxnId="{9976CC05-7259-4FEB-B141-CFC995E40172}">
      <dgm:prSet/>
      <dgm:spPr/>
      <dgm:t>
        <a:bodyPr/>
        <a:lstStyle/>
        <a:p>
          <a:endParaRPr lang="ru-RU"/>
        </a:p>
      </dgm:t>
    </dgm:pt>
    <dgm:pt modelId="{EB2018B0-87B4-42FA-8178-B70D9B6F6AB6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созданием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EB029A8-2C9C-4863-999D-9232BEB2FCD5}" type="parTrans" cxnId="{ECCC9AB4-B03A-44E3-9A63-423BD353D382}">
      <dgm:prSet/>
      <dgm:spPr/>
      <dgm:t>
        <a:bodyPr/>
        <a:lstStyle/>
        <a:p>
          <a:endParaRPr lang="ru-RU"/>
        </a:p>
      </dgm:t>
    </dgm:pt>
    <dgm:pt modelId="{52D8261D-B4F7-49B0-A92F-3EECB577574B}" type="sibTrans" cxnId="{ECCC9AB4-B03A-44E3-9A63-423BD353D382}">
      <dgm:prSet/>
      <dgm:spPr/>
      <dgm:t>
        <a:bodyPr/>
        <a:lstStyle/>
        <a:p>
          <a:endParaRPr lang="ru-RU"/>
        </a:p>
      </dgm:t>
    </dgm:pt>
    <dgm:pt modelId="{1E6AEB3A-887B-4BC5-9281-E2F17C4AE21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развитием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ECB0D2B-CB3B-41C7-848C-C579878E0394}" type="parTrans" cxnId="{2FCB5BC5-6353-4C23-AFE3-D971B135F38B}">
      <dgm:prSet/>
      <dgm:spPr/>
      <dgm:t>
        <a:bodyPr/>
        <a:lstStyle/>
        <a:p>
          <a:endParaRPr lang="ru-RU"/>
        </a:p>
      </dgm:t>
    </dgm:pt>
    <dgm:pt modelId="{5332D305-925F-4517-8EEA-972233370E66}" type="sibTrans" cxnId="{2FCB5BC5-6353-4C23-AFE3-D971B135F38B}">
      <dgm:prSet/>
      <dgm:spPr/>
      <dgm:t>
        <a:bodyPr/>
        <a:lstStyle/>
        <a:p>
          <a:endParaRPr lang="ru-RU"/>
        </a:p>
      </dgm:t>
    </dgm:pt>
    <dgm:pt modelId="{09FB5E1C-9BAE-4AFB-BBC8-09A6331CC29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эксплуатацией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68DD9E5-EDFD-42D5-8C6A-1FD834CE9F90}" type="parTrans" cxnId="{4BDB82C9-3CF7-4CF3-8C5F-9266F39729D8}">
      <dgm:prSet/>
      <dgm:spPr/>
      <dgm:t>
        <a:bodyPr/>
        <a:lstStyle/>
        <a:p>
          <a:endParaRPr lang="ru-RU"/>
        </a:p>
      </dgm:t>
    </dgm:pt>
    <dgm:pt modelId="{B92C4AD0-AE90-4255-9AFD-087F3D076C8B}" type="sibTrans" cxnId="{4BDB82C9-3CF7-4CF3-8C5F-9266F39729D8}">
      <dgm:prSet/>
      <dgm:spPr/>
      <dgm:t>
        <a:bodyPr/>
        <a:lstStyle/>
        <a:p>
          <a:endParaRPr lang="ru-RU"/>
        </a:p>
      </dgm:t>
    </dgm:pt>
    <dgm:pt modelId="{29DA4EB5-B625-48B1-8DF0-68E95BF3E5B3}" type="pres">
      <dgm:prSet presAssocID="{3751C424-FEC1-4F39-821C-B0D94574E0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7F2A0C-209D-4B6C-9844-94FB3704FB44}" type="pres">
      <dgm:prSet presAssocID="{ECDD4D24-CEC5-48C5-90E6-91EBDE1183D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CAAE217-699F-4A5F-A3F8-E9379FAA2618}" type="pres">
      <dgm:prSet presAssocID="{ECDD4D24-CEC5-48C5-90E6-91EBDE1183D7}" presName="rootComposite1" presStyleCnt="0"/>
      <dgm:spPr/>
      <dgm:t>
        <a:bodyPr/>
        <a:lstStyle/>
        <a:p>
          <a:endParaRPr lang="ru-RU"/>
        </a:p>
      </dgm:t>
    </dgm:pt>
    <dgm:pt modelId="{F4F28F57-A406-4428-ACB7-7E16C00C44AB}" type="pres">
      <dgm:prSet presAssocID="{ECDD4D24-CEC5-48C5-90E6-91EBDE1183D7}" presName="rootText1" presStyleLbl="node0" presStyleIdx="0" presStyleCnt="1" custScaleY="67729" custLinFactNeighborX="-483" custLinFactNeighborY="29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2DE960-4262-4195-8444-A782EE282890}" type="pres">
      <dgm:prSet presAssocID="{ECDD4D24-CEC5-48C5-90E6-91EBDE1183D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FBCBF38-821C-4674-9F20-F33BE911FFD6}" type="pres">
      <dgm:prSet presAssocID="{ECDD4D24-CEC5-48C5-90E6-91EBDE1183D7}" presName="hierChild2" presStyleCnt="0"/>
      <dgm:spPr/>
      <dgm:t>
        <a:bodyPr/>
        <a:lstStyle/>
        <a:p>
          <a:endParaRPr lang="ru-RU"/>
        </a:p>
      </dgm:t>
    </dgm:pt>
    <dgm:pt modelId="{41558E2D-D7CF-42C6-8C40-0B042860A7E1}" type="pres">
      <dgm:prSet presAssocID="{0EB029A8-2C9C-4863-999D-9232BEB2FCD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F48F06C-A7C8-4766-BE1B-2B952AF2E3AD}" type="pres">
      <dgm:prSet presAssocID="{EB2018B0-87B4-42FA-8178-B70D9B6F6AB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5CCC302-20ED-4B07-8ECB-61D849683ACF}" type="pres">
      <dgm:prSet presAssocID="{EB2018B0-87B4-42FA-8178-B70D9B6F6AB6}" presName="rootComposite" presStyleCnt="0"/>
      <dgm:spPr/>
      <dgm:t>
        <a:bodyPr/>
        <a:lstStyle/>
        <a:p>
          <a:endParaRPr lang="ru-RU"/>
        </a:p>
      </dgm:t>
    </dgm:pt>
    <dgm:pt modelId="{FE720A1C-6F8D-4BD4-9B2A-1056E8719236}" type="pres">
      <dgm:prSet presAssocID="{EB2018B0-87B4-42FA-8178-B70D9B6F6AB6}" presName="rootText" presStyleLbl="node2" presStyleIdx="0" presStyleCnt="3" custLinFactNeighborX="-918" custLinFactNeighborY="-2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5ABBD-AC94-47A9-9A2D-B45595184FF4}" type="pres">
      <dgm:prSet presAssocID="{EB2018B0-87B4-42FA-8178-B70D9B6F6AB6}" presName="rootConnector" presStyleLbl="node2" presStyleIdx="0" presStyleCnt="3"/>
      <dgm:spPr/>
      <dgm:t>
        <a:bodyPr/>
        <a:lstStyle/>
        <a:p>
          <a:endParaRPr lang="ru-RU"/>
        </a:p>
      </dgm:t>
    </dgm:pt>
    <dgm:pt modelId="{19D9F60A-1FC4-435D-9225-980FE1287F2B}" type="pres">
      <dgm:prSet presAssocID="{EB2018B0-87B4-42FA-8178-B70D9B6F6AB6}" presName="hierChild4" presStyleCnt="0"/>
      <dgm:spPr/>
      <dgm:t>
        <a:bodyPr/>
        <a:lstStyle/>
        <a:p>
          <a:endParaRPr lang="ru-RU"/>
        </a:p>
      </dgm:t>
    </dgm:pt>
    <dgm:pt modelId="{53F71561-66D3-4B7A-8A9F-67B86ADDCDAF}" type="pres">
      <dgm:prSet presAssocID="{EB2018B0-87B4-42FA-8178-B70D9B6F6AB6}" presName="hierChild5" presStyleCnt="0"/>
      <dgm:spPr/>
      <dgm:t>
        <a:bodyPr/>
        <a:lstStyle/>
        <a:p>
          <a:endParaRPr lang="ru-RU"/>
        </a:p>
      </dgm:t>
    </dgm:pt>
    <dgm:pt modelId="{C1C3C739-9D65-412F-B2D1-04C94B54E0E6}" type="pres">
      <dgm:prSet presAssocID="{8ECB0D2B-CB3B-41C7-848C-C579878E039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9C9E268-59EE-4698-B558-55AE33B876CA}" type="pres">
      <dgm:prSet presAssocID="{1E6AEB3A-887B-4BC5-9281-E2F17C4AE21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42DCB09-1E61-4C5C-B2C8-DAA38A385CE8}" type="pres">
      <dgm:prSet presAssocID="{1E6AEB3A-887B-4BC5-9281-E2F17C4AE211}" presName="rootComposite" presStyleCnt="0"/>
      <dgm:spPr/>
      <dgm:t>
        <a:bodyPr/>
        <a:lstStyle/>
        <a:p>
          <a:endParaRPr lang="ru-RU"/>
        </a:p>
      </dgm:t>
    </dgm:pt>
    <dgm:pt modelId="{0FDB0496-3748-402B-AEC3-1F86F6E56595}" type="pres">
      <dgm:prSet presAssocID="{1E6AEB3A-887B-4BC5-9281-E2F17C4AE211}" presName="rootText" presStyleLbl="node2" presStyleIdx="1" presStyleCnt="3" custLinFactNeighborX="729" custLinFactNeighborY="2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B31B17-7422-4305-89AA-189B8DB92A22}" type="pres">
      <dgm:prSet presAssocID="{1E6AEB3A-887B-4BC5-9281-E2F17C4AE211}" presName="rootConnector" presStyleLbl="node2" presStyleIdx="1" presStyleCnt="3"/>
      <dgm:spPr/>
      <dgm:t>
        <a:bodyPr/>
        <a:lstStyle/>
        <a:p>
          <a:endParaRPr lang="ru-RU"/>
        </a:p>
      </dgm:t>
    </dgm:pt>
    <dgm:pt modelId="{DC5B7AAC-C6CC-4F74-A40A-C2FA33AE4BD0}" type="pres">
      <dgm:prSet presAssocID="{1E6AEB3A-887B-4BC5-9281-E2F17C4AE211}" presName="hierChild4" presStyleCnt="0"/>
      <dgm:spPr/>
      <dgm:t>
        <a:bodyPr/>
        <a:lstStyle/>
        <a:p>
          <a:endParaRPr lang="ru-RU"/>
        </a:p>
      </dgm:t>
    </dgm:pt>
    <dgm:pt modelId="{3467B578-FE50-4C25-96A0-33C6D61DFFA9}" type="pres">
      <dgm:prSet presAssocID="{1E6AEB3A-887B-4BC5-9281-E2F17C4AE211}" presName="hierChild5" presStyleCnt="0"/>
      <dgm:spPr/>
      <dgm:t>
        <a:bodyPr/>
        <a:lstStyle/>
        <a:p>
          <a:endParaRPr lang="ru-RU"/>
        </a:p>
      </dgm:t>
    </dgm:pt>
    <dgm:pt modelId="{4CF50613-F04B-4C06-84D8-9E481CDBC517}" type="pres">
      <dgm:prSet presAssocID="{068DD9E5-EDFD-42D5-8C6A-1FD834CE9F9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3C2EB91-E024-4EBF-9521-D21D5DBCF879}" type="pres">
      <dgm:prSet presAssocID="{09FB5E1C-9BAE-4AFB-BBC8-09A6331CC29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045F3AB-3943-4FD4-85BC-89415AB40DE5}" type="pres">
      <dgm:prSet presAssocID="{09FB5E1C-9BAE-4AFB-BBC8-09A6331CC29D}" presName="rootComposite" presStyleCnt="0"/>
      <dgm:spPr/>
      <dgm:t>
        <a:bodyPr/>
        <a:lstStyle/>
        <a:p>
          <a:endParaRPr lang="ru-RU"/>
        </a:p>
      </dgm:t>
    </dgm:pt>
    <dgm:pt modelId="{66D07AC9-82B6-4ECD-9D83-A0C47AE6E1AE}" type="pres">
      <dgm:prSet presAssocID="{09FB5E1C-9BAE-4AFB-BBC8-09A6331CC2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827AEB-EF66-42E2-AC3F-0F223DE451F2}" type="pres">
      <dgm:prSet presAssocID="{09FB5E1C-9BAE-4AFB-BBC8-09A6331CC29D}" presName="rootConnector" presStyleLbl="node2" presStyleIdx="2" presStyleCnt="3"/>
      <dgm:spPr/>
      <dgm:t>
        <a:bodyPr/>
        <a:lstStyle/>
        <a:p>
          <a:endParaRPr lang="ru-RU"/>
        </a:p>
      </dgm:t>
    </dgm:pt>
    <dgm:pt modelId="{1A7AC648-6CAB-4277-B729-CA196DF4F265}" type="pres">
      <dgm:prSet presAssocID="{09FB5E1C-9BAE-4AFB-BBC8-09A6331CC29D}" presName="hierChild4" presStyleCnt="0"/>
      <dgm:spPr/>
      <dgm:t>
        <a:bodyPr/>
        <a:lstStyle/>
        <a:p>
          <a:endParaRPr lang="ru-RU"/>
        </a:p>
      </dgm:t>
    </dgm:pt>
    <dgm:pt modelId="{B2A9730F-4DF5-4662-A8E9-FE0D0FA32142}" type="pres">
      <dgm:prSet presAssocID="{09FB5E1C-9BAE-4AFB-BBC8-09A6331CC29D}" presName="hierChild5" presStyleCnt="0"/>
      <dgm:spPr/>
      <dgm:t>
        <a:bodyPr/>
        <a:lstStyle/>
        <a:p>
          <a:endParaRPr lang="ru-RU"/>
        </a:p>
      </dgm:t>
    </dgm:pt>
    <dgm:pt modelId="{0F125823-9C9B-4C9B-B9E3-86269005EF01}" type="pres">
      <dgm:prSet presAssocID="{ECDD4D24-CEC5-48C5-90E6-91EBDE1183D7}" presName="hierChild3" presStyleCnt="0"/>
      <dgm:spPr/>
      <dgm:t>
        <a:bodyPr/>
        <a:lstStyle/>
        <a:p>
          <a:endParaRPr lang="ru-RU"/>
        </a:p>
      </dgm:t>
    </dgm:pt>
  </dgm:ptLst>
  <dgm:cxnLst>
    <dgm:cxn modelId="{4BDB82C9-3CF7-4CF3-8C5F-9266F39729D8}" srcId="{ECDD4D24-CEC5-48C5-90E6-91EBDE1183D7}" destId="{09FB5E1C-9BAE-4AFB-BBC8-09A6331CC29D}" srcOrd="2" destOrd="0" parTransId="{068DD9E5-EDFD-42D5-8C6A-1FD834CE9F90}" sibTransId="{B92C4AD0-AE90-4255-9AFD-087F3D076C8B}"/>
    <dgm:cxn modelId="{D4F462DE-C4F4-49D0-A316-C3C863F7139F}" type="presOf" srcId="{3751C424-FEC1-4F39-821C-B0D94574E097}" destId="{29DA4EB5-B625-48B1-8DF0-68E95BF3E5B3}" srcOrd="0" destOrd="0" presId="urn:microsoft.com/office/officeart/2005/8/layout/orgChart1"/>
    <dgm:cxn modelId="{938E8317-2820-4E2C-9FE4-E79D18CD0E16}" type="presOf" srcId="{ECDD4D24-CEC5-48C5-90E6-91EBDE1183D7}" destId="{E32DE960-4262-4195-8444-A782EE282890}" srcOrd="1" destOrd="0" presId="urn:microsoft.com/office/officeart/2005/8/layout/orgChart1"/>
    <dgm:cxn modelId="{7E3EFB1B-8A70-4F4D-836C-FDC6E199CBF8}" type="presOf" srcId="{1E6AEB3A-887B-4BC5-9281-E2F17C4AE211}" destId="{52B31B17-7422-4305-89AA-189B8DB92A22}" srcOrd="1" destOrd="0" presId="urn:microsoft.com/office/officeart/2005/8/layout/orgChart1"/>
    <dgm:cxn modelId="{EAD83E7C-6D62-4AA9-BAF1-394A37E8C674}" type="presOf" srcId="{0EB029A8-2C9C-4863-999D-9232BEB2FCD5}" destId="{41558E2D-D7CF-42C6-8C40-0B042860A7E1}" srcOrd="0" destOrd="0" presId="urn:microsoft.com/office/officeart/2005/8/layout/orgChart1"/>
    <dgm:cxn modelId="{624B7475-851C-4839-BB88-39644DFA35BC}" type="presOf" srcId="{ECDD4D24-CEC5-48C5-90E6-91EBDE1183D7}" destId="{F4F28F57-A406-4428-ACB7-7E16C00C44AB}" srcOrd="0" destOrd="0" presId="urn:microsoft.com/office/officeart/2005/8/layout/orgChart1"/>
    <dgm:cxn modelId="{ED4FC6C7-6936-4222-A788-06EF241F455B}" type="presOf" srcId="{068DD9E5-EDFD-42D5-8C6A-1FD834CE9F90}" destId="{4CF50613-F04B-4C06-84D8-9E481CDBC517}" srcOrd="0" destOrd="0" presId="urn:microsoft.com/office/officeart/2005/8/layout/orgChart1"/>
    <dgm:cxn modelId="{B9F959FC-7549-4740-A595-AC86B25E5758}" type="presOf" srcId="{09FB5E1C-9BAE-4AFB-BBC8-09A6331CC29D}" destId="{66D07AC9-82B6-4ECD-9D83-A0C47AE6E1AE}" srcOrd="0" destOrd="0" presId="urn:microsoft.com/office/officeart/2005/8/layout/orgChart1"/>
    <dgm:cxn modelId="{9976CC05-7259-4FEB-B141-CFC995E40172}" srcId="{3751C424-FEC1-4F39-821C-B0D94574E097}" destId="{ECDD4D24-CEC5-48C5-90E6-91EBDE1183D7}" srcOrd="0" destOrd="0" parTransId="{0FD92DB0-E04A-4DCD-9D1F-CFF98ECCBA58}" sibTransId="{7DCECD4F-C4BF-4723-AC43-FDCFCACF0D0C}"/>
    <dgm:cxn modelId="{AD461C38-6493-4972-BE6C-FC822B47AF60}" type="presOf" srcId="{EB2018B0-87B4-42FA-8178-B70D9B6F6AB6}" destId="{FE720A1C-6F8D-4BD4-9B2A-1056E8719236}" srcOrd="0" destOrd="0" presId="urn:microsoft.com/office/officeart/2005/8/layout/orgChart1"/>
    <dgm:cxn modelId="{2FCB5BC5-6353-4C23-AFE3-D971B135F38B}" srcId="{ECDD4D24-CEC5-48C5-90E6-91EBDE1183D7}" destId="{1E6AEB3A-887B-4BC5-9281-E2F17C4AE211}" srcOrd="1" destOrd="0" parTransId="{8ECB0D2B-CB3B-41C7-848C-C579878E0394}" sibTransId="{5332D305-925F-4517-8EEA-972233370E66}"/>
    <dgm:cxn modelId="{3F0DC7C2-A5F4-45C0-82BA-390D795477FB}" type="presOf" srcId="{8ECB0D2B-CB3B-41C7-848C-C579878E0394}" destId="{C1C3C739-9D65-412F-B2D1-04C94B54E0E6}" srcOrd="0" destOrd="0" presId="urn:microsoft.com/office/officeart/2005/8/layout/orgChart1"/>
    <dgm:cxn modelId="{ECCC9AB4-B03A-44E3-9A63-423BD353D382}" srcId="{ECDD4D24-CEC5-48C5-90E6-91EBDE1183D7}" destId="{EB2018B0-87B4-42FA-8178-B70D9B6F6AB6}" srcOrd="0" destOrd="0" parTransId="{0EB029A8-2C9C-4863-999D-9232BEB2FCD5}" sibTransId="{52D8261D-B4F7-49B0-A92F-3EECB577574B}"/>
    <dgm:cxn modelId="{7821C1AE-033B-4625-81C9-2E47F5D80FE2}" type="presOf" srcId="{EB2018B0-87B4-42FA-8178-B70D9B6F6AB6}" destId="{6345ABBD-AC94-47A9-9A2D-B45595184FF4}" srcOrd="1" destOrd="0" presId="urn:microsoft.com/office/officeart/2005/8/layout/orgChart1"/>
    <dgm:cxn modelId="{CB9C02E3-B77E-4D7E-8AA9-100D6CF12221}" type="presOf" srcId="{1E6AEB3A-887B-4BC5-9281-E2F17C4AE211}" destId="{0FDB0496-3748-402B-AEC3-1F86F6E56595}" srcOrd="0" destOrd="0" presId="urn:microsoft.com/office/officeart/2005/8/layout/orgChart1"/>
    <dgm:cxn modelId="{7485F910-D0B8-489A-BFA6-3087941CF06F}" type="presOf" srcId="{09FB5E1C-9BAE-4AFB-BBC8-09A6331CC29D}" destId="{50827AEB-EF66-42E2-AC3F-0F223DE451F2}" srcOrd="1" destOrd="0" presId="urn:microsoft.com/office/officeart/2005/8/layout/orgChart1"/>
    <dgm:cxn modelId="{B38345AA-F2AA-4690-81C8-1E85CD261D7B}" type="presParOf" srcId="{29DA4EB5-B625-48B1-8DF0-68E95BF3E5B3}" destId="{DE7F2A0C-209D-4B6C-9844-94FB3704FB44}" srcOrd="0" destOrd="0" presId="urn:microsoft.com/office/officeart/2005/8/layout/orgChart1"/>
    <dgm:cxn modelId="{CCAC4B6F-A748-48EF-B29D-C4B9C2E39E4E}" type="presParOf" srcId="{DE7F2A0C-209D-4B6C-9844-94FB3704FB44}" destId="{FCAAE217-699F-4A5F-A3F8-E9379FAA2618}" srcOrd="0" destOrd="0" presId="urn:microsoft.com/office/officeart/2005/8/layout/orgChart1"/>
    <dgm:cxn modelId="{2DAC2B94-5856-46AB-AA09-4E3B8E7B8509}" type="presParOf" srcId="{FCAAE217-699F-4A5F-A3F8-E9379FAA2618}" destId="{F4F28F57-A406-4428-ACB7-7E16C00C44AB}" srcOrd="0" destOrd="0" presId="urn:microsoft.com/office/officeart/2005/8/layout/orgChart1"/>
    <dgm:cxn modelId="{8FC5C6C1-5EE3-4D8D-9F51-3AC0154B56E2}" type="presParOf" srcId="{FCAAE217-699F-4A5F-A3F8-E9379FAA2618}" destId="{E32DE960-4262-4195-8444-A782EE282890}" srcOrd="1" destOrd="0" presId="urn:microsoft.com/office/officeart/2005/8/layout/orgChart1"/>
    <dgm:cxn modelId="{B92A8359-FE21-4E15-A01A-0336D4A8BDAF}" type="presParOf" srcId="{DE7F2A0C-209D-4B6C-9844-94FB3704FB44}" destId="{3FBCBF38-821C-4674-9F20-F33BE911FFD6}" srcOrd="1" destOrd="0" presId="urn:microsoft.com/office/officeart/2005/8/layout/orgChart1"/>
    <dgm:cxn modelId="{B00E63A9-4EE5-4172-AC45-0620F4925EB9}" type="presParOf" srcId="{3FBCBF38-821C-4674-9F20-F33BE911FFD6}" destId="{41558E2D-D7CF-42C6-8C40-0B042860A7E1}" srcOrd="0" destOrd="0" presId="urn:microsoft.com/office/officeart/2005/8/layout/orgChart1"/>
    <dgm:cxn modelId="{2D4381E6-2C67-482F-B610-77EC56C89CCD}" type="presParOf" srcId="{3FBCBF38-821C-4674-9F20-F33BE911FFD6}" destId="{1F48F06C-A7C8-4766-BE1B-2B952AF2E3AD}" srcOrd="1" destOrd="0" presId="urn:microsoft.com/office/officeart/2005/8/layout/orgChart1"/>
    <dgm:cxn modelId="{3CC52233-315F-479C-9615-EDE095D80E40}" type="presParOf" srcId="{1F48F06C-A7C8-4766-BE1B-2B952AF2E3AD}" destId="{65CCC302-20ED-4B07-8ECB-61D849683ACF}" srcOrd="0" destOrd="0" presId="urn:microsoft.com/office/officeart/2005/8/layout/orgChart1"/>
    <dgm:cxn modelId="{EC53EF62-76AA-4CEE-AD68-D63F340CB08B}" type="presParOf" srcId="{65CCC302-20ED-4B07-8ECB-61D849683ACF}" destId="{FE720A1C-6F8D-4BD4-9B2A-1056E8719236}" srcOrd="0" destOrd="0" presId="urn:microsoft.com/office/officeart/2005/8/layout/orgChart1"/>
    <dgm:cxn modelId="{90ACDA8E-321F-427C-9888-6CA9CC72B33D}" type="presParOf" srcId="{65CCC302-20ED-4B07-8ECB-61D849683ACF}" destId="{6345ABBD-AC94-47A9-9A2D-B45595184FF4}" srcOrd="1" destOrd="0" presId="urn:microsoft.com/office/officeart/2005/8/layout/orgChart1"/>
    <dgm:cxn modelId="{4A42F150-05C9-468B-8390-FA93BF322FE4}" type="presParOf" srcId="{1F48F06C-A7C8-4766-BE1B-2B952AF2E3AD}" destId="{19D9F60A-1FC4-435D-9225-980FE1287F2B}" srcOrd="1" destOrd="0" presId="urn:microsoft.com/office/officeart/2005/8/layout/orgChart1"/>
    <dgm:cxn modelId="{702CC0B0-D160-4630-9B6C-83C354F28A48}" type="presParOf" srcId="{1F48F06C-A7C8-4766-BE1B-2B952AF2E3AD}" destId="{53F71561-66D3-4B7A-8A9F-67B86ADDCDAF}" srcOrd="2" destOrd="0" presId="urn:microsoft.com/office/officeart/2005/8/layout/orgChart1"/>
    <dgm:cxn modelId="{5F6D8B07-5C26-4F04-8A9B-593DD256B447}" type="presParOf" srcId="{3FBCBF38-821C-4674-9F20-F33BE911FFD6}" destId="{C1C3C739-9D65-412F-B2D1-04C94B54E0E6}" srcOrd="2" destOrd="0" presId="urn:microsoft.com/office/officeart/2005/8/layout/orgChart1"/>
    <dgm:cxn modelId="{BA6CEC2E-3996-4DF1-B68C-791FBA5F4A24}" type="presParOf" srcId="{3FBCBF38-821C-4674-9F20-F33BE911FFD6}" destId="{49C9E268-59EE-4698-B558-55AE33B876CA}" srcOrd="3" destOrd="0" presId="urn:microsoft.com/office/officeart/2005/8/layout/orgChart1"/>
    <dgm:cxn modelId="{B6C0332C-AB7D-4F59-9B07-17B9DB3A2F8B}" type="presParOf" srcId="{49C9E268-59EE-4698-B558-55AE33B876CA}" destId="{B42DCB09-1E61-4C5C-B2C8-DAA38A385CE8}" srcOrd="0" destOrd="0" presId="urn:microsoft.com/office/officeart/2005/8/layout/orgChart1"/>
    <dgm:cxn modelId="{32CD521C-F537-4DA0-B5E3-F30C0A25D66F}" type="presParOf" srcId="{B42DCB09-1E61-4C5C-B2C8-DAA38A385CE8}" destId="{0FDB0496-3748-402B-AEC3-1F86F6E56595}" srcOrd="0" destOrd="0" presId="urn:microsoft.com/office/officeart/2005/8/layout/orgChart1"/>
    <dgm:cxn modelId="{A36861D8-70D9-4A60-B89A-69048C66E6FD}" type="presParOf" srcId="{B42DCB09-1E61-4C5C-B2C8-DAA38A385CE8}" destId="{52B31B17-7422-4305-89AA-189B8DB92A22}" srcOrd="1" destOrd="0" presId="urn:microsoft.com/office/officeart/2005/8/layout/orgChart1"/>
    <dgm:cxn modelId="{8FC3F0FE-2FEC-4E6A-BF76-0E4E34090F35}" type="presParOf" srcId="{49C9E268-59EE-4698-B558-55AE33B876CA}" destId="{DC5B7AAC-C6CC-4F74-A40A-C2FA33AE4BD0}" srcOrd="1" destOrd="0" presId="urn:microsoft.com/office/officeart/2005/8/layout/orgChart1"/>
    <dgm:cxn modelId="{75A6D604-8147-4753-9158-4951AACBA4F4}" type="presParOf" srcId="{49C9E268-59EE-4698-B558-55AE33B876CA}" destId="{3467B578-FE50-4C25-96A0-33C6D61DFFA9}" srcOrd="2" destOrd="0" presId="urn:microsoft.com/office/officeart/2005/8/layout/orgChart1"/>
    <dgm:cxn modelId="{2A49A59A-937E-4E5E-8261-D175687B659B}" type="presParOf" srcId="{3FBCBF38-821C-4674-9F20-F33BE911FFD6}" destId="{4CF50613-F04B-4C06-84D8-9E481CDBC517}" srcOrd="4" destOrd="0" presId="urn:microsoft.com/office/officeart/2005/8/layout/orgChart1"/>
    <dgm:cxn modelId="{A4279B4A-6E67-4C34-BFD4-7C32D6344813}" type="presParOf" srcId="{3FBCBF38-821C-4674-9F20-F33BE911FFD6}" destId="{03C2EB91-E024-4EBF-9521-D21D5DBCF879}" srcOrd="5" destOrd="0" presId="urn:microsoft.com/office/officeart/2005/8/layout/orgChart1"/>
    <dgm:cxn modelId="{84AC4D82-814B-4BAF-9264-5967FCE3FE7D}" type="presParOf" srcId="{03C2EB91-E024-4EBF-9521-D21D5DBCF879}" destId="{F045F3AB-3943-4FD4-85BC-89415AB40DE5}" srcOrd="0" destOrd="0" presId="urn:microsoft.com/office/officeart/2005/8/layout/orgChart1"/>
    <dgm:cxn modelId="{0E50D970-6217-4FC7-BDED-1B7B1EA69FBE}" type="presParOf" srcId="{F045F3AB-3943-4FD4-85BC-89415AB40DE5}" destId="{66D07AC9-82B6-4ECD-9D83-A0C47AE6E1AE}" srcOrd="0" destOrd="0" presId="urn:microsoft.com/office/officeart/2005/8/layout/orgChart1"/>
    <dgm:cxn modelId="{D1F70113-D0E3-4A37-A09F-FEC530D68CBF}" type="presParOf" srcId="{F045F3AB-3943-4FD4-85BC-89415AB40DE5}" destId="{50827AEB-EF66-42E2-AC3F-0F223DE451F2}" srcOrd="1" destOrd="0" presId="urn:microsoft.com/office/officeart/2005/8/layout/orgChart1"/>
    <dgm:cxn modelId="{F448B2C6-9729-4BB2-A112-4DB866AD422F}" type="presParOf" srcId="{03C2EB91-E024-4EBF-9521-D21D5DBCF879}" destId="{1A7AC648-6CAB-4277-B729-CA196DF4F265}" srcOrd="1" destOrd="0" presId="urn:microsoft.com/office/officeart/2005/8/layout/orgChart1"/>
    <dgm:cxn modelId="{06069213-79BA-49C9-AF7E-1CE3752DA0B6}" type="presParOf" srcId="{03C2EB91-E024-4EBF-9521-D21D5DBCF879}" destId="{B2A9730F-4DF5-4662-A8E9-FE0D0FA32142}" srcOrd="2" destOrd="0" presId="urn:microsoft.com/office/officeart/2005/8/layout/orgChart1"/>
    <dgm:cxn modelId="{01577DBF-8447-4E98-8E7A-63850E598984}" type="presParOf" srcId="{DE7F2A0C-209D-4B6C-9844-94FB3704FB44}" destId="{0F125823-9C9B-4C9B-B9E3-86269005EF01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FF2D5-02A1-4336-B510-458D10A24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1.xml"/><Relationship Id="rId7" Type="http://schemas.openxmlformats.org/officeDocument/2006/relationships/image" Target="../media/image2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3" y="0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7169" y="510360"/>
            <a:ext cx="8072493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/>
              <a:t>Информатика </a:t>
            </a:r>
            <a:r>
              <a:rPr sz="6000" spc="21" dirty="0"/>
              <a:t>и</a:t>
            </a:r>
            <a:r>
              <a:rPr sz="6000" spc="-85" dirty="0"/>
              <a:t> </a:t>
            </a:r>
            <a:r>
              <a:rPr sz="6000" spc="21" dirty="0"/>
              <a:t>ИТ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1655731" y="3796508"/>
            <a:ext cx="6072230" cy="1447080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ИНФОРМАЦИОННЫЕ ТЕХНОЛОГИИ</a:t>
            </a:r>
          </a:p>
        </p:txBody>
      </p:sp>
      <p:sp>
        <p:nvSpPr>
          <p:cNvPr id="5" name="object 5"/>
          <p:cNvSpPr/>
          <p:nvPr/>
        </p:nvSpPr>
        <p:spPr>
          <a:xfrm>
            <a:off x="798475" y="3296442"/>
            <a:ext cx="726434" cy="235745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296177"/>
            <a:ext cx="1143008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 b="1">
              <a:latin typeface="Arial"/>
              <a:cs typeface="Arial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581798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 descr="C:\Documents and Settings\User\Рабочий стол\ИТ технологии\ИТ технологии\ИТ технологии\hq-wallpapers_ru_computer_35622_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8008" y="3010690"/>
            <a:ext cx="3757605" cy="28182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ученик3\Documents\8 класс Катя Морозова\8  класс  информатика\8 класс Морозова Катя\ИТ технологии\servise-------450-267_jpg_576x288_crop_q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47" y="5439582"/>
            <a:ext cx="2692946" cy="122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5863" y="367484"/>
            <a:ext cx="7294368" cy="695510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 - ТЕХНОЛОГИ ПРИЗВАНЫ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7037" y="3653632"/>
            <a:ext cx="1659364" cy="541622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времени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55995" y="4153698"/>
            <a:ext cx="1520190" cy="541622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труда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9201" y="4082260"/>
            <a:ext cx="1535932" cy="541622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энергии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70969" y="3582194"/>
            <a:ext cx="2756716" cy="97250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материальных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ресурсов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0266" y="1828507"/>
            <a:ext cx="11404442" cy="2142060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решать задачи по эффективной организации информационного процесса для снижения затрат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584425" y="4796640"/>
            <a:ext cx="9223742" cy="1280286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во всех сферах человеческой жизни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современного общества.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727697" y="1271023"/>
            <a:ext cx="817950" cy="810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656391" y="3010690"/>
            <a:ext cx="575014" cy="877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941747" y="3082128"/>
            <a:ext cx="64294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369979" y="2582062"/>
            <a:ext cx="575014" cy="877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9828922" y="2681833"/>
            <a:ext cx="575014" cy="877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55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25" grpId="0"/>
      <p:bldP spid="27" grpId="0"/>
      <p:bldP spid="20" grpId="0"/>
      <p:bldP spid="2" grpId="0" animBg="1"/>
      <p:bldP spid="19" grpId="0" animBg="1"/>
      <p:bldP spid="24" grpId="0" animBg="1"/>
      <p:bldP spid="26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12723" y="1367616"/>
            <a:ext cx="11287204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indent="719138" algn="just">
              <a:spcBef>
                <a:spcPct val="50000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Технология написания информации (текста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2954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4763" indent="-4763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ИНФОРМАЦИОННЫЕ ТЕХНОЛОГИИ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b="1639"/>
          <a:stretch>
            <a:fillRect/>
          </a:stretch>
        </p:blipFill>
        <p:spPr bwMode="auto">
          <a:xfrm>
            <a:off x="1298541" y="2153434"/>
            <a:ext cx="34141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161" y="2296310"/>
            <a:ext cx="5500726" cy="398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3449" y="2439186"/>
            <a:ext cx="5629302" cy="37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2077" y="2224872"/>
            <a:ext cx="4572032" cy="428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7037" y="2939252"/>
            <a:ext cx="5429288" cy="336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0639" y="2582062"/>
            <a:ext cx="4714908" cy="369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D:\онлайн уроки\1-2 четверть\6\1 четверть\1 урок\52ce908b2844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70507" y="2796376"/>
            <a:ext cx="4572032" cy="2790721"/>
          </a:xfrm>
          <a:prstGeom prst="rect">
            <a:avLst/>
          </a:prstGeom>
          <a:noFill/>
        </p:spPr>
      </p:pic>
      <p:pic>
        <p:nvPicPr>
          <p:cNvPr id="1033" name="Picture 9" descr="D:\онлайн уроки\1-2 четверть\6\1 четверть\1 урок\300px-BH_Selestat_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4161" y="2439186"/>
            <a:ext cx="5611130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12723" y="1367616"/>
            <a:ext cx="11287204" cy="121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indent="719138" algn="just">
              <a:spcBef>
                <a:spcPct val="50000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Технология средств доставки информации (письма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2954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4763" indent="-4763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ИНФОРМАЦИОННЫЕ ТЕХНОЛОГИИ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37" y="2582062"/>
            <a:ext cx="4286280" cy="348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077" y="2867814"/>
            <a:ext cx="4143395" cy="321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475" y="2796375"/>
            <a:ext cx="4214842" cy="323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9135" y="2867814"/>
            <a:ext cx="6013450" cy="315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285" y="2796376"/>
            <a:ext cx="528641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9135" y="2653500"/>
            <a:ext cx="6072230" cy="38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285" y="3010690"/>
            <a:ext cx="52052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3010690"/>
            <a:ext cx="570732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41615" y="2867814"/>
            <a:ext cx="5857916" cy="372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12723" y="1367616"/>
            <a:ext cx="11287204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indent="719138" algn="just">
              <a:spcBef>
                <a:spcPct val="50000"/>
              </a:spcBef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2954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4763" indent="-4763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ИНФОРМАЦИОННЫЕ ТЕХНОЛОГИИ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941351" y="2867814"/>
            <a:ext cx="3857652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indent="719138" algn="ctr">
              <a:spcBef>
                <a:spcPct val="50000"/>
              </a:spcBef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Внутренняя</a:t>
            </a:r>
            <a:endParaRPr lang="ru-RU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9847" y="1367616"/>
            <a:ext cx="11287204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indent="719138" algn="ctr">
              <a:spcBef>
                <a:spcPct val="50000"/>
              </a:spcBef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Информационная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технология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870837" y="2939252"/>
            <a:ext cx="3500462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indent="719138" algn="ctr">
              <a:spcBef>
                <a:spcPct val="50000"/>
              </a:spcBef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Внешняя</a:t>
            </a:r>
            <a:endParaRPr lang="ru-RU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955">
            <a:off x="3157742" y="1881319"/>
            <a:ext cx="404806" cy="112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306384">
            <a:off x="8726501" y="1994967"/>
            <a:ext cx="796022" cy="93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27037" y="3367880"/>
            <a:ext cx="43576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способы и методы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12850" y="3439318"/>
            <a:ext cx="515692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технические средства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7697" y="4296574"/>
            <a:ext cx="60722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карандаш, ручка, тетрадь, бумага, мел, доска,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проектор,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экран,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кодоскоп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кабинет, стол, стул,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ученик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учитель, завуч, директор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книга, компьютер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1285" y="4368012"/>
            <a:ext cx="4357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беседа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урок,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тестирование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опрос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способы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методы проведения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уроков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20" y="1296178"/>
            <a:ext cx="12032655" cy="1834284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ИТ - технологии охватывают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все ресурсы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необходимые для управления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информацией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особенно компьютеры, программное обеспечение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сети необходимые для</a:t>
            </a:r>
            <a:endParaRPr lang="ru-RU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847" y="4939516"/>
            <a:ext cx="1762084" cy="541622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создания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8739" y="4939516"/>
            <a:ext cx="1794016" cy="541622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хранения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0507" y="4939516"/>
            <a:ext cx="2181686" cy="541622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управления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42275" y="4939516"/>
            <a:ext cx="1799081" cy="541622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передачи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71167" y="4939516"/>
            <a:ext cx="1361077" cy="541622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поиска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4689" y="5868210"/>
            <a:ext cx="3183178" cy="664733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информации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\Рабочий стол\ИТ технологии\Abstract-Business-Information-Technologies-Background-774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5151" y="5511020"/>
            <a:ext cx="2297093" cy="1263351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ИТ технологии\hq-wallpapers_ru_computer_35622_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5439582"/>
            <a:ext cx="2281850" cy="131654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69913" y="224608"/>
            <a:ext cx="10467608" cy="1311064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ЧЕРТЫ СОВРЕМЕННЫХ ИТ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037" y="3502998"/>
            <a:ext cx="648633" cy="11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9795" y="3510756"/>
            <a:ext cx="648633" cy="11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0964" y="3510756"/>
            <a:ext cx="648633" cy="11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0634" y="3502998"/>
            <a:ext cx="648633" cy="11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866" y="3502998"/>
            <a:ext cx="648633" cy="11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35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599" y="367484"/>
            <a:ext cx="10544681" cy="726288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 - ТЕХНОЛОГИИ  ВКЛЮЧАЮТ В СЕБЯ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655731" y="2880816"/>
            <a:ext cx="1074332" cy="541622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Сети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5013317" y="2796376"/>
            <a:ext cx="2276328" cy="541622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Терминалы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8870969" y="2796376"/>
            <a:ext cx="1415579" cy="541622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Услуги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ИТ технологии\912-it_jpg_576x288_crop_q1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28"/>
          <a:stretch/>
        </p:blipFill>
        <p:spPr bwMode="auto">
          <a:xfrm>
            <a:off x="420303" y="4100555"/>
            <a:ext cx="5168184" cy="243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ИТ технологии\iphone450_jpg_576x288_crop_q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396" y="4101304"/>
            <a:ext cx="5344017" cy="24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955">
            <a:off x="2425082" y="1284770"/>
            <a:ext cx="648633" cy="138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16939">
            <a:off x="8713613" y="1291759"/>
            <a:ext cx="611383" cy="130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Выгнутая вниз стрелка 12">
            <a:hlinkClick r:id="rId8" action="ppaction://hlinksldjump"/>
          </p:cNvPr>
          <p:cNvSpPr/>
          <p:nvPr/>
        </p:nvSpPr>
        <p:spPr>
          <a:xfrm>
            <a:off x="10301656" y="6533476"/>
            <a:ext cx="862521" cy="3686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6259" y="1296178"/>
            <a:ext cx="611383" cy="130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39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12723" y="1367616"/>
            <a:ext cx="11287204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indent="719138" algn="just">
              <a:spcBef>
                <a:spcPct val="50000"/>
              </a:spcBef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2954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4763" indent="-4763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ИНФОРМАЦИОННЫЕ ТЕХНОЛОГИИ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1285" y="1296178"/>
            <a:ext cx="112157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Arial" pitchFamily="34" charset="0"/>
                <a:cs typeface="Arial" pitchFamily="34" charset="0"/>
              </a:rPr>
              <a:t>Кроме вычислительной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техники</a:t>
            </a:r>
          </a:p>
          <a:p>
            <a:pPr algn="ctr"/>
            <a:r>
              <a:rPr lang="ru-RU" sz="3000" dirty="0" smtClean="0">
                <a:latin typeface="Arial" pitchFamily="34" charset="0"/>
                <a:cs typeface="Arial" pitchFamily="34" charset="0"/>
              </a:rPr>
              <a:t> информационные технологии включают</a:t>
            </a:r>
          </a:p>
          <a:p>
            <a:pPr algn="ctr"/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 технические средства связи,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000" dirty="0" smtClean="0">
                <a:latin typeface="Arial" pitchFamily="34" charset="0"/>
                <a:cs typeface="Arial" pitchFamily="34" charset="0"/>
              </a:rPr>
              <a:t>телевидение 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радио.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000" dirty="0" smtClean="0">
                <a:latin typeface="Arial" pitchFamily="34" charset="0"/>
                <a:cs typeface="Arial" pitchFamily="34" charset="0"/>
              </a:rPr>
              <a:t>Информатика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 информационные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000" dirty="0" smtClean="0">
                <a:latin typeface="Arial" pitchFamily="34" charset="0"/>
                <a:cs typeface="Arial" pitchFamily="34" charset="0"/>
              </a:rPr>
              <a:t>технологии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взаимодополняют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друг друга.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(5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1747" y="4225136"/>
            <a:ext cx="3255474" cy="2419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12723" y="1367616"/>
            <a:ext cx="11287204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indent="719138" algn="just">
              <a:spcBef>
                <a:spcPct val="50000"/>
              </a:spcBef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2954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4763" indent="-4763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</a:t>
            </a:r>
            <a:endParaRPr lang="ru-R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1285" y="1840855"/>
            <a:ext cx="112157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понимается под информационными технологиями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 algn="ctr">
              <a:buAutoNum type="arabicPeriod"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Приведите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пример внешних составляющих информационных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технологий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ЗАДАНИЕ ДЛЯ САМОСТОЯТЕЛЬНОЙ РАБОТЫ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t="33812"/>
          <a:stretch>
            <a:fillRect/>
          </a:stretch>
        </p:blipFill>
        <p:spPr bwMode="auto">
          <a:xfrm>
            <a:off x="298409" y="3582194"/>
            <a:ext cx="1143008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12723" y="1510492"/>
            <a:ext cx="110014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Информацию, данную в таблице, разделите на группы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внешних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внутренних составляющих информационных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технологий: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8475" y="1350388"/>
            <a:ext cx="111443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</a:p>
          <a:p>
            <a:pPr marL="87313" indent="720725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Понятие «Технология»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87313" indent="720725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Информационные технологии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87313" indent="720725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Дисциплина 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нформационных технологий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87313" indent="720725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Отрасль информационных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технологий</a:t>
            </a:r>
          </a:p>
          <a:p>
            <a:pPr marL="87313" indent="720725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История информационных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технологий</a:t>
            </a:r>
          </a:p>
          <a:p>
            <a:pPr marL="87313" indent="720725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Основные черты информационных технологий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224608"/>
            <a:ext cx="11715832" cy="126661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898525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 УРОКА</a:t>
            </a: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ПРОВЕРКА САМОСТОЯТЕЛЬНОЙ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РАБОТЫ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742262"/>
            <a:ext cx="10648553" cy="42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marL="4763" indent="534988" algn="just">
              <a:spcBef>
                <a:spcPct val="50000"/>
              </a:spcBef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 кодировке ASCII каждый символ кодируется 8 битами. Укажите информационный объём сообщения</a:t>
            </a:r>
          </a:p>
          <a:p>
            <a:pPr marL="4763" indent="534988" algn="ctr">
              <a:spcBef>
                <a:spcPct val="50000"/>
              </a:spcBef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A FRIEND IN NEED IS A FRIEND INDEED!</a:t>
            </a:r>
          </a:p>
          <a:p>
            <a:pPr marL="4763" indent="-4763" algn="just">
              <a:spcBef>
                <a:spcPct val="50000"/>
              </a:spcBef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4763" indent="-4763" algn="just">
              <a:spcBef>
                <a:spcPct val="50000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Решение: 36 · 8 = 288 бит = 36 байт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ПРОВЕРКА САМОСТОЯТЕЛЬНОЙ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РАБОТЫ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821" t="49056" r="2695" b="3774"/>
          <a:stretch>
            <a:fillRect/>
          </a:stretch>
        </p:blipFill>
        <p:spPr>
          <a:xfrm>
            <a:off x="369847" y="2510624"/>
            <a:ext cx="10572824" cy="1785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1285" y="4796640"/>
            <a:ext cx="112872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 algn="just">
              <a:spcBef>
                <a:spcPct val="5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Решение: 1280 · 1024 · 32/8/1024/1024 = 5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Мбт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4763" indent="-4763" algn="just">
              <a:spcBef>
                <a:spcPct val="5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Ответ: 5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Мбт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4763" indent="-4763" algn="just">
              <a:spcBef>
                <a:spcPct val="50000"/>
              </a:spcBef>
            </a:pP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1821" r="2695" b="69811"/>
          <a:stretch>
            <a:fillRect/>
          </a:stretch>
        </p:blipFill>
        <p:spPr>
          <a:xfrm>
            <a:off x="584161" y="1224740"/>
            <a:ext cx="10572824" cy="114300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ПОНЯТИЕ ТЕХНОЛОГИЯ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367616"/>
            <a:ext cx="11215766" cy="306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>
              <a:spcBef>
                <a:spcPct val="5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Слово «технология» (греческое) составлено из слов «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techne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 мастерство, искусство, умение и «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logos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 - наука, и означает последовательное выполнение определенных действий с помощью необходимых средств, методов и условий для достижения намеченной цели.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s://wallbox.ru/wallpapers/main/201435/5712eb42345f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5995" y="4153698"/>
            <a:ext cx="4119300" cy="249876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4763" indent="5349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ИНФОРМАЦИОННЫЕ ТЕХНОЛОГИИ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55599" y="1510492"/>
            <a:ext cx="10648553" cy="485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marL="4763" indent="534988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полном изучении любого процесса объём накопленной информации и степень её взаимосвязи бывает настолько сложным, что их обработка практически невозможна без дополнительных средств и инструментов. С развитием науки и техники процесс сбора, обработки и передачи информации стал намного эффективнее. В этом процессе главная роль отведена компьютерам и другим техническим средствам. Их применение привело не только к ускорению обмена информацией, но и к ускорению поиска нужной информации и её обработке, стало возможным сохранение всех её ранее указанных свойств.</a:t>
            </a:r>
            <a:endParaRPr lang="ru-RU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095" y="1296178"/>
            <a:ext cx="11795344" cy="695510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(информационно-коммуникационные технологии)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723" y="4796640"/>
            <a:ext cx="11212771" cy="633955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информации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285" y="5582458"/>
            <a:ext cx="11358642" cy="97250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indent="723900"/>
            <a:r>
              <a:rPr lang="ru-RU" sz="2800" dirty="0">
                <a:latin typeface="Arial" pitchFamily="34" charset="0"/>
                <a:cs typeface="Arial" pitchFamily="34" charset="0"/>
              </a:rPr>
              <a:t>Специалистов в области информационных систем и технологий часто называют ИТ- или IT-специалистами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51036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4763" indent="-4763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ИНФОРМАЦИОННЫЕ ТЕХНОЛОГИИ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98409" y="2081996"/>
            <a:ext cx="115729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723" y="291761"/>
            <a:ext cx="11231920" cy="1218731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3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ДИСЦИПЛИНА ИНФОРМАЦИОННЫХ ТЕХНОЛОГИЙ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69913" y="4868078"/>
            <a:ext cx="10715700" cy="1834284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информации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не только компьютерные технологии</a:t>
            </a:r>
          </a:p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2982465870"/>
              </p:ext>
            </p:extLst>
          </p:nvPr>
        </p:nvGraphicFramePr>
        <p:xfrm>
          <a:off x="655599" y="1153302"/>
          <a:ext cx="10838782" cy="4022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832443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7037" y="3734057"/>
            <a:ext cx="7379345" cy="633955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3400" b="1" dirty="0">
                <a:latin typeface="Arial" pitchFamily="34" charset="0"/>
                <a:cs typeface="Arial" pitchFamily="34" charset="0"/>
              </a:rPr>
              <a:t>информационных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систем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ученик3\Documents\8 класс Катя Морозова\8  класс  информатика\8 класс Морозова Катя\ИТ технологии\intel-450-267_jpg_576x288_crop_q70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541" y="4439450"/>
            <a:ext cx="4735457" cy="216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еник3\Documents\8 класс Катя Морозова\8  класс  информатика\8 класс Морозова Катя\ИТ технологии\seo-450-267_jpg_576x288_crop_q70.jp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391" y="4510888"/>
            <a:ext cx="4735457" cy="216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2851686050"/>
              </p:ext>
            </p:extLst>
          </p:nvPr>
        </p:nvGraphicFramePr>
        <p:xfrm>
          <a:off x="1441417" y="1077836"/>
          <a:ext cx="9412584" cy="2633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1285" y="296046"/>
            <a:ext cx="11356891" cy="1280286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ОТРАСЛЬ ИНФОРМАЦИОННЫХ ТЕХНОЛОГИЙ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4b9eedebf8fd7657dfce0d15c83e9b4fe9544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9938</TotalTime>
  <Words>471</Words>
  <Application>Microsoft Office PowerPoint</Application>
  <PresentationFormat>Произвольный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Информатика и ИТ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919</cp:revision>
  <dcterms:created xsi:type="dcterms:W3CDTF">2020-04-13T08:05:16Z</dcterms:created>
  <dcterms:modified xsi:type="dcterms:W3CDTF">2020-11-27T04:17:47Z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