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1"/>
  </p:notesMasterIdLst>
  <p:sldIdLst>
    <p:sldId id="256" r:id="rId2"/>
    <p:sldId id="761" r:id="rId3"/>
    <p:sldId id="755" r:id="rId4"/>
    <p:sldId id="749" r:id="rId5"/>
    <p:sldId id="763" r:id="rId6"/>
    <p:sldId id="764" r:id="rId7"/>
    <p:sldId id="765" r:id="rId8"/>
    <p:sldId id="766" r:id="rId9"/>
    <p:sldId id="762" r:id="rId10"/>
  </p:sldIdLst>
  <p:sldSz cx="12169775" cy="7021513"/>
  <p:notesSz cx="5765800" cy="3244850"/>
  <p:custDataLst>
    <p:tags r:id="rId12"/>
  </p:custDataLst>
  <p:defaultTextStyle>
    <a:defPPr>
      <a:defRPr lang="ru-RU"/>
    </a:defPPr>
    <a:lvl1pPr marL="0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1pPr>
    <a:lvl2pPr marL="973745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2pPr>
    <a:lvl3pPr marL="1947489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3pPr>
    <a:lvl4pPr marL="2921234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4pPr>
    <a:lvl5pPr marL="3894978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5pPr>
    <a:lvl6pPr marL="4868723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6pPr>
    <a:lvl7pPr marL="5842467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7pPr>
    <a:lvl8pPr marL="6816212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8pPr>
    <a:lvl9pPr marL="7789956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6232">
          <p15:clr>
            <a:srgbClr val="A4A3A4"/>
          </p15:clr>
        </p15:guide>
        <p15:guide id="2" pos="4559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encoding="windows-1251"/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4F81BD"/>
    <a:srgbClr val="FFDC6D"/>
    <a:srgbClr val="465723"/>
    <a:srgbClr val="633AB4"/>
    <a:srgbClr val="5593AF"/>
    <a:srgbClr val="649DB4"/>
    <a:srgbClr val="73A7B9"/>
    <a:srgbClr val="8CB1BE"/>
    <a:srgbClr val="9BBBC3"/>
    <a:srgbClr val="AAC5C8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799B23B-EC83-4686-B30A-512413B5E67A}" styleName="Светлый стиль 3 - акцент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3B4B98B0-60AC-42C2-AFA5-B58CD77FA1E5}" styleName="Светлый стиль 1 -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6985" autoAdjust="0"/>
    <p:restoredTop sz="96237" autoAdjust="0"/>
  </p:normalViewPr>
  <p:slideViewPr>
    <p:cSldViewPr>
      <p:cViewPr>
        <p:scale>
          <a:sx n="66" d="100"/>
          <a:sy n="66" d="100"/>
        </p:scale>
        <p:origin x="-192" y="-72"/>
      </p:cViewPr>
      <p:guideLst>
        <p:guide orient="horz" pos="6232"/>
        <p:guide pos="4559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265488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5D52B5E-DB3C-40F9-8E6B-6BAB1652772B}" type="datetimeFigureOut">
              <a:rPr lang="ru-RU" smtClean="0"/>
              <a:pPr/>
              <a:t>11.03.2021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827213" y="242888"/>
            <a:ext cx="2111375" cy="12176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576263" y="1541463"/>
            <a:ext cx="4613275" cy="14605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265488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F75A1B3-B390-4E91-8A60-806F512D27F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9910556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2733" y="2176668"/>
            <a:ext cx="10344309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5466" y="3932047"/>
            <a:ext cx="8518843" cy="2154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3/11/2021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4765" y="221635"/>
            <a:ext cx="10900241" cy="677108"/>
          </a:xfrm>
        </p:spPr>
        <p:txBody>
          <a:bodyPr lIns="0" tIns="0" rIns="0" bIns="0"/>
          <a:lstStyle>
            <a:lvl1pPr>
              <a:defRPr sz="44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920481" y="2125031"/>
            <a:ext cx="10328814" cy="461665"/>
          </a:xfrm>
        </p:spPr>
        <p:txBody>
          <a:bodyPr lIns="0" tIns="0" rIns="0" bIns="0"/>
          <a:lstStyle>
            <a:lvl1pPr>
              <a:defRPr sz="3000" b="0" i="1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3/11/2021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4765" y="221635"/>
            <a:ext cx="10900241" cy="677108"/>
          </a:xfrm>
        </p:spPr>
        <p:txBody>
          <a:bodyPr lIns="0" tIns="0" rIns="0" bIns="0"/>
          <a:lstStyle>
            <a:lvl1pPr>
              <a:defRPr sz="44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8490" y="1614948"/>
            <a:ext cx="5293852" cy="2154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67435" y="1614948"/>
            <a:ext cx="5293852" cy="2154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3/11/2021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>
    <p:rand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1096" y="153990"/>
            <a:ext cx="11927184" cy="928871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4765" y="221635"/>
            <a:ext cx="10900241" cy="677108"/>
          </a:xfrm>
        </p:spPr>
        <p:txBody>
          <a:bodyPr lIns="0" tIns="0" rIns="0" bIns="0"/>
          <a:lstStyle>
            <a:lvl1pPr>
              <a:defRPr sz="44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3/11/2021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3/11/2021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>
    <p:rand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ижний колонтитул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3/11/2021</a:t>
            </a:fld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random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1079" y="1160211"/>
            <a:ext cx="11927184" cy="5732633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141096" y="153990"/>
            <a:ext cx="11927184" cy="928871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4765" y="221635"/>
            <a:ext cx="10900241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920481" y="2125031"/>
            <a:ext cx="10328814" cy="2154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00" b="0" i="1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37724" y="6530006"/>
            <a:ext cx="3894328" cy="5847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8489" y="6530006"/>
            <a:ext cx="2799048" cy="5847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3/11/2021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62238" y="6530006"/>
            <a:ext cx="2799048" cy="5847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</p:sldLayoutIdLst>
  <p:transition>
    <p:random/>
  </p:transition>
  <p:timing>
    <p:tnLst>
      <p:par>
        <p:cTn id="1" dur="indefinite" restart="never" nodeType="tmRoot"/>
      </p:par>
    </p:tnLst>
  </p:timing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973745">
        <a:defRPr>
          <a:latin typeface="+mn-lt"/>
          <a:ea typeface="+mn-ea"/>
          <a:cs typeface="+mn-cs"/>
        </a:defRPr>
      </a:lvl2pPr>
      <a:lvl3pPr marL="1947489">
        <a:defRPr>
          <a:latin typeface="+mn-lt"/>
          <a:ea typeface="+mn-ea"/>
          <a:cs typeface="+mn-cs"/>
        </a:defRPr>
      </a:lvl3pPr>
      <a:lvl4pPr marL="2921234">
        <a:defRPr>
          <a:latin typeface="+mn-lt"/>
          <a:ea typeface="+mn-ea"/>
          <a:cs typeface="+mn-cs"/>
        </a:defRPr>
      </a:lvl4pPr>
      <a:lvl5pPr marL="3894978">
        <a:defRPr>
          <a:latin typeface="+mn-lt"/>
          <a:ea typeface="+mn-ea"/>
          <a:cs typeface="+mn-cs"/>
        </a:defRPr>
      </a:lvl5pPr>
      <a:lvl6pPr marL="4868723">
        <a:defRPr>
          <a:latin typeface="+mn-lt"/>
          <a:ea typeface="+mn-ea"/>
          <a:cs typeface="+mn-cs"/>
        </a:defRPr>
      </a:lvl6pPr>
      <a:lvl7pPr marL="5842467">
        <a:defRPr>
          <a:latin typeface="+mn-lt"/>
          <a:ea typeface="+mn-ea"/>
          <a:cs typeface="+mn-cs"/>
        </a:defRPr>
      </a:lvl7pPr>
      <a:lvl8pPr marL="6816212">
        <a:defRPr>
          <a:latin typeface="+mn-lt"/>
          <a:ea typeface="+mn-ea"/>
          <a:cs typeface="+mn-cs"/>
        </a:defRPr>
      </a:lvl8pPr>
      <a:lvl9pPr marL="7789956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973745">
        <a:defRPr>
          <a:latin typeface="+mn-lt"/>
          <a:ea typeface="+mn-ea"/>
          <a:cs typeface="+mn-cs"/>
        </a:defRPr>
      </a:lvl2pPr>
      <a:lvl3pPr marL="1947489">
        <a:defRPr>
          <a:latin typeface="+mn-lt"/>
          <a:ea typeface="+mn-ea"/>
          <a:cs typeface="+mn-cs"/>
        </a:defRPr>
      </a:lvl3pPr>
      <a:lvl4pPr marL="2921234">
        <a:defRPr>
          <a:latin typeface="+mn-lt"/>
          <a:ea typeface="+mn-ea"/>
          <a:cs typeface="+mn-cs"/>
        </a:defRPr>
      </a:lvl4pPr>
      <a:lvl5pPr marL="3894978">
        <a:defRPr>
          <a:latin typeface="+mn-lt"/>
          <a:ea typeface="+mn-ea"/>
          <a:cs typeface="+mn-cs"/>
        </a:defRPr>
      </a:lvl5pPr>
      <a:lvl6pPr marL="4868723">
        <a:defRPr>
          <a:latin typeface="+mn-lt"/>
          <a:ea typeface="+mn-ea"/>
          <a:cs typeface="+mn-cs"/>
        </a:defRPr>
      </a:lvl6pPr>
      <a:lvl7pPr marL="5842467">
        <a:defRPr>
          <a:latin typeface="+mn-lt"/>
          <a:ea typeface="+mn-ea"/>
          <a:cs typeface="+mn-cs"/>
        </a:defRPr>
      </a:lvl7pPr>
      <a:lvl8pPr marL="6816212">
        <a:defRPr>
          <a:latin typeface="+mn-lt"/>
          <a:ea typeface="+mn-ea"/>
          <a:cs typeface="+mn-cs"/>
        </a:defRPr>
      </a:lvl8pPr>
      <a:lvl9pPr marL="7789956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2.xml"/><Relationship Id="rId1" Type="http://schemas.openxmlformats.org/officeDocument/2006/relationships/video" Target="file:///D:\&#1086;&#1085;&#1083;&#1072;&#1081;&#1085;%20&#1091;&#1088;&#1086;&#1082;&#1080;\1-2%20&#1095;&#1077;&#1090;&#1074;&#1077;&#1088;&#1090;&#1100;\6\4%20&#1095;&#1077;&#1090;&#1074;&#1077;&#1088;&#1090;&#1100;\6-4-70\&#1042;&#1080;&#1076;&#1077;&#1086;%2011-03-2021%20233255.mp4" TargetMode="External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Layout" Target="../slideLayouts/slideLayout2.xml"/><Relationship Id="rId1" Type="http://schemas.openxmlformats.org/officeDocument/2006/relationships/video" Target="file:///D:\&#1086;&#1085;&#1083;&#1072;&#1081;&#1085;%20&#1091;&#1088;&#1086;&#1082;&#1080;\1-2%20&#1095;&#1077;&#1090;&#1074;&#1077;&#1088;&#1090;&#1100;\6\4%20&#1095;&#1077;&#1090;&#1074;&#1077;&#1088;&#1090;&#1100;\6-4-70\&#1042;&#1080;&#1076;&#1077;&#1086;%2011-03-2021%20234229.mp4" TargetMode="External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slideLayout" Target="../slideLayouts/slideLayout2.xml"/><Relationship Id="rId1" Type="http://schemas.openxmlformats.org/officeDocument/2006/relationships/video" Target="file:///D:\&#1086;&#1085;&#1083;&#1072;&#1081;&#1085;%20&#1091;&#1088;&#1086;&#1082;&#1080;\1-2%20&#1095;&#1077;&#1090;&#1074;&#1077;&#1088;&#1090;&#1100;\6\4%20&#1095;&#1077;&#1090;&#1074;&#1077;&#1088;&#1090;&#1100;\6-4-70\&#1042;&#1080;&#1076;&#1077;&#1086;%2011-03-2021%20234830.mp4" TargetMode="External"/><Relationship Id="rId4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slideLayout" Target="../slideLayouts/slideLayout2.xml"/><Relationship Id="rId1" Type="http://schemas.openxmlformats.org/officeDocument/2006/relationships/video" Target="file:///D:\&#1086;&#1085;&#1083;&#1072;&#1081;&#1085;%20&#1091;&#1088;&#1086;&#1082;&#1080;\1-2%20&#1095;&#1077;&#1090;&#1074;&#1077;&#1088;&#1090;&#1100;\6\4%20&#1095;&#1077;&#1090;&#1074;&#1077;&#1088;&#1090;&#1100;\6-4-70\&#1042;&#1080;&#1076;&#1077;&#1086;%2012-03-2021%20000045.mp4" TargetMode="External"/><Relationship Id="rId4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" y="3322"/>
            <a:ext cx="12157712" cy="2209509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2"/>
                </a:lnTo>
                <a:lnTo>
                  <a:pt x="5759640" y="1020952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817687" y="538956"/>
            <a:ext cx="8612662" cy="954737"/>
          </a:xfrm>
          <a:prstGeom prst="rect">
            <a:avLst/>
          </a:prstGeom>
        </p:spPr>
        <p:txBody>
          <a:bodyPr vert="horz" wrap="square" lIns="0" tIns="31104" rIns="0" bIns="0" rtlCol="0">
            <a:spAutoFit/>
          </a:bodyPr>
          <a:lstStyle/>
          <a:p>
            <a:pPr marL="27048">
              <a:spcBef>
                <a:spcPts val="243"/>
              </a:spcBef>
            </a:pPr>
            <a:r>
              <a:rPr sz="6000" spc="-11" dirty="0">
                <a:latin typeface="Arial" pitchFamily="34" charset="0"/>
                <a:cs typeface="Arial" pitchFamily="34" charset="0"/>
              </a:rPr>
              <a:t>Информатика </a:t>
            </a:r>
            <a:r>
              <a:rPr sz="6000" spc="21" dirty="0">
                <a:latin typeface="Arial" pitchFamily="34" charset="0"/>
                <a:cs typeface="Arial" pitchFamily="34" charset="0"/>
              </a:rPr>
              <a:t>и</a:t>
            </a:r>
            <a:r>
              <a:rPr sz="6000" spc="-85" dirty="0">
                <a:latin typeface="Arial" pitchFamily="34" charset="0"/>
                <a:cs typeface="Arial" pitchFamily="34" charset="0"/>
              </a:rPr>
              <a:t> </a:t>
            </a:r>
            <a:r>
              <a:rPr sz="6000" spc="21" dirty="0">
                <a:latin typeface="Arial" pitchFamily="34" charset="0"/>
                <a:cs typeface="Arial" pitchFamily="34" charset="0"/>
              </a:rPr>
              <a:t>ИТ</a:t>
            </a:r>
            <a:endParaRPr sz="600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684287" y="3482998"/>
            <a:ext cx="726434" cy="1971974"/>
          </a:xfrm>
          <a:custGeom>
            <a:avLst/>
            <a:gdLst/>
            <a:ahLst/>
            <a:cxnLst/>
            <a:rect l="l" t="t" r="r" b="b"/>
            <a:pathLst>
              <a:path w="344170" h="740410">
                <a:moveTo>
                  <a:pt x="343828" y="0"/>
                </a:moveTo>
                <a:lnTo>
                  <a:pt x="0" y="0"/>
                </a:lnTo>
                <a:lnTo>
                  <a:pt x="0" y="740144"/>
                </a:lnTo>
                <a:lnTo>
                  <a:pt x="343828" y="740144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8029103" y="2912525"/>
            <a:ext cx="3540447" cy="335029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8" name="object 8"/>
          <p:cNvGrpSpPr/>
          <p:nvPr/>
        </p:nvGrpSpPr>
        <p:grpSpPr>
          <a:xfrm>
            <a:off x="9892263" y="460623"/>
            <a:ext cx="1338943" cy="1372699"/>
            <a:chOff x="4686759" y="212867"/>
            <a:chExt cx="634365" cy="634365"/>
          </a:xfrm>
        </p:grpSpPr>
        <p:sp>
          <p:nvSpPr>
            <p:cNvPr id="9" name="object 9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603608" y="0"/>
                  </a:moveTo>
                  <a:lnTo>
                    <a:pt x="0" y="0"/>
                  </a:lnTo>
                  <a:lnTo>
                    <a:pt x="0" y="603609"/>
                  </a:lnTo>
                  <a:lnTo>
                    <a:pt x="603608" y="603609"/>
                  </a:lnTo>
                  <a:lnTo>
                    <a:pt x="603608" y="0"/>
                  </a:lnTo>
                  <a:close/>
                </a:path>
              </a:pathLst>
            </a:custGeom>
            <a:solidFill>
              <a:srgbClr val="00A65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8" y="0"/>
                  </a:lnTo>
                  <a:lnTo>
                    <a:pt x="603608" y="603609"/>
                  </a:lnTo>
                  <a:lnTo>
                    <a:pt x="0" y="603609"/>
                  </a:lnTo>
                  <a:lnTo>
                    <a:pt x="0" y="0"/>
                  </a:lnTo>
                  <a:close/>
                </a:path>
              </a:pathLst>
            </a:custGeom>
            <a:ln w="30481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1" name="object 11"/>
          <p:cNvSpPr txBox="1"/>
          <p:nvPr/>
        </p:nvSpPr>
        <p:spPr>
          <a:xfrm>
            <a:off x="10427408" y="542760"/>
            <a:ext cx="365897" cy="772805"/>
          </a:xfrm>
          <a:prstGeom prst="rect">
            <a:avLst/>
          </a:prstGeom>
        </p:spPr>
        <p:txBody>
          <a:bodyPr vert="horz" wrap="square" lIns="0" tIns="33811" rIns="0" bIns="0" rtlCol="0">
            <a:spAutoFit/>
          </a:bodyPr>
          <a:lstStyle/>
          <a:p>
            <a:pPr algn="ctr">
              <a:spcBef>
                <a:spcPts val="266"/>
              </a:spcBef>
            </a:pPr>
            <a:r>
              <a:rPr lang="ru-RU" sz="4800" b="1" dirty="0" smtClean="0">
                <a:solidFill>
                  <a:schemeClr val="bg1"/>
                </a:solidFill>
                <a:latin typeface="Arial"/>
                <a:cs typeface="Arial"/>
              </a:rPr>
              <a:t>6</a:t>
            </a:r>
            <a:endParaRPr sz="4800" b="1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0013977" y="1253722"/>
            <a:ext cx="1071570" cy="456834"/>
          </a:xfrm>
          <a:prstGeom prst="rect">
            <a:avLst/>
          </a:prstGeom>
        </p:spPr>
        <p:txBody>
          <a:bodyPr vert="horz" wrap="square" lIns="0" tIns="25696" rIns="0" bIns="0" rtlCol="0">
            <a:spAutoFit/>
          </a:bodyPr>
          <a:lstStyle/>
          <a:p>
            <a:pPr algn="ctr">
              <a:spcBef>
                <a:spcPts val="202"/>
              </a:spcBef>
            </a:pPr>
            <a:r>
              <a:rPr sz="2800" b="1" spc="11" dirty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к</a:t>
            </a:r>
            <a:r>
              <a:rPr sz="2800" b="1" spc="-11" dirty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ласс</a:t>
            </a:r>
            <a:endParaRPr sz="28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3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69887" y="615156"/>
            <a:ext cx="11684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4" name="object 4"/>
          <p:cNvSpPr txBox="1"/>
          <p:nvPr/>
        </p:nvSpPr>
        <p:spPr>
          <a:xfrm>
            <a:off x="1798607" y="3655077"/>
            <a:ext cx="5429288" cy="1570191"/>
          </a:xfrm>
          <a:prstGeom prst="rect">
            <a:avLst/>
          </a:prstGeom>
        </p:spPr>
        <p:txBody>
          <a:bodyPr vert="horz" wrap="square" lIns="0" tIns="91965" rIns="0" bIns="0" rtlCol="0">
            <a:spAutoFit/>
          </a:bodyPr>
          <a:lstStyle/>
          <a:p>
            <a:pPr marL="27048" marR="10819"/>
            <a:r>
              <a:rPr lang="ru-RU" sz="4800" b="1" spc="-21" dirty="0" smtClean="0">
                <a:solidFill>
                  <a:srgbClr val="2365C7"/>
                </a:solidFill>
                <a:latin typeface="Arial"/>
                <a:cs typeface="Arial"/>
              </a:rPr>
              <a:t>ОБОБЩАЮЩЕЕ ПОВТОРЕНИЕ</a:t>
            </a:r>
            <a:endParaRPr lang="ru-RU" sz="4800" b="1" spc="-21" dirty="0" smtClean="0">
              <a:solidFill>
                <a:srgbClr val="2365C7"/>
              </a:solidFill>
              <a:latin typeface="Arial"/>
              <a:cs typeface="Arial"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Текст 4"/>
          <p:cNvSpPr>
            <a:spLocks noGrp="1"/>
          </p:cNvSpPr>
          <p:nvPr>
            <p:ph type="body" idx="1"/>
          </p:nvPr>
        </p:nvSpPr>
        <p:spPr>
          <a:xfrm>
            <a:off x="655599" y="1568375"/>
            <a:ext cx="10644262" cy="2739211"/>
          </a:xfrm>
        </p:spPr>
        <p:txBody>
          <a:bodyPr/>
          <a:lstStyle/>
          <a:p>
            <a:pPr indent="625475">
              <a:spcBef>
                <a:spcPts val="600"/>
              </a:spcBef>
              <a:spcAft>
                <a:spcPts val="600"/>
              </a:spcAft>
              <a:buAutoNum type="arabicPeriod"/>
            </a:pPr>
            <a:r>
              <a:rPr lang="ru-RU" sz="2800" i="0" dirty="0" smtClean="0"/>
              <a:t> </a:t>
            </a:r>
            <a:r>
              <a:rPr lang="ru-RU" sz="2800" i="0" dirty="0" smtClean="0"/>
              <a:t>Распечатайте на одном листе с обеих сторон </a:t>
            </a:r>
            <a:r>
              <a:rPr lang="ru-RU" sz="2800" i="0" dirty="0" smtClean="0"/>
              <a:t>двухстраничный документ.</a:t>
            </a:r>
          </a:p>
          <a:p>
            <a:pPr indent="625475">
              <a:spcBef>
                <a:spcPts val="600"/>
              </a:spcBef>
              <a:spcAft>
                <a:spcPts val="600"/>
              </a:spcAft>
              <a:buAutoNum type="arabicPeriod"/>
            </a:pPr>
            <a:r>
              <a:rPr lang="ru-RU" sz="2800" i="0" dirty="0" smtClean="0"/>
              <a:t>В </a:t>
            </a:r>
            <a:r>
              <a:rPr lang="ru-RU" sz="2800" i="0" dirty="0" smtClean="0"/>
              <a:t>целях повторения и закрепления знаний отобразите </a:t>
            </a:r>
            <a:r>
              <a:rPr lang="ru-RU" sz="2800" i="0" dirty="0" smtClean="0"/>
              <a:t>полученные знания </a:t>
            </a:r>
            <a:r>
              <a:rPr lang="ru-RU" sz="2800" i="0" dirty="0" smtClean="0"/>
              <a:t>в течение года в вашей тетради, используя </a:t>
            </a:r>
            <a:r>
              <a:rPr lang="ru-RU" sz="2800" i="0" dirty="0" smtClean="0"/>
              <a:t>возможности программы </a:t>
            </a:r>
            <a:r>
              <a:rPr lang="ru-RU" sz="2800" i="0" dirty="0" smtClean="0"/>
              <a:t>MS </a:t>
            </a:r>
            <a:r>
              <a:rPr lang="ru-RU" sz="2800" i="0" dirty="0" err="1" smtClean="0"/>
              <a:t>Word</a:t>
            </a:r>
            <a:r>
              <a:rPr lang="ru-RU" sz="2800" i="0" dirty="0" smtClean="0"/>
              <a:t> </a:t>
            </a:r>
            <a:r>
              <a:rPr lang="ru-RU" sz="2800" i="0" dirty="0" smtClean="0"/>
              <a:t>(</a:t>
            </a:r>
            <a:r>
              <a:rPr lang="ru-RU" sz="2800" i="0" dirty="0" smtClean="0"/>
              <a:t>в виде таблиц, различных видов текста </a:t>
            </a:r>
            <a:r>
              <a:rPr lang="ru-RU" sz="2800" i="0" dirty="0" smtClean="0"/>
              <a:t>и чертежей </a:t>
            </a:r>
            <a:r>
              <a:rPr lang="ru-RU" sz="2800" i="0" dirty="0" smtClean="0"/>
              <a:t>и т.д.)</a:t>
            </a:r>
            <a:endParaRPr lang="ru-RU" sz="2800" i="0" dirty="0" smtClean="0"/>
          </a:p>
        </p:txBody>
      </p:sp>
      <p:sp>
        <p:nvSpPr>
          <p:cNvPr id="8" name="object 2"/>
          <p:cNvSpPr txBox="1">
            <a:spLocks/>
          </p:cNvSpPr>
          <p:nvPr/>
        </p:nvSpPr>
        <p:spPr>
          <a:xfrm>
            <a:off x="382505" y="367484"/>
            <a:ext cx="11463022" cy="620282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marL="27048" lvl="0" algn="ctr" defTabSz="914400">
              <a:spcBef>
                <a:spcPts val="277"/>
              </a:spcBef>
              <a:defRPr/>
            </a:pPr>
            <a:r>
              <a:rPr kumimoji="0" lang="ru-RU" b="1" i="0" u="none" strike="noStrike" kern="0" cap="none" spc="-21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ПОВТОРЕНИЕ</a:t>
            </a:r>
            <a:r>
              <a:rPr kumimoji="0" lang="ru-RU" b="1" i="0" u="none" strike="noStrike" kern="0" cap="none" spc="-21" normalizeH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 </a:t>
            </a:r>
            <a:r>
              <a:rPr kumimoji="0" lang="ru-RU" b="1" i="0" u="none" strike="noStrike" kern="0" cap="none" spc="-21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САМОСТОЯТЕЛЬНОЙ </a:t>
            </a:r>
            <a:r>
              <a:rPr kumimoji="0" lang="ru-RU" b="1" i="0" u="none" strike="noStrike" kern="0" cap="none" spc="-21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РАБОТЫ</a:t>
            </a:r>
            <a:endParaRPr kumimoji="0" lang="ru-RU" b="1" i="0" u="none" strike="noStrike" kern="0" cap="none" spc="-21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12169775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0"/>
            <a:ext cx="12169775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Текст 4"/>
          <p:cNvSpPr>
            <a:spLocks noGrp="1"/>
          </p:cNvSpPr>
          <p:nvPr>
            <p:ph type="body" idx="1"/>
          </p:nvPr>
        </p:nvSpPr>
        <p:spPr>
          <a:xfrm>
            <a:off x="441285" y="1867682"/>
            <a:ext cx="10858576" cy="984885"/>
          </a:xfrm>
        </p:spPr>
        <p:txBody>
          <a:bodyPr/>
          <a:lstStyle/>
          <a:p>
            <a:endParaRPr lang="ru-RU" sz="3200" i="0" dirty="0" smtClean="0"/>
          </a:p>
          <a:p>
            <a:pPr indent="717550" algn="just"/>
            <a:endParaRPr lang="ru-RU" sz="3200" i="0" dirty="0" smtClean="0"/>
          </a:p>
        </p:txBody>
      </p:sp>
      <p:sp>
        <p:nvSpPr>
          <p:cNvPr id="8" name="object 2"/>
          <p:cNvSpPr txBox="1">
            <a:spLocks/>
          </p:cNvSpPr>
          <p:nvPr/>
        </p:nvSpPr>
        <p:spPr>
          <a:xfrm>
            <a:off x="382505" y="224608"/>
            <a:ext cx="11463022" cy="712615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marL="27048" lvl="0" algn="ctr" defTabSz="914400">
              <a:spcBef>
                <a:spcPts val="277"/>
              </a:spcBef>
              <a:defRPr/>
            </a:pPr>
            <a:r>
              <a:rPr lang="ru-RU" sz="4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ПОВТОРЕНИЕ</a:t>
            </a:r>
            <a:endParaRPr kumimoji="0" lang="ru-RU" sz="4400" b="1" i="0" u="none" strike="noStrike" kern="0" cap="none" spc="-21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15362" name="Rectangle 2"/>
          <p:cNvSpPr>
            <a:spLocks noChangeArrowheads="1"/>
          </p:cNvSpPr>
          <p:nvPr/>
        </p:nvSpPr>
        <p:spPr bwMode="auto">
          <a:xfrm>
            <a:off x="0" y="0"/>
            <a:ext cx="12169775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5364" name="Rectangle 4"/>
          <p:cNvSpPr>
            <a:spLocks noChangeArrowheads="1"/>
          </p:cNvSpPr>
          <p:nvPr/>
        </p:nvSpPr>
        <p:spPr bwMode="auto">
          <a:xfrm>
            <a:off x="0" y="0"/>
            <a:ext cx="12169775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441286" y="1583622"/>
            <a:ext cx="11287204" cy="35702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63538">
              <a:spcBef>
                <a:spcPts val="600"/>
              </a:spcBef>
              <a:buAutoNum type="arabicPeriod"/>
            </a:pPr>
            <a:r>
              <a:rPr lang="ru-RU" sz="3600" dirty="0" smtClean="0">
                <a:latin typeface="Arial" pitchFamily="34" charset="0"/>
                <a:cs typeface="Arial" pitchFamily="34" charset="0"/>
              </a:rPr>
              <a:t>Покажите 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на примерах, как перенести слово на другую строку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indent="363538">
              <a:spcBef>
                <a:spcPts val="600"/>
              </a:spcBef>
              <a:buAutoNum type="arabicPeriod"/>
            </a:pPr>
            <a:r>
              <a:rPr lang="ru-RU" sz="3600" dirty="0" smtClean="0">
                <a:latin typeface="Arial" pitchFamily="34" charset="0"/>
                <a:cs typeface="Arial" pitchFamily="34" charset="0"/>
              </a:rPr>
              <a:t>Объясните 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на примерах, как скопировать выделенную 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часть текста.</a:t>
            </a:r>
          </a:p>
          <a:p>
            <a:pPr indent="363538">
              <a:spcBef>
                <a:spcPts val="600"/>
              </a:spcBef>
              <a:buAutoNum type="arabicPeriod"/>
            </a:pPr>
            <a:r>
              <a:rPr lang="ru-RU" sz="3600" dirty="0" smtClean="0">
                <a:latin typeface="Arial" pitchFamily="34" charset="0"/>
                <a:cs typeface="Arial" pitchFamily="34" charset="0"/>
              </a:rPr>
              <a:t>Покажите 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на примерах, как отформатировать 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выделенную часть текста.</a:t>
            </a:r>
          </a:p>
        </p:txBody>
      </p:sp>
      <p:sp>
        <p:nvSpPr>
          <p:cNvPr id="29699" name="Rectangle 3"/>
          <p:cNvSpPr>
            <a:spLocks noChangeArrowheads="1"/>
          </p:cNvSpPr>
          <p:nvPr/>
        </p:nvSpPr>
        <p:spPr bwMode="auto">
          <a:xfrm>
            <a:off x="0" y="0"/>
            <a:ext cx="121697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9701" name="Rectangle 5"/>
          <p:cNvSpPr>
            <a:spLocks noChangeArrowheads="1"/>
          </p:cNvSpPr>
          <p:nvPr/>
        </p:nvSpPr>
        <p:spPr bwMode="auto">
          <a:xfrm>
            <a:off x="0" y="923925"/>
            <a:ext cx="12169775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0722" name="Rectangle 2"/>
          <p:cNvSpPr>
            <a:spLocks noChangeArrowheads="1"/>
          </p:cNvSpPr>
          <p:nvPr/>
        </p:nvSpPr>
        <p:spPr bwMode="auto">
          <a:xfrm>
            <a:off x="0" y="0"/>
            <a:ext cx="12169775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1746" name="Rectangle 2"/>
          <p:cNvSpPr>
            <a:spLocks noChangeArrowheads="1"/>
          </p:cNvSpPr>
          <p:nvPr/>
        </p:nvSpPr>
        <p:spPr bwMode="auto">
          <a:xfrm>
            <a:off x="0" y="0"/>
            <a:ext cx="12169775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2770" name="Rectangle 2"/>
          <p:cNvSpPr>
            <a:spLocks noChangeArrowheads="1"/>
          </p:cNvSpPr>
          <p:nvPr/>
        </p:nvSpPr>
        <p:spPr bwMode="auto">
          <a:xfrm>
            <a:off x="0" y="0"/>
            <a:ext cx="12169775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12169775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ject 2"/>
          <p:cNvSpPr txBox="1">
            <a:spLocks/>
          </p:cNvSpPr>
          <p:nvPr/>
        </p:nvSpPr>
        <p:spPr>
          <a:xfrm>
            <a:off x="382505" y="367484"/>
            <a:ext cx="11463022" cy="620282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marL="27048" lvl="0" algn="ctr" defTabSz="914400">
              <a:spcBef>
                <a:spcPts val="277"/>
              </a:spcBef>
              <a:defRPr/>
            </a:pPr>
            <a:r>
              <a:rPr lang="ru-RU" b="1" kern="0" spc="-21" dirty="0" smtClean="0">
                <a:solidFill>
                  <a:schemeClr val="bg1"/>
                </a:solidFill>
                <a:latin typeface="Arial"/>
                <a:ea typeface="+mj-ea"/>
                <a:cs typeface="Arial"/>
              </a:rPr>
              <a:t>ПОВТОРЕНИЕ</a:t>
            </a:r>
            <a:endParaRPr kumimoji="0" lang="ru-RU" b="1" i="0" u="none" strike="noStrike" kern="0" cap="none" spc="-21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12169775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0"/>
            <a:ext cx="12169775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512723" y="1439054"/>
            <a:ext cx="11287204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63538"/>
            <a:r>
              <a:rPr lang="ru-RU" sz="4000" dirty="0" smtClean="0">
                <a:latin typeface="Arial" pitchFamily="34" charset="0"/>
                <a:cs typeface="Arial" pitchFamily="34" charset="0"/>
              </a:rPr>
              <a:t>6. Подготовьте следующий документ, используя </a:t>
            </a:r>
            <a:r>
              <a:rPr lang="ru-RU" sz="4000" dirty="0" smtClean="0">
                <a:latin typeface="Arial" pitchFamily="34" charset="0"/>
                <a:cs typeface="Arial" pitchFamily="34" charset="0"/>
              </a:rPr>
              <a:t>возможности </a:t>
            </a:r>
            <a:r>
              <a:rPr lang="ru-RU" sz="4000" dirty="0" err="1" smtClean="0">
                <a:latin typeface="Arial" pitchFamily="34" charset="0"/>
                <a:cs typeface="Arial" pitchFamily="34" charset="0"/>
              </a:rPr>
              <a:t>Word</a:t>
            </a:r>
            <a:r>
              <a:rPr lang="ru-RU" sz="4000" dirty="0" smtClean="0">
                <a:latin typeface="Arial" pitchFamily="34" charset="0"/>
                <a:cs typeface="Arial" pitchFamily="34" charset="0"/>
              </a:rPr>
              <a:t>.</a:t>
            </a:r>
            <a:endParaRPr lang="ru-RU" sz="40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441549" y="2582062"/>
            <a:ext cx="6858048" cy="41902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ject 2"/>
          <p:cNvSpPr txBox="1">
            <a:spLocks/>
          </p:cNvSpPr>
          <p:nvPr/>
        </p:nvSpPr>
        <p:spPr>
          <a:xfrm>
            <a:off x="382505" y="367484"/>
            <a:ext cx="11463022" cy="620282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marL="27048" lvl="0" algn="ctr" defTabSz="914400">
              <a:spcBef>
                <a:spcPts val="277"/>
              </a:spcBef>
              <a:defRPr/>
            </a:pPr>
            <a:r>
              <a:rPr lang="ru-RU" b="1" kern="0" spc="-21" dirty="0" smtClean="0">
                <a:solidFill>
                  <a:schemeClr val="bg1"/>
                </a:solidFill>
                <a:latin typeface="Arial"/>
                <a:ea typeface="+mj-ea"/>
                <a:cs typeface="Arial"/>
              </a:rPr>
              <a:t>ПОВТОРЕНИЕ</a:t>
            </a:r>
            <a:endParaRPr kumimoji="0" lang="ru-RU" b="1" i="0" u="none" strike="noStrike" kern="0" cap="none" spc="-21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12169775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0"/>
            <a:ext cx="12169775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798607" y="1796244"/>
            <a:ext cx="7686675" cy="3467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" name="Видео 11-03-2021 233255.mp4">
            <a:hlinkClick r:id="" action="ppaction://media"/>
          </p:cNvPr>
          <p:cNvPicPr>
            <a:picLocks noRot="1" noChangeAspect="1"/>
          </p:cNvPicPr>
          <p:nvPr>
            <a:videoFile r:link="rId1"/>
          </p:nvPr>
        </p:nvPicPr>
        <p:blipFill>
          <a:blip r:embed="rId4"/>
          <a:stretch>
            <a:fillRect/>
          </a:stretch>
        </p:blipFill>
        <p:spPr>
          <a:xfrm>
            <a:off x="298409" y="1296178"/>
            <a:ext cx="11430080" cy="5304272"/>
          </a:xfrm>
          <a:prstGeom prst="rect">
            <a:avLst/>
          </a:prstGeom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4" dur="1" fill="hold"/>
                                        <p:tgtEl>
                                          <p:spTgt spid="10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video>
              <p:cMediaNode>
                <p:cTn id="15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10"/>
                </p:tgtEl>
              </p:cMediaNode>
            </p:video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ject 2"/>
          <p:cNvSpPr txBox="1">
            <a:spLocks/>
          </p:cNvSpPr>
          <p:nvPr/>
        </p:nvSpPr>
        <p:spPr>
          <a:xfrm>
            <a:off x="382505" y="367484"/>
            <a:ext cx="11463022" cy="620282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marL="27048" lvl="0" algn="ctr" defTabSz="914400">
              <a:spcBef>
                <a:spcPts val="277"/>
              </a:spcBef>
              <a:defRPr/>
            </a:pPr>
            <a:r>
              <a:rPr lang="ru-RU" b="1" kern="0" spc="-21" dirty="0" smtClean="0">
                <a:solidFill>
                  <a:schemeClr val="bg1"/>
                </a:solidFill>
                <a:latin typeface="Arial"/>
                <a:ea typeface="+mj-ea"/>
                <a:cs typeface="Arial"/>
              </a:rPr>
              <a:t>ПОВТОРЕНИЕ</a:t>
            </a:r>
            <a:endParaRPr kumimoji="0" lang="ru-RU" b="1" i="0" u="none" strike="noStrike" kern="0" cap="none" spc="-21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12169775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0"/>
            <a:ext cx="12169775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227235" y="1653368"/>
            <a:ext cx="7534275" cy="4048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" name="Видео 11-03-2021 234229.mp4">
            <a:hlinkClick r:id="" action="ppaction://media"/>
          </p:cNvPr>
          <p:cNvPicPr>
            <a:picLocks noRot="1" noChangeAspect="1"/>
          </p:cNvPicPr>
          <p:nvPr>
            <a:videoFile r:link="rId1"/>
          </p:nvPr>
        </p:nvPicPr>
        <p:blipFill>
          <a:blip r:embed="rId4"/>
          <a:stretch>
            <a:fillRect/>
          </a:stretch>
        </p:blipFill>
        <p:spPr>
          <a:xfrm>
            <a:off x="441285" y="1224740"/>
            <a:ext cx="11430080" cy="5572164"/>
          </a:xfrm>
          <a:prstGeom prst="rect">
            <a:avLst/>
          </a:prstGeom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4" dur="1" fill="hold"/>
                                        <p:tgtEl>
                                          <p:spTgt spid="10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video>
              <p:cMediaNode>
                <p:cTn id="15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10"/>
                </p:tgtEl>
              </p:cMediaNode>
            </p:video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084359" y="1581930"/>
            <a:ext cx="7219950" cy="4629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8" name="object 2"/>
          <p:cNvSpPr txBox="1">
            <a:spLocks/>
          </p:cNvSpPr>
          <p:nvPr/>
        </p:nvSpPr>
        <p:spPr>
          <a:xfrm>
            <a:off x="382505" y="367484"/>
            <a:ext cx="11463022" cy="620282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marL="27048" lvl="0" algn="ctr" defTabSz="914400">
              <a:spcBef>
                <a:spcPts val="277"/>
              </a:spcBef>
              <a:defRPr/>
            </a:pPr>
            <a:r>
              <a:rPr lang="ru-RU" b="1" kern="0" spc="-21" dirty="0" smtClean="0">
                <a:solidFill>
                  <a:schemeClr val="bg1"/>
                </a:solidFill>
                <a:latin typeface="Arial"/>
                <a:ea typeface="+mj-ea"/>
                <a:cs typeface="Arial"/>
              </a:rPr>
              <a:t>ПОВТОРЕНИЕ</a:t>
            </a:r>
            <a:endParaRPr kumimoji="0" lang="ru-RU" b="1" i="0" u="none" strike="noStrike" kern="0" cap="none" spc="-21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12169775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0"/>
            <a:ext cx="12169775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9" name="Видео 11-03-2021 234830.mp4">
            <a:hlinkClick r:id="" action="ppaction://media"/>
          </p:cNvPr>
          <p:cNvPicPr>
            <a:picLocks noRot="1" noChangeAspect="1"/>
          </p:cNvPicPr>
          <p:nvPr>
            <a:videoFile r:link="rId1"/>
          </p:nvPr>
        </p:nvPicPr>
        <p:blipFill>
          <a:blip r:embed="rId4"/>
          <a:stretch>
            <a:fillRect/>
          </a:stretch>
        </p:blipFill>
        <p:spPr>
          <a:xfrm>
            <a:off x="369847" y="1296178"/>
            <a:ext cx="11572956" cy="5357850"/>
          </a:xfrm>
          <a:prstGeom prst="rect">
            <a:avLst/>
          </a:prstGeom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4" dur="1" fill="hold"/>
                                        <p:tgtEl>
                                          <p:spTgt spid="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video>
              <p:cMediaNode>
                <p:cTn id="15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9"/>
                </p:tgtEl>
              </p:cMediaNode>
            </p:video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ject 2"/>
          <p:cNvSpPr txBox="1">
            <a:spLocks/>
          </p:cNvSpPr>
          <p:nvPr/>
        </p:nvSpPr>
        <p:spPr>
          <a:xfrm>
            <a:off x="382505" y="367484"/>
            <a:ext cx="11463022" cy="620282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marL="27048" lvl="0" algn="ctr" defTabSz="914400">
              <a:spcBef>
                <a:spcPts val="277"/>
              </a:spcBef>
              <a:defRPr/>
            </a:pPr>
            <a:r>
              <a:rPr lang="ru-RU" b="1" kern="0" spc="-21" dirty="0" smtClean="0">
                <a:solidFill>
                  <a:schemeClr val="bg1"/>
                </a:solidFill>
                <a:latin typeface="Arial"/>
                <a:ea typeface="+mj-ea"/>
                <a:cs typeface="Arial"/>
              </a:rPr>
              <a:t>ПОВТОРЕНИЕ</a:t>
            </a:r>
            <a:endParaRPr kumimoji="0" lang="ru-RU" b="1" i="0" u="none" strike="noStrike" kern="0" cap="none" spc="-21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12169775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0"/>
            <a:ext cx="12169775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084359" y="1867682"/>
            <a:ext cx="7439025" cy="4381500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pic>
        <p:nvPicPr>
          <p:cNvPr id="10" name="Видео 12-03-2021 000045.mp4">
            <a:hlinkClick r:id="" action="ppaction://media"/>
          </p:cNvPr>
          <p:cNvPicPr>
            <a:picLocks noRot="1" noChangeAspect="1"/>
          </p:cNvPicPr>
          <p:nvPr>
            <a:videoFile r:link="rId1"/>
          </p:nvPr>
        </p:nvPicPr>
        <p:blipFill>
          <a:blip r:embed="rId4"/>
          <a:stretch>
            <a:fillRect/>
          </a:stretch>
        </p:blipFill>
        <p:spPr>
          <a:xfrm>
            <a:off x="298409" y="1296178"/>
            <a:ext cx="11501518" cy="5465007"/>
          </a:xfrm>
          <a:prstGeom prst="rect">
            <a:avLst/>
          </a:prstGeom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4" dur="1" fill="hold"/>
                                        <p:tgtEl>
                                          <p:spTgt spid="10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video>
              <p:cMediaNode>
                <p:cTn id="15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10"/>
                </p:tgtEl>
              </p:cMediaNode>
            </p:video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ject 2"/>
          <p:cNvSpPr txBox="1">
            <a:spLocks/>
          </p:cNvSpPr>
          <p:nvPr/>
        </p:nvSpPr>
        <p:spPr>
          <a:xfrm>
            <a:off x="382505" y="367484"/>
            <a:ext cx="11463022" cy="620282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marL="27048" lvl="0" algn="ctr" defTabSz="914400">
              <a:spcBef>
                <a:spcPts val="277"/>
              </a:spcBef>
              <a:defRPr/>
            </a:pPr>
            <a:r>
              <a:rPr kumimoji="0" lang="ru-RU" b="1" i="0" u="none" strike="noStrike" kern="0" cap="none" spc="-21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ПОВТОРЕНИЕ</a:t>
            </a:r>
            <a:endParaRPr kumimoji="0" lang="ru-RU" b="1" i="0" u="none" strike="noStrike" kern="0" cap="none" spc="-21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12169775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0"/>
            <a:ext cx="12169775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370111" y="1367616"/>
            <a:ext cx="7072362" cy="53191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UUID" val="{29D6E655-0B78-4B87-A1C5-77B99F91B250}"/>
  <p:tag name="ISPRING_RESOURCE_FOLDER" val="D:\онлайн уроки\6\2 четверть\2-6\6-2-6\"/>
  <p:tag name="ISPRING_PRESENTATION_PATH" val="D:\онлайн уроки\6\2 четверть\2-6\6-2-6.pptx"/>
  <p:tag name="ISPRING_RESOURCE_PATHS_HASH_2" val="ea4aaf2b74fe90e39e761a7fe84b8ee966b0e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10565</TotalTime>
  <Words>103</Words>
  <Application>Microsoft Office PowerPoint</Application>
  <PresentationFormat>Произвольный</PresentationFormat>
  <Paragraphs>18</Paragraphs>
  <Slides>9</Slides>
  <Notes>0</Notes>
  <HiddenSlides>0</HiddenSlides>
  <MMClips>4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Office Theme</vt:lpstr>
      <vt:lpstr>Информатика и ИТ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Информатика и ИТ</dc:title>
  <dc:creator>Lenovo</dc:creator>
  <cp:lastModifiedBy>Пользователь Windows</cp:lastModifiedBy>
  <cp:revision>973</cp:revision>
  <dcterms:created xsi:type="dcterms:W3CDTF">2020-04-13T08:05:16Z</dcterms:created>
  <dcterms:modified xsi:type="dcterms:W3CDTF">2021-03-11T19:13:52Z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LastSaved">
    <vt:filetime>2020-04-13T00:00:00Z</vt:filetime>
  </property>
</Properties>
</file>