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761" r:id="rId3"/>
    <p:sldId id="755" r:id="rId4"/>
    <p:sldId id="749" r:id="rId5"/>
    <p:sldId id="763" r:id="rId6"/>
    <p:sldId id="764" r:id="rId7"/>
    <p:sldId id="765" r:id="rId8"/>
    <p:sldId id="766" r:id="rId9"/>
    <p:sldId id="762" r:id="rId10"/>
  </p:sldIdLst>
  <p:sldSz cx="12169775" cy="7021513"/>
  <p:notesSz cx="5765800" cy="3244850"/>
  <p:custDataLst>
    <p:tags r:id="rId12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6232">
          <p15:clr>
            <a:srgbClr val="A4A3A4"/>
          </p15:clr>
        </p15:guide>
        <p15:guide id="2" pos="45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4F81BD"/>
    <a:srgbClr val="FFDC6D"/>
    <a:srgbClr val="465723"/>
    <a:srgbClr val="633AB4"/>
    <a:srgbClr val="5593AF"/>
    <a:srgbClr val="649DB4"/>
    <a:srgbClr val="73A7B9"/>
    <a:srgbClr val="8CB1BE"/>
    <a:srgbClr val="9BBBC3"/>
    <a:srgbClr val="AAC5C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985" autoAdjust="0"/>
    <p:restoredTop sz="96237" autoAdjust="0"/>
  </p:normalViewPr>
  <p:slideViewPr>
    <p:cSldViewPr>
      <p:cViewPr>
        <p:scale>
          <a:sx n="66" d="100"/>
          <a:sy n="66" d="100"/>
        </p:scale>
        <p:origin x="-192" y="-72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D52B5E-DB3C-40F9-8E6B-6BAB1652772B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75A1B3-B390-4E91-8A60-806F512D27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91055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3/11/2021</a:t>
            </a:fld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6\4%20&#1095;&#1077;&#1090;&#1074;&#1077;&#1088;&#1090;&#1100;\6-4-70\&#1042;&#1080;&#1076;&#1077;&#1086;%2011-03-2021%20233255.mp4" TargetMode="Externa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6\4%20&#1095;&#1077;&#1090;&#1074;&#1077;&#1088;&#1090;&#1100;\6-4-70\&#1042;&#1080;&#1076;&#1077;&#1086;%2011-03-2021%20234229.mp4" TargetMode="Externa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6\4%20&#1095;&#1077;&#1090;&#1074;&#1077;&#1088;&#1090;&#1100;\6-4-70\&#1042;&#1080;&#1076;&#1077;&#1086;%2011-03-2021%20234830.mp4" TargetMode="Externa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6\4%20&#1095;&#1077;&#1090;&#1074;&#1077;&#1088;&#1090;&#1100;\6-4-70\&#1042;&#1080;&#1076;&#1077;&#1086;%2012-03-2021%20000045.mp4" TargetMode="Externa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17687" y="538956"/>
            <a:ext cx="8612662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>
                <a:latin typeface="Arial" pitchFamily="34" charset="0"/>
                <a:cs typeface="Arial" pitchFamily="34" charset="0"/>
              </a:rPr>
              <a:t>Информатика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</a:t>
            </a:r>
            <a:r>
              <a:rPr sz="6000" spc="-85" dirty="0">
                <a:latin typeface="Arial" pitchFamily="34" charset="0"/>
                <a:cs typeface="Arial" pitchFamily="34" charset="0"/>
              </a:rPr>
              <a:t>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ИТ</a:t>
            </a:r>
            <a:endParaRPr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84287" y="3482998"/>
            <a:ext cx="726434" cy="197197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029103" y="2912525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algn="ctr"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53722"/>
            <a:ext cx="1071570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87" y="615156"/>
            <a:ext cx="1168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object 4"/>
          <p:cNvSpPr txBox="1"/>
          <p:nvPr/>
        </p:nvSpPr>
        <p:spPr>
          <a:xfrm>
            <a:off x="1798607" y="3655077"/>
            <a:ext cx="5429288" cy="1570191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800" b="1" spc="-21" dirty="0" smtClean="0">
                <a:solidFill>
                  <a:srgbClr val="2365C7"/>
                </a:solidFill>
                <a:latin typeface="Arial"/>
                <a:cs typeface="Arial"/>
              </a:rPr>
              <a:t>ОБОБЩАЮЩЕЕ ПОВТОРЕНИЕ</a:t>
            </a:r>
            <a:endParaRPr lang="ru-RU" sz="4800" b="1" spc="-21" dirty="0" smtClean="0">
              <a:solidFill>
                <a:srgbClr val="2365C7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55599" y="1568375"/>
            <a:ext cx="10644262" cy="2739211"/>
          </a:xfrm>
        </p:spPr>
        <p:txBody>
          <a:bodyPr/>
          <a:lstStyle/>
          <a:p>
            <a:pPr indent="625475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ru-RU" sz="2800" i="0" dirty="0" smtClean="0"/>
              <a:t> </a:t>
            </a:r>
            <a:r>
              <a:rPr lang="ru-RU" sz="2800" i="0" dirty="0" smtClean="0"/>
              <a:t>Распечатайте на одном листе с обеих сторон </a:t>
            </a:r>
            <a:r>
              <a:rPr lang="ru-RU" sz="2800" i="0" dirty="0" smtClean="0"/>
              <a:t>двухстраничный документ.</a:t>
            </a:r>
          </a:p>
          <a:p>
            <a:pPr indent="625475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ru-RU" sz="2800" i="0" dirty="0" smtClean="0"/>
              <a:t>В </a:t>
            </a:r>
            <a:r>
              <a:rPr lang="ru-RU" sz="2800" i="0" dirty="0" smtClean="0"/>
              <a:t>целях повторения и закрепления знаний отобразите </a:t>
            </a:r>
            <a:r>
              <a:rPr lang="ru-RU" sz="2800" i="0" dirty="0" smtClean="0"/>
              <a:t>полученные знания </a:t>
            </a:r>
            <a:r>
              <a:rPr lang="ru-RU" sz="2800" i="0" dirty="0" smtClean="0"/>
              <a:t>в течение года в вашей тетради, используя </a:t>
            </a:r>
            <a:r>
              <a:rPr lang="ru-RU" sz="2800" i="0" dirty="0" smtClean="0"/>
              <a:t>возможности программы </a:t>
            </a:r>
            <a:r>
              <a:rPr lang="ru-RU" sz="2800" i="0" dirty="0" smtClean="0"/>
              <a:t>MS </a:t>
            </a:r>
            <a:r>
              <a:rPr lang="ru-RU" sz="2800" i="0" dirty="0" err="1" smtClean="0"/>
              <a:t>Word</a:t>
            </a:r>
            <a:r>
              <a:rPr lang="ru-RU" sz="2800" i="0" dirty="0" smtClean="0"/>
              <a:t> </a:t>
            </a:r>
            <a:r>
              <a:rPr lang="ru-RU" sz="2800" i="0" dirty="0" smtClean="0"/>
              <a:t>(</a:t>
            </a:r>
            <a:r>
              <a:rPr lang="ru-RU" sz="2800" i="0" dirty="0" smtClean="0"/>
              <a:t>в виде таблиц, различных видов текста </a:t>
            </a:r>
            <a:r>
              <a:rPr lang="ru-RU" sz="2800" i="0" dirty="0" smtClean="0"/>
              <a:t>и чертежей </a:t>
            </a:r>
            <a:r>
              <a:rPr lang="ru-RU" sz="2800" i="0" dirty="0" smtClean="0"/>
              <a:t>и т.д.)</a:t>
            </a:r>
            <a:endParaRPr lang="ru-RU" sz="28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463022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ПОВТОРЕНИЕ</a:t>
            </a:r>
            <a:r>
              <a:rPr kumimoji="0" lang="ru-RU" b="1" i="0" u="none" strike="noStrike" kern="0" cap="none" spc="-21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САМОСТОЯТЕЛЬНОЙ </a:t>
            </a: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41285" y="1867682"/>
            <a:ext cx="10858576" cy="984885"/>
          </a:xfrm>
        </p:spPr>
        <p:txBody>
          <a:bodyPr/>
          <a:lstStyle/>
          <a:p>
            <a:endParaRPr lang="ru-RU" sz="3200" i="0" dirty="0" smtClean="0"/>
          </a:p>
          <a:p>
            <a:pPr indent="717550" algn="just"/>
            <a:endParaRPr lang="ru-RU" sz="32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224608"/>
            <a:ext cx="1146302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ПОВТОРЕНИЕ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41286" y="1583622"/>
            <a:ext cx="11287204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3538">
              <a:spcBef>
                <a:spcPts val="600"/>
              </a:spcBef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Покажите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на примерах, как перенести слово на другую строку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363538">
              <a:spcBef>
                <a:spcPts val="600"/>
              </a:spcBef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Объясните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на примерах, как скопировать выделенную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часть текста.</a:t>
            </a:r>
          </a:p>
          <a:p>
            <a:pPr indent="363538">
              <a:spcBef>
                <a:spcPts val="600"/>
              </a:spcBef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Покажите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на примерах, как отформатировать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выделенную часть текста.</a:t>
            </a: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0" y="923925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463022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ПОВТОРЕНИЕ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12723" y="1439054"/>
            <a:ext cx="112872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3538"/>
            <a:r>
              <a:rPr lang="ru-RU" sz="4000" dirty="0" smtClean="0">
                <a:latin typeface="Arial" pitchFamily="34" charset="0"/>
                <a:cs typeface="Arial" pitchFamily="34" charset="0"/>
              </a:rPr>
              <a:t>6. Подготовьте следующий документ, используя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возможности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Word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41549" y="2582062"/>
            <a:ext cx="6858048" cy="4190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463022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ПОВТОРЕНИЕ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8607" y="1796244"/>
            <a:ext cx="7686675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Видео 11-03-2021 233255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98409" y="1296178"/>
            <a:ext cx="11430080" cy="5304272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463022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ПОВТОРЕНИЕ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27235" y="1653368"/>
            <a:ext cx="7534275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Видео 11-03-2021 234229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41285" y="1224740"/>
            <a:ext cx="11430080" cy="5572164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84359" y="1581930"/>
            <a:ext cx="7219950" cy="462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463022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ПОВТОРЕНИЕ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Видео 11-03-2021 234830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69847" y="1296178"/>
            <a:ext cx="11572956" cy="535785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463022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ПОВТОРЕНИЕ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84359" y="1867682"/>
            <a:ext cx="7439025" cy="43815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Видео 12-03-2021 000045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98409" y="1296178"/>
            <a:ext cx="11501518" cy="5465007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463022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ПОВТОРЕНИЕ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70111" y="1367616"/>
            <a:ext cx="7072362" cy="5319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29D6E655-0B78-4B87-A1C5-77B99F91B250}"/>
  <p:tag name="ISPRING_RESOURCE_FOLDER" val="D:\онлайн уроки\6\2 четверть\2-6\6-2-6\"/>
  <p:tag name="ISPRING_PRESENTATION_PATH" val="D:\онлайн уроки\6\2 четверть\2-6\6-2-6.pptx"/>
  <p:tag name="ISPRING_RESOURCE_PATHS_HASH_2" val="ea4aaf2b74fe90e39e761a7fe84b8ee966b0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10565</TotalTime>
  <Words>103</Words>
  <Application>Microsoft Office PowerPoint</Application>
  <PresentationFormat>Произвольный</PresentationFormat>
  <Paragraphs>18</Paragraphs>
  <Slides>9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Информатика и ИТ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973</cp:revision>
  <dcterms:created xsi:type="dcterms:W3CDTF">2020-04-13T08:05:16Z</dcterms:created>
  <dcterms:modified xsi:type="dcterms:W3CDTF">2021-03-11T19:13:52Z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