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754" r:id="rId3"/>
    <p:sldId id="755" r:id="rId4"/>
    <p:sldId id="756" r:id="rId5"/>
    <p:sldId id="757" r:id="rId6"/>
    <p:sldId id="760" r:id="rId7"/>
    <p:sldId id="758" r:id="rId8"/>
    <p:sldId id="759" r:id="rId9"/>
    <p:sldId id="749" r:id="rId10"/>
    <p:sldId id="761" r:id="rId11"/>
  </p:sldIdLst>
  <p:sldSz cx="12169775" cy="7021513"/>
  <p:notesSz cx="5765800" cy="3244850"/>
  <p:custDataLst>
    <p:tags r:id="rId1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85" autoAdjust="0"/>
    <p:restoredTop sz="96237" autoAdjust="0"/>
  </p:normalViewPr>
  <p:slideViewPr>
    <p:cSldViewPr>
      <p:cViewPr>
        <p:scale>
          <a:sx n="75" d="100"/>
          <a:sy n="75" d="100"/>
        </p:scale>
        <p:origin x="120" y="18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798607" y="3345042"/>
            <a:ext cx="5429288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РАСПЕЧАТКА ДОКУМЕНТА В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WORD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568375"/>
            <a:ext cx="10644262" cy="2739211"/>
          </a:xfrm>
        </p:spPr>
        <p:txBody>
          <a:bodyPr/>
          <a:lstStyle/>
          <a:p>
            <a:pPr indent="625475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i="0" dirty="0" smtClean="0"/>
              <a:t> </a:t>
            </a:r>
            <a:r>
              <a:rPr lang="ru-RU" sz="2800" i="0" dirty="0" smtClean="0"/>
              <a:t>Распечатайте на одном листе с обеих сторон </a:t>
            </a:r>
            <a:r>
              <a:rPr lang="ru-RU" sz="2800" i="0" dirty="0" smtClean="0"/>
              <a:t>двухстраничный документ.</a:t>
            </a:r>
          </a:p>
          <a:p>
            <a:pPr indent="625475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2800" i="0" dirty="0" smtClean="0"/>
              <a:t>В </a:t>
            </a:r>
            <a:r>
              <a:rPr lang="ru-RU" sz="2800" i="0" dirty="0" smtClean="0"/>
              <a:t>целях повторения и закрепления знаний отобразите </a:t>
            </a:r>
            <a:r>
              <a:rPr lang="ru-RU" sz="2800" i="0" dirty="0" smtClean="0"/>
              <a:t>полученные знания </a:t>
            </a:r>
            <a:r>
              <a:rPr lang="ru-RU" sz="2800" i="0" dirty="0" smtClean="0"/>
              <a:t>в течение года в вашей тетради, используя </a:t>
            </a:r>
            <a:r>
              <a:rPr lang="ru-RU" sz="2800" i="0" dirty="0" smtClean="0"/>
              <a:t>возможности программы </a:t>
            </a:r>
            <a:r>
              <a:rPr lang="ru-RU" sz="2800" i="0" dirty="0" smtClean="0"/>
              <a:t>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 </a:t>
            </a:r>
            <a:r>
              <a:rPr lang="ru-RU" sz="2800" i="0" dirty="0" smtClean="0"/>
              <a:t>(</a:t>
            </a:r>
            <a:r>
              <a:rPr lang="ru-RU" sz="2800" i="0" dirty="0" smtClean="0"/>
              <a:t>в виде таблиц, различных видов текста </a:t>
            </a:r>
            <a:r>
              <a:rPr lang="ru-RU" sz="2800" i="0" dirty="0" smtClean="0"/>
              <a:t>и чертежей </a:t>
            </a:r>
            <a:r>
              <a:rPr lang="ru-RU" sz="2800" i="0" dirty="0" smtClean="0"/>
              <a:t>и т.д.)</a:t>
            </a: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7417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СЛОВА</a:t>
            </a:r>
            <a:endParaRPr kumimoji="0" lang="ru-RU" sz="48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13119" y="1653368"/>
            <a:ext cx="46626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печать документа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возможности принтера</a:t>
            </a:r>
            <a:endParaRPr lang="ru-RU" sz="3200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РАСПЕЧАТКА ДОКУМЕНТА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1286" y="1367616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/>
            <a:r>
              <a:rPr lang="ru-RU" sz="3600" dirty="0" smtClean="0">
                <a:latin typeface="Arial" pitchFamily="34" charset="0"/>
                <a:cs typeface="Arial" pitchFamily="34" charset="0"/>
              </a:rPr>
              <a:t>Распечатка документа - не сложная работа.</a:t>
            </a:r>
          </a:p>
          <a:p>
            <a:pPr indent="363538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Перед печатью можно просмотреть документ и указать, какие страницы требуется напечатать.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363538"/>
            <a:r>
              <a:rPr lang="ru-RU" sz="3600" dirty="0" smtClean="0">
                <a:latin typeface="Arial" pitchFamily="34" charset="0"/>
                <a:cs typeface="Arial" pitchFamily="34" charset="0"/>
              </a:rPr>
              <a:t>У современных принтеров много разных возможностей для распечатки документов. </a:t>
            </a:r>
          </a:p>
          <a:p>
            <a:pPr indent="363538"/>
            <a:r>
              <a:rPr lang="ru-RU" sz="3600" dirty="0" smtClean="0">
                <a:latin typeface="Arial" pitchFamily="34" charset="0"/>
                <a:cs typeface="Arial" pitchFamily="34" charset="0"/>
              </a:rPr>
              <a:t>Например, размещение на одном листе нескольких страниц текста, распечатка документа в виде буклета или книжки и т. д.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49484"/>
            <a:ext cx="1146302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ПРЕДВАРИТЕЛЬНЫЙ ПРОСМОТР ДОКУМЕНТА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1285" y="1367616"/>
            <a:ext cx="114300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На вкладке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нажмите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Печать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Для предварительного просмотра каждой страницы используйте стрелки в нижней части окна предварительного просмотра.</a:t>
            </a:r>
            <a:r>
              <a:rPr lang="ru-RU" sz="3200" dirty="0" smtClean="0"/>
              <a:t> </a:t>
            </a:r>
          </a:p>
          <a:p>
            <a:pPr indent="711200"/>
            <a:endParaRPr lang="ru-RU" sz="3200" dirty="0" smtClean="0"/>
          </a:p>
          <a:p>
            <a:pPr indent="711200"/>
            <a:endParaRPr lang="ru-RU" sz="3200" dirty="0" smtClean="0"/>
          </a:p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текст отображается слишком мелко, увеличьте масштаб с помощью ползунка в нижней части страницы.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t="20000"/>
          <a:stretch>
            <a:fillRect/>
          </a:stretch>
        </p:blipFill>
        <p:spPr bwMode="auto">
          <a:xfrm>
            <a:off x="3584557" y="3296442"/>
            <a:ext cx="3880211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t="33333"/>
          <a:stretch>
            <a:fillRect/>
          </a:stretch>
        </p:blipFill>
        <p:spPr bwMode="auto">
          <a:xfrm>
            <a:off x="2267240" y="5653896"/>
            <a:ext cx="601793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49484"/>
            <a:ext cx="1146302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ПРЕДВАРИТЕЛЬНЫЙ ПРОСМОТР ДОКУМЕНТА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41681" y="1367616"/>
            <a:ext cx="84296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Выберите количество копий и любые другие нужные параметры, а затем нажмите кнопку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Печать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226971" y="1296178"/>
            <a:ext cx="2357454" cy="533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185" y="3225004"/>
            <a:ext cx="5010150" cy="2162175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2298673" y="4510888"/>
            <a:ext cx="1857388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1" name="Рисунок 20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185" y="3510756"/>
            <a:ext cx="4056014" cy="2371737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>
            <a:off x="2227235" y="4868078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" name="Рисунок 23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4623" y="3439318"/>
            <a:ext cx="4286280" cy="2495809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2298673" y="5225268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49484"/>
            <a:ext cx="11463022" cy="589504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ПРЕДВАРИТЕЛЬНЫЙ ПРОСМОТР ДОКУМЕНТА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226971" y="1296178"/>
            <a:ext cx="2357454" cy="5334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5" name="Прямая со стрелкой 24"/>
          <p:cNvCxnSpPr/>
          <p:nvPr/>
        </p:nvCxnSpPr>
        <p:spPr>
          <a:xfrm flipV="1">
            <a:off x="2298673" y="6225400"/>
            <a:ext cx="2143140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Рисунок 19" descr="5.JPG"/>
          <p:cNvPicPr>
            <a:picLocks noChangeAspect="1"/>
          </p:cNvPicPr>
          <p:nvPr/>
        </p:nvPicPr>
        <p:blipFill>
          <a:blip r:embed="rId3"/>
          <a:srcRect t="1572"/>
          <a:stretch>
            <a:fillRect/>
          </a:stretch>
        </p:blipFill>
        <p:spPr>
          <a:xfrm>
            <a:off x="4227499" y="1796244"/>
            <a:ext cx="3429024" cy="4721192"/>
          </a:xfrm>
          <a:prstGeom prst="rect">
            <a:avLst/>
          </a:prstGeom>
        </p:spPr>
      </p:pic>
      <p:pic>
        <p:nvPicPr>
          <p:cNvPr id="23" name="Рисунок 22" descr="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441" y="1867682"/>
            <a:ext cx="3429024" cy="4491111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>
            <a:off x="2370111" y="5939648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ПЕЧАТЬ КОНКРЕТНЫХ СТРАНИЦ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41285" y="1367616"/>
            <a:ext cx="1114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Печать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конкретных страниц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На вкладке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Файл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нажмите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Печать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Чтобы напечатать только определенные страницы, свойства документа или исправления и комментарии, в разделе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Настройка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щелкните стрелку в правой части кнопки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Напечатать все страницы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(по умолчанию), чтобы увидеть все варианты.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96046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ПЕЧАТЬ КОНКРЕТНЫХ СТРАНИЦ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923925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5995" y="1224740"/>
            <a:ext cx="4286280" cy="538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599998"/>
            <a:ext cx="10644262" cy="4339650"/>
          </a:xfrm>
        </p:spPr>
        <p:txBody>
          <a:bodyPr/>
          <a:lstStyle/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Можно </a:t>
            </a:r>
            <a:r>
              <a:rPr lang="ru-RU" sz="2800" i="0" dirty="0" smtClean="0"/>
              <a:t>ли одновременно напечатать страницы документа </a:t>
            </a:r>
            <a:r>
              <a:rPr lang="ru-RU" sz="2800" i="0" dirty="0" smtClean="0"/>
              <a:t>без поочередности?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 </a:t>
            </a:r>
            <a:r>
              <a:rPr lang="ru-RU" sz="2800" i="0" dirty="0" smtClean="0"/>
              <a:t>Как можно распечатать несколько страна одном </a:t>
            </a:r>
            <a:r>
              <a:rPr lang="ru-RU" sz="2800" i="0" dirty="0" smtClean="0"/>
              <a:t>листе?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Как </a:t>
            </a:r>
            <a:r>
              <a:rPr lang="ru-RU" sz="2800" i="0" dirty="0" smtClean="0"/>
              <a:t>можно распечатать только выделенную часть текста</a:t>
            </a:r>
            <a:r>
              <a:rPr lang="ru-RU" sz="2800" i="0" dirty="0" smtClean="0"/>
              <a:t>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Как </a:t>
            </a:r>
            <a:r>
              <a:rPr lang="ru-RU" sz="2800" i="0" dirty="0" smtClean="0"/>
              <a:t>можно распечатать только четные страницы</a:t>
            </a:r>
            <a:r>
              <a:rPr lang="ru-RU" sz="2800" i="0" dirty="0" smtClean="0"/>
              <a:t>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Как </a:t>
            </a:r>
            <a:r>
              <a:rPr lang="ru-RU" sz="2800" i="0" dirty="0" smtClean="0"/>
              <a:t>можно распечатать только нечетные страницы</a:t>
            </a:r>
            <a:r>
              <a:rPr lang="ru-RU" sz="2800" i="0" dirty="0" smtClean="0"/>
              <a:t>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Как </a:t>
            </a:r>
            <a:r>
              <a:rPr lang="ru-RU" sz="2800" i="0" dirty="0" smtClean="0"/>
              <a:t>распечатать 5 копий одной страницы</a:t>
            </a:r>
            <a:r>
              <a:rPr lang="ru-RU" sz="2800" i="0" dirty="0" smtClean="0"/>
              <a:t>?</a:t>
            </a:r>
          </a:p>
          <a:p>
            <a:pPr indent="625475">
              <a:spcBef>
                <a:spcPts val="600"/>
              </a:spcBef>
              <a:buAutoNum type="arabicPeriod"/>
            </a:pPr>
            <a:r>
              <a:rPr lang="ru-RU" sz="2800" i="0" dirty="0" smtClean="0"/>
              <a:t>Расскажите</a:t>
            </a:r>
            <a:r>
              <a:rPr lang="ru-RU" sz="2800" i="0" dirty="0" smtClean="0"/>
              <a:t>, при помощи каких действий можно распечатать </a:t>
            </a:r>
            <a:r>
              <a:rPr lang="ru-RU" sz="2800" i="0" dirty="0" smtClean="0"/>
              <a:t>документ </a:t>
            </a:r>
            <a:r>
              <a:rPr lang="ru-RU" sz="2800" i="0" dirty="0" smtClean="0"/>
              <a:t>в виде книжки.</a:t>
            </a: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ПОВТОРЕНИЕ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dfd6f60bbef143c2749f7f824f93f865a6952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10462</TotalTime>
  <Words>214</Words>
  <Application>Microsoft Office PowerPoint</Application>
  <PresentationFormat>Произвольный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962</cp:revision>
  <dcterms:created xsi:type="dcterms:W3CDTF">2020-04-13T08:05:16Z</dcterms:created>
  <dcterms:modified xsi:type="dcterms:W3CDTF">2021-03-11T17:30:28Z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