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720" r:id="rId3"/>
    <p:sldId id="744" r:id="rId4"/>
    <p:sldId id="743" r:id="rId5"/>
    <p:sldId id="726" r:id="rId6"/>
    <p:sldId id="745" r:id="rId7"/>
    <p:sldId id="746" r:id="rId8"/>
    <p:sldId id="747" r:id="rId9"/>
    <p:sldId id="748" r:id="rId10"/>
    <p:sldId id="741" r:id="rId11"/>
  </p:sldIdLst>
  <p:sldSz cx="12169775" cy="7021513"/>
  <p:notesSz cx="5765800" cy="3244850"/>
  <p:custDataLst>
    <p:tags r:id="rId13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85" autoAdjust="0"/>
    <p:restoredTop sz="98925" autoAdjust="0"/>
  </p:normalViewPr>
  <p:slideViewPr>
    <p:cSldViewPr>
      <p:cViewPr>
        <p:scale>
          <a:sx n="66" d="100"/>
          <a:sy n="66" d="100"/>
        </p:scale>
        <p:origin x="-192" y="-120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40\&#1042;&#1080;&#1076;&#1077;&#1086;%2009-03-2021%20135532.mp4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40\&#1042;&#1080;&#1076;&#1077;&#1086;%2009-03-2021%20142832.mp4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40\&#1042;&#1080;&#1076;&#1077;&#1086;%2009-03-2021%20143154.mp4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40\&#1042;&#1080;&#1076;&#1077;&#1086;%2009-03-2021%20233756.mp4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40\&#1042;&#1080;&#1076;&#1077;&#1086;%2009-03-2021%20234101.mp4" TargetMode="Externa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40\&#1042;&#1080;&#1076;&#1077;&#1086;%2009-03-2021%20234436.mp4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40\&#1042;&#1080;&#1076;&#1077;&#1086;%2009-03-2021%20234656.mp4" TargetMode="Externa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40\&#1042;&#1080;&#1076;&#1077;&#1086;%2010-03-2021%20073750.mp4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4287" y="3482998"/>
            <a:ext cx="726434" cy="197197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29103" y="2912525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algn="ctr"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53722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object 4"/>
          <p:cNvSpPr txBox="1"/>
          <p:nvPr/>
        </p:nvSpPr>
        <p:spPr>
          <a:xfrm>
            <a:off x="1798607" y="2867814"/>
            <a:ext cx="5429288" cy="3047518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ФОРМУЛЫ В </a:t>
            </a:r>
            <a:r>
              <a:rPr lang="en-US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WORD</a:t>
            </a:r>
            <a:r>
              <a:rPr lang="ru-RU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. ПРАКТИЧЕСКАЯ РАБОТА.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367616"/>
            <a:ext cx="10644262" cy="1292662"/>
          </a:xfrm>
        </p:spPr>
        <p:txBody>
          <a:bodyPr/>
          <a:lstStyle/>
          <a:p>
            <a:pPr indent="625475">
              <a:buAutoNum type="arabicPeriod"/>
            </a:pPr>
            <a:r>
              <a:rPr lang="ru-RU" sz="2800" i="0" dirty="0" smtClean="0"/>
              <a:t>Создайте документ «Формулы</a:t>
            </a:r>
            <a:r>
              <a:rPr lang="en-US" sz="2800" i="0" dirty="0" smtClean="0"/>
              <a:t>1</a:t>
            </a:r>
            <a:r>
              <a:rPr lang="ru-RU" sz="2800" i="0" dirty="0" smtClean="0"/>
              <a:t>» и напишите следующую формулу:</a:t>
            </a:r>
          </a:p>
          <a:p>
            <a:pPr indent="625475">
              <a:buAutoNum type="arabicPeriod"/>
            </a:pPr>
            <a:endParaRPr lang="ru-RU" sz="28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27301" y="2653500"/>
            <a:ext cx="6137456" cy="2786082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367616"/>
            <a:ext cx="10644262" cy="2585323"/>
          </a:xfrm>
        </p:spPr>
        <p:txBody>
          <a:bodyPr/>
          <a:lstStyle/>
          <a:p>
            <a:pPr indent="625475"/>
            <a:r>
              <a:rPr lang="ru-RU" sz="2800" i="0" dirty="0" smtClean="0"/>
              <a:t>2. Создайте документ «Формулы» и напишите следующие формулы:</a:t>
            </a:r>
          </a:p>
          <a:p>
            <a:pPr indent="625475"/>
            <a:r>
              <a:rPr lang="ru-RU" sz="2800" i="0" dirty="0" smtClean="0"/>
              <a:t>а)</a:t>
            </a:r>
          </a:p>
          <a:p>
            <a:pPr indent="625475"/>
            <a:endParaRPr lang="ru-RU" sz="2800" i="0" dirty="0" smtClean="0"/>
          </a:p>
          <a:p>
            <a:pPr indent="625475"/>
            <a:r>
              <a:rPr lang="ru-RU" sz="2800" i="0" dirty="0" smtClean="0"/>
              <a:t>б)</a:t>
            </a:r>
          </a:p>
          <a:p>
            <a:pPr indent="625475">
              <a:buAutoNum type="arabicPeriod"/>
            </a:pPr>
            <a:endParaRPr lang="ru-RU" sz="28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ПРОВЕРКА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70045" y="2153434"/>
            <a:ext cx="4297560" cy="642942"/>
          </a:xfrm>
          <a:prstGeom prst="rect">
            <a:avLst/>
          </a:prstGeom>
          <a:noFill/>
        </p:spPr>
      </p:pic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41483" y="2867814"/>
            <a:ext cx="3845405" cy="857256"/>
          </a:xfrm>
          <a:prstGeom prst="rect">
            <a:avLst/>
          </a:prstGeom>
          <a:noFill/>
        </p:spPr>
      </p:pic>
      <p:pic>
        <p:nvPicPr>
          <p:cNvPr id="13" name="Видео 09-03-2021 13553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84161" y="1367616"/>
            <a:ext cx="10858576" cy="503637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367616"/>
            <a:ext cx="10644262" cy="5601533"/>
          </a:xfrm>
        </p:spPr>
        <p:txBody>
          <a:bodyPr/>
          <a:lstStyle/>
          <a:p>
            <a:pPr indent="625475"/>
            <a:r>
              <a:rPr lang="ru-RU" sz="2800" i="0" dirty="0" smtClean="0"/>
              <a:t>2. Создайте документ «Формулы» и напишите следующие формулы:</a:t>
            </a:r>
          </a:p>
          <a:p>
            <a:pPr indent="625475"/>
            <a:r>
              <a:rPr lang="ru-RU" sz="2800" i="0" dirty="0" smtClean="0"/>
              <a:t>а)</a:t>
            </a:r>
          </a:p>
          <a:p>
            <a:pPr indent="625475"/>
            <a:endParaRPr lang="ru-RU" sz="2800" i="0" dirty="0" smtClean="0"/>
          </a:p>
          <a:p>
            <a:pPr indent="625475"/>
            <a:endParaRPr lang="ru-RU" sz="2800" i="0" dirty="0" smtClean="0"/>
          </a:p>
          <a:p>
            <a:pPr indent="625475"/>
            <a:r>
              <a:rPr lang="ru-RU" sz="2800" i="0" dirty="0" smtClean="0"/>
              <a:t>б)</a:t>
            </a:r>
            <a:endParaRPr lang="en-US" sz="2800" i="0" dirty="0" smtClean="0"/>
          </a:p>
          <a:p>
            <a:pPr indent="625475"/>
            <a:endParaRPr lang="ru-RU" sz="2800" i="0" dirty="0" smtClean="0"/>
          </a:p>
          <a:p>
            <a:pPr indent="625475"/>
            <a:endParaRPr lang="ru-RU" sz="2800" i="0" dirty="0" smtClean="0"/>
          </a:p>
          <a:p>
            <a:pPr indent="625475"/>
            <a:r>
              <a:rPr lang="ru-RU" sz="2800" i="0" dirty="0" smtClean="0"/>
              <a:t>в</a:t>
            </a:r>
            <a:r>
              <a:rPr lang="en-US" sz="2800" i="0" dirty="0" smtClean="0"/>
              <a:t>)</a:t>
            </a:r>
            <a:endParaRPr lang="ru-RU" sz="2800" i="0" dirty="0" smtClean="0"/>
          </a:p>
          <a:p>
            <a:pPr indent="625475"/>
            <a:endParaRPr lang="ru-RU" sz="2800" i="0" dirty="0" smtClean="0"/>
          </a:p>
          <a:p>
            <a:pPr indent="625475"/>
            <a:endParaRPr lang="ru-RU" sz="2800" i="0" dirty="0" smtClean="0"/>
          </a:p>
          <a:p>
            <a:pPr indent="625475"/>
            <a:r>
              <a:rPr lang="ru-RU" sz="2800" i="0" dirty="0" smtClean="0"/>
              <a:t>г) </a:t>
            </a:r>
          </a:p>
          <a:p>
            <a:pPr indent="625475">
              <a:buAutoNum type="arabicPeriod"/>
            </a:pPr>
            <a:endParaRPr lang="ru-RU" sz="28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ПРОВЕРКА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70045" y="2153434"/>
            <a:ext cx="3929090" cy="587817"/>
          </a:xfrm>
          <a:prstGeom prst="rect">
            <a:avLst/>
          </a:prstGeom>
          <a:noFill/>
        </p:spPr>
      </p:pic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70045" y="3225004"/>
            <a:ext cx="3845405" cy="857256"/>
          </a:xfrm>
          <a:prstGeom prst="rect">
            <a:avLst/>
          </a:prstGeom>
          <a:noFill/>
        </p:spPr>
      </p:pic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27169" y="4582326"/>
            <a:ext cx="5234733" cy="1000132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904875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8607" y="5864128"/>
            <a:ext cx="1500198" cy="792962"/>
          </a:xfrm>
          <a:prstGeom prst="rect">
            <a:avLst/>
          </a:prstGeom>
          <a:noFill/>
        </p:spPr>
      </p:pic>
      <p:pic>
        <p:nvPicPr>
          <p:cNvPr id="16" name="Видео 09-03-2021 14283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98409" y="1296177"/>
            <a:ext cx="11572956" cy="546500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367616"/>
            <a:ext cx="10644262" cy="1292662"/>
          </a:xfrm>
        </p:spPr>
        <p:txBody>
          <a:bodyPr/>
          <a:lstStyle/>
          <a:p>
            <a:pPr indent="625475"/>
            <a:r>
              <a:rPr lang="ru-RU" sz="2800" i="0" dirty="0" smtClean="0"/>
              <a:t>2. Создайте документ «Формулы» и напишите следующие формулы:</a:t>
            </a:r>
          </a:p>
          <a:p>
            <a:pPr indent="625475">
              <a:buAutoNum type="arabicPeriod"/>
            </a:pPr>
            <a:endParaRPr lang="ru-RU" sz="28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ПРОВЕРКА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2789" y="2939252"/>
            <a:ext cx="9345771" cy="1143008"/>
          </a:xfrm>
          <a:prstGeom prst="rect">
            <a:avLst/>
          </a:prstGeom>
          <a:noFill/>
        </p:spPr>
      </p:pic>
      <p:pic>
        <p:nvPicPr>
          <p:cNvPr id="7" name="Видео 09-03-2021 14315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9847" y="1296177"/>
            <a:ext cx="11501518" cy="546500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13185" y="1796244"/>
            <a:ext cx="3786214" cy="356349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941351" y="1796244"/>
            <a:ext cx="6415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1)</a:t>
            </a:r>
            <a:endParaRPr lang="ru-RU" dirty="0"/>
          </a:p>
        </p:txBody>
      </p:sp>
      <p:pic>
        <p:nvPicPr>
          <p:cNvPr id="11" name="Видео 09-03-2021 233756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8409" y="1296177"/>
            <a:ext cx="11501518" cy="546500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41351" y="1796244"/>
            <a:ext cx="6415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2)</a:t>
            </a:r>
            <a:endParaRPr lang="ru-RU" dirty="0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923925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4425" y="1796244"/>
            <a:ext cx="628654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Видео 09-03-2021 23410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9847" y="1296178"/>
            <a:ext cx="11430081" cy="54292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41351" y="1796244"/>
            <a:ext cx="6415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ru-RU" dirty="0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923925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41681" y="2153434"/>
            <a:ext cx="3255532" cy="2071702"/>
          </a:xfrm>
          <a:prstGeom prst="rect">
            <a:avLst/>
          </a:prstGeom>
          <a:noFill/>
        </p:spPr>
      </p:pic>
      <p:pic>
        <p:nvPicPr>
          <p:cNvPr id="13" name="Видео 09-03-2021 234436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8409" y="1296178"/>
            <a:ext cx="11572956" cy="546500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41351" y="1796244"/>
            <a:ext cx="6415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ru-RU" dirty="0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923925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27367" y="2081996"/>
            <a:ext cx="5735720" cy="1928826"/>
          </a:xfrm>
          <a:prstGeom prst="rect">
            <a:avLst/>
          </a:prstGeom>
          <a:noFill/>
        </p:spPr>
      </p:pic>
      <p:pic>
        <p:nvPicPr>
          <p:cNvPr id="14" name="Видео 09-03-2021 234656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68257" y="1510492"/>
            <a:ext cx="11501518" cy="530427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41351" y="1796244"/>
            <a:ext cx="6415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ru-RU" dirty="0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923925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55929" y="2582062"/>
            <a:ext cx="4381531" cy="1643074"/>
          </a:xfrm>
          <a:prstGeom prst="rect">
            <a:avLst/>
          </a:prstGeom>
          <a:noFill/>
        </p:spPr>
      </p:pic>
      <p:pic>
        <p:nvPicPr>
          <p:cNvPr id="15" name="Видео 10-03-2021 073750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41285" y="1367616"/>
            <a:ext cx="11430080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29D6E655-0B78-4B87-A1C5-77B99F91B250}"/>
  <p:tag name="ISPRING_RESOURCE_FOLDER" val="D:\онлайн уроки\6\2 четверть\2-6\6-2-6\"/>
  <p:tag name="ISPRING_PRESENTATION_PATH" val="D:\онлайн уроки\6\2 четверть\2-6\6-2-6.pptx"/>
  <p:tag name="ISPRING_RESOURCE_PATHS_HASH_2" val="3142c3ebf98494d83d33909e2a224ecf5d4d37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10239</TotalTime>
  <Words>104</Words>
  <Application>Microsoft Office PowerPoint</Application>
  <PresentationFormat>Произвольный</PresentationFormat>
  <Paragraphs>35</Paragraphs>
  <Slides>10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948</cp:revision>
  <dcterms:created xsi:type="dcterms:W3CDTF">2020-04-13T08:05:16Z</dcterms:created>
  <dcterms:modified xsi:type="dcterms:W3CDTF">2021-03-10T02:40:16Z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