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737" r:id="rId3"/>
    <p:sldId id="713" r:id="rId4"/>
    <p:sldId id="726" r:id="rId5"/>
    <p:sldId id="699" r:id="rId6"/>
    <p:sldId id="727" r:id="rId7"/>
    <p:sldId id="729" r:id="rId8"/>
    <p:sldId id="730" r:id="rId9"/>
    <p:sldId id="731" r:id="rId10"/>
    <p:sldId id="735" r:id="rId11"/>
    <p:sldId id="738" r:id="rId12"/>
    <p:sldId id="732" r:id="rId13"/>
    <p:sldId id="736" r:id="rId14"/>
    <p:sldId id="739" r:id="rId15"/>
    <p:sldId id="740" r:id="rId16"/>
    <p:sldId id="734" r:id="rId17"/>
    <p:sldId id="733" r:id="rId18"/>
    <p:sldId id="720" r:id="rId19"/>
  </p:sldIdLst>
  <p:sldSz cx="12169775" cy="7021513"/>
  <p:notesSz cx="5765800" cy="3244850"/>
  <p:custDataLst>
    <p:tags r:id="rId21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4F81BD"/>
    <a:srgbClr val="FFDC6D"/>
    <a:srgbClr val="465723"/>
    <a:srgbClr val="633AB4"/>
    <a:srgbClr val="5593AF"/>
    <a:srgbClr val="649DB4"/>
    <a:srgbClr val="73A7B9"/>
    <a:srgbClr val="8CB1BE"/>
    <a:srgbClr val="9BBBC3"/>
    <a:srgbClr val="AAC5C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3382" autoAdjust="0"/>
    <p:restoredTop sz="98925" autoAdjust="0"/>
  </p:normalViewPr>
  <p:slideViewPr>
    <p:cSldViewPr>
      <p:cViewPr>
        <p:scale>
          <a:sx n="66" d="100"/>
          <a:sy n="66" d="100"/>
        </p:scale>
        <p:origin x="30" y="-72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52B5E-DB3C-40F9-8E6B-6BAB1652772B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5A1B3-B390-4E91-8A60-806F512D27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1055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3\&#1042;&#1080;&#1076;&#1077;&#1086;%2017-02-2021%20094723.mp4" TargetMode="Externa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3\&#1042;&#1080;&#1076;&#1077;&#1086;%2017-02-2021%20094857.mp4" TargetMode="Externa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3\&#1042;&#1080;&#1076;&#1077;&#1086;%2016-02-2021%20235151.mp4" TargetMode="Externa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3\&#1042;&#1080;&#1076;&#1077;&#1086;%2016-02-2021%20235543.mp4" TargetMode="Externa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3\&#1042;&#1080;&#1076;&#1077;&#1086;%2017-02-2021%20100602.mp4" TargetMode="Externa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3\&#1042;&#1080;&#1076;&#1077;&#1086;%2017-02-2021%20100907.mp4" TargetMode="Externa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17687" y="538956"/>
            <a:ext cx="8612662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84287" y="3482998"/>
            <a:ext cx="726434" cy="197197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029103" y="2912525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algn="ctr"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53722"/>
            <a:ext cx="1071570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ласс</a:t>
            </a:r>
            <a:endParaRPr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87" y="615156"/>
            <a:ext cx="116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object 4"/>
          <p:cNvSpPr txBox="1"/>
          <p:nvPr/>
        </p:nvSpPr>
        <p:spPr>
          <a:xfrm>
            <a:off x="1798607" y="3653632"/>
            <a:ext cx="5429288" cy="1570191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ФОРМУЛЫ В </a:t>
            </a:r>
            <a:r>
              <a:rPr lang="en-US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WORD</a:t>
            </a:r>
            <a:endParaRPr lang="ru-RU" sz="4800" b="1" spc="-21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226971" y="224608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9207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ВОЗМОЖНОСТИ РЕДАКТОРА ФОРМУЛ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4161" y="1653368"/>
            <a:ext cx="11270059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Видео 17-02-2021 094723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69846" y="1296178"/>
            <a:ext cx="11501519" cy="5429288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226971" y="224608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9207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ВОЗМОЖНОСТИ РЕДАКТОРА ФОРМУЛ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1653368"/>
            <a:ext cx="11270059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Видео 17-02-2021 094857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69846" y="1296178"/>
            <a:ext cx="11430081" cy="550072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226971" y="224608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9207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ВОЗМОЖНОСТИ РЕДАКТОРА ФОРМУЛ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8409" y="1367616"/>
            <a:ext cx="11358642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/>
            <a:r>
              <a:rPr lang="ru-RU" dirty="0" smtClean="0">
                <a:latin typeface="Arial" pitchFamily="34" charset="0"/>
                <a:cs typeface="Arial" pitchFamily="34" charset="0"/>
              </a:rPr>
              <a:t>Используя эти символы, напишем приведенные ниже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примеры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285" y="2724938"/>
            <a:ext cx="11242702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Видео 16-02-2021 235151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441285" y="1367616"/>
            <a:ext cx="11358642" cy="535785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226971" y="224608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9207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ВОЗМОЖНОСТИ РЕДАКТОРА ФОРМУЛ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409" y="2439186"/>
            <a:ext cx="11242702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Видео 16-02-2021 235543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98409" y="1296178"/>
            <a:ext cx="11572956" cy="551858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226971" y="224608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9207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ВОЗМОЖНОСТИ РЕДАКТОРА ФОРМУЛ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409" y="2439186"/>
            <a:ext cx="11242702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Видео 17-02-2021 100602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69847" y="1367615"/>
            <a:ext cx="11430080" cy="5411429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226971" y="224608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9207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ВОЗМОЖНОСТИ РЕДАКТОРА ФОРМУЛ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409" y="2439186"/>
            <a:ext cx="11242702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Видео 17-02-2021 100907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441285" y="1367615"/>
            <a:ext cx="11358642" cy="5250693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226971" y="224608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9207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ИСПРАВЛЕНИЕ ОШИБОК В ФОРМУЛЕ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1285" y="1296178"/>
            <a:ext cx="1143008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5963" algn="just"/>
            <a:r>
              <a:rPr lang="ru-RU" dirty="0" smtClean="0">
                <a:latin typeface="Arial" pitchFamily="34" charset="0"/>
                <a:cs typeface="Arial" pitchFamily="34" charset="0"/>
              </a:rPr>
              <a:t>Если в написанной формуле будет допущена ошибка, ее можно будет исправить. Для этого нужно подвести указатель мыши к формуле с ошибкой и нажать два раза на левую кнопку. </a:t>
            </a:r>
          </a:p>
          <a:p>
            <a:pPr indent="625475" algn="just"/>
            <a:r>
              <a:rPr lang="ru-RU" dirty="0" smtClean="0">
                <a:latin typeface="Arial" pitchFamily="34" charset="0"/>
                <a:cs typeface="Arial" pitchFamily="34" charset="0"/>
              </a:rPr>
              <a:t>В результате написанная формула откроется в рамке, и на экране появится окно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Формула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После этого нужно установить курсор при помощи мыши или клавиш управления курсором в нужное место и исправить ошибку.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226971" y="224608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9207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ПОВТОРЕНИЕ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84161" y="1510492"/>
            <a:ext cx="1121576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Как записываются формулы в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Word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742950" indent="-742950">
              <a:buFont typeface="+mj-lt"/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Как загрузить редактор формул? </a:t>
            </a:r>
          </a:p>
          <a:p>
            <a:pPr marL="742950" indent="-742950">
              <a:buFont typeface="+mj-lt"/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Как выйти из редактора формул? </a:t>
            </a:r>
          </a:p>
          <a:p>
            <a:pPr marL="742950" indent="-742950">
              <a:buFont typeface="+mj-lt"/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Какие разделы есть в редакторе формул?</a:t>
            </a:r>
          </a:p>
          <a:p>
            <a:pPr marL="742950" indent="-742950">
              <a:buFont typeface="+mj-lt"/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Покажите, как исправить ошибку в формуле.</a:t>
            </a:r>
          </a:p>
          <a:p>
            <a:pPr marL="742950" indent="-742950">
              <a:buFont typeface="+mj-lt"/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Какие действия можно выполнить в рамке формулы? </a:t>
            </a:r>
          </a:p>
          <a:p>
            <a:pPr marL="742950" indent="-742950">
              <a:buFont typeface="+mj-lt"/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Как копировать формулу в тексте?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55599" y="1367616"/>
            <a:ext cx="10644262" cy="3016210"/>
          </a:xfrm>
        </p:spPr>
        <p:txBody>
          <a:bodyPr/>
          <a:lstStyle/>
          <a:p>
            <a:pPr indent="625475">
              <a:buAutoNum type="arabicPeriod"/>
            </a:pPr>
            <a:r>
              <a:rPr lang="ru-RU" sz="2800" i="0" dirty="0" smtClean="0"/>
              <a:t>В тетрадь напишите название темы «Компьютерные устройства».И в продолжении составьте текст про вводные и выводные устройства компьютера. Обогатите текст при помощи таблиц и фигур.</a:t>
            </a:r>
          </a:p>
          <a:p>
            <a:pPr indent="625475">
              <a:buAutoNum type="arabicPeriod"/>
            </a:pPr>
            <a:r>
              <a:rPr lang="ru-RU" sz="2800" i="0" dirty="0" smtClean="0"/>
              <a:t> Создайте документ «Формулы» и напишите следующие формулы:</a:t>
            </a:r>
          </a:p>
          <a:p>
            <a:pPr indent="625475">
              <a:buAutoNum type="arabicPeriod"/>
            </a:pPr>
            <a:endParaRPr lang="ru-RU" sz="28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ЗАДАНИЕ ДЛЯ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/>
          <a:srcRect t="8009"/>
          <a:stretch>
            <a:fillRect/>
          </a:stretch>
        </p:blipFill>
        <p:spPr bwMode="auto">
          <a:xfrm>
            <a:off x="1741348" y="3992464"/>
            <a:ext cx="8272629" cy="269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0" y="296046"/>
            <a:ext cx="12169775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8475" y="1653368"/>
            <a:ext cx="10488728" cy="4583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lnSpc>
                <a:spcPct val="20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Запуск редактора формул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marL="87313" indent="720725" algn="just">
              <a:lnSpc>
                <a:spcPct val="20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Возможности редактора формул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marL="87313" indent="720725" algn="just">
              <a:lnSpc>
                <a:spcPct val="20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Исправление ошибок в формуле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marL="87313" indent="720725" algn="just">
              <a:lnSpc>
                <a:spcPct val="200000"/>
              </a:lnSpc>
              <a:spcAft>
                <a:spcPts val="600"/>
              </a:spcAft>
            </a:pP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5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ПРОВЕРКА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Текст 4"/>
          <p:cNvSpPr txBox="1">
            <a:spLocks/>
          </p:cNvSpPr>
          <p:nvPr/>
        </p:nvSpPr>
        <p:spPr>
          <a:xfrm>
            <a:off x="727037" y="1724806"/>
            <a:ext cx="10644262" cy="43088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62547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В тетрадь в конце текста под названием «Формулы и выражения»напишите формулы, которые вы знаете по предмету физики.</a:t>
            </a:r>
          </a:p>
          <a:p>
            <a:pPr marL="0" marR="0" lvl="0" indent="625475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И под каждой формулой напишите разъяснения величин, составляющих формулу.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2723" y="1796244"/>
            <a:ext cx="11215766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867682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224608"/>
            <a:ext cx="1146302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КЛЮЧЕВЫЕ СЛОВА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4161" y="2153434"/>
            <a:ext cx="11001452" cy="2748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4375" algn="ctr">
              <a:lnSpc>
                <a:spcPct val="150000"/>
              </a:lnSpc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редактор формул</a:t>
            </a:r>
          </a:p>
          <a:p>
            <a:pPr indent="714375" algn="ctr">
              <a:lnSpc>
                <a:spcPct val="150000"/>
              </a:lnSpc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вставка формулы</a:t>
            </a:r>
          </a:p>
          <a:p>
            <a:pPr indent="714375" algn="ctr">
              <a:lnSpc>
                <a:spcPct val="150000"/>
              </a:lnSpc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редактирование формулы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867682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224608"/>
            <a:ext cx="1146302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437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ЗАПУСК РЕДАКТОРА ФОРМУЛ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84161" y="1367616"/>
            <a:ext cx="1100145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4375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Для ввода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различных выражений и формул в программе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Word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есть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Редактор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формул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714375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При помощи некоторых возможностей форматирования и вставки в документ специальных символов можно написать простые формулы. </a:t>
            </a:r>
          </a:p>
          <a:p>
            <a:pPr indent="714375"/>
            <a:r>
              <a:rPr lang="ru-RU" sz="3600" dirty="0" smtClean="0">
                <a:latin typeface="Arial" pitchFamily="34" charset="0"/>
                <a:cs typeface="Arial" pitchFamily="34" charset="0"/>
              </a:rPr>
              <a:t>Для написания более сложных формул мы используем возможности, выбирая кнопку               Вставить формулу в разделе 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Символы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ленты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Вставка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714375"/>
            <a:r>
              <a:rPr lang="ru-RU" sz="3600" dirty="0" smtClean="0">
                <a:latin typeface="Arial" pitchFamily="34" charset="0"/>
                <a:cs typeface="Arial" pitchFamily="34" charset="0"/>
              </a:rPr>
              <a:t> 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lum bright="-20000" contrast="20000"/>
          </a:blip>
          <a:srcRect l="3811" t="13113" r="2130" b="21721"/>
          <a:stretch>
            <a:fillRect/>
          </a:stretch>
        </p:blipFill>
        <p:spPr bwMode="auto">
          <a:xfrm>
            <a:off x="9799663" y="5368144"/>
            <a:ext cx="2071702" cy="365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867682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224608"/>
            <a:ext cx="1146302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437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ЗАПУСК РЕДАКТОРА ФОРМУЛ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84161" y="1367616"/>
            <a:ext cx="1100145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4375"/>
            <a:r>
              <a:rPr lang="ru-RU" dirty="0" smtClean="0">
                <a:latin typeface="Arial" pitchFamily="34" charset="0"/>
                <a:cs typeface="Arial" pitchFamily="34" charset="0"/>
              </a:rPr>
              <a:t> Чтобы написать формулу, сначала устанавливаем курсор в то место, куда нужно вставить формулу выбираем пиктограмму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Вставить формулу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- Далее открывается место для формулы </a:t>
            </a:r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Место для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в строке меню отображаются контекстное меню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Работа с формулами - Конструктор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 соответствующая нижеуказанная лента:</a:t>
            </a:r>
          </a:p>
          <a:p>
            <a:pPr indent="714375"/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lum bright="-20000" contrast="-20000"/>
          </a:blip>
          <a:srcRect/>
          <a:stretch>
            <a:fillRect/>
          </a:stretch>
        </p:blipFill>
        <p:spPr bwMode="auto">
          <a:xfrm>
            <a:off x="3798871" y="3796508"/>
            <a:ext cx="2643206" cy="635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971" y="1439054"/>
            <a:ext cx="11583579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867682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224608"/>
            <a:ext cx="1146302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1437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ЗАПУСК РЕДАКТОРА ФОРМУЛ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 l="50571"/>
          <a:stretch>
            <a:fillRect/>
          </a:stretch>
        </p:blipFill>
        <p:spPr bwMode="auto">
          <a:xfrm>
            <a:off x="6013449" y="1439054"/>
            <a:ext cx="5725663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 r="83366"/>
          <a:stretch>
            <a:fillRect/>
          </a:stretch>
        </p:blipFill>
        <p:spPr bwMode="auto">
          <a:xfrm>
            <a:off x="226971" y="1439054"/>
            <a:ext cx="1926791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 l="16017" r="48830"/>
          <a:stretch>
            <a:fillRect/>
          </a:stretch>
        </p:blipFill>
        <p:spPr bwMode="auto">
          <a:xfrm>
            <a:off x="2012921" y="1439054"/>
            <a:ext cx="407196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41549" y="2867814"/>
            <a:ext cx="7358114" cy="3645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3046E-6 -3.9548E-6 L 0.33724 0.3315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16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7643E-6 -3.9548E-6 L 0.16158 0.3624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" y="181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2000" fill="hold"/>
                                        <p:tgtEl>
                                          <p:spTgt spid="61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96215E-6 -3.9548E-6 L -0.19982 0.3726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186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5" dur="2000" fill="hold"/>
                                        <p:tgtEl>
                                          <p:spTgt spid="614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226971" y="224608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9207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ВОЗМОЖНОСТИ РЕДАКТОРА ФОРМУЛ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41285" y="1367616"/>
            <a:ext cx="11430080" cy="1969770"/>
          </a:xfrm>
        </p:spPr>
        <p:txBody>
          <a:bodyPr/>
          <a:lstStyle/>
          <a:p>
            <a:pPr indent="715963"/>
            <a:r>
              <a:rPr lang="ru-RU" sz="3200" i="0" dirty="0" smtClean="0"/>
              <a:t>Возможности редактора формул очень широки. Он состоит из 19 разделов, каждый раздел содержит символы одного типа. Например, разные типы символов отношений, различные шаблоны дробей и радикалов, шаблоны скобок:</a:t>
            </a:r>
            <a:endParaRPr lang="ru-RU" sz="3200" i="0" dirty="0"/>
          </a:p>
        </p:txBody>
      </p:sp>
      <p:pic>
        <p:nvPicPr>
          <p:cNvPr id="6" name="Рисунок 5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285" y="3225004"/>
            <a:ext cx="11386398" cy="3286148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226971" y="224608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92075"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ВОЗМОЖНОСТИ РЕДАКТОРА ФОРМУЛ</a:t>
            </a:r>
          </a:p>
        </p:txBody>
      </p:sp>
      <p:pic>
        <p:nvPicPr>
          <p:cNvPr id="6" name="Рисунок 5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1417" y="1231884"/>
            <a:ext cx="8715436" cy="551977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29D6E655-0B78-4B87-A1C5-77B99F91B250}"/>
  <p:tag name="ISPRING_RESOURCE_FOLDER" val="D:\онлайн уроки\6\2 четверть\2-6\6-2-6\"/>
  <p:tag name="ISPRING_PRESENTATION_PATH" val="D:\онлайн уроки\6\2 четверть\2-6\6-2-6.pptx"/>
  <p:tag name="ISPRING_RESOURCE_PATHS_HASH_2" val="904d935971fa37e6fd1ac8bf3d9d159cad6159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10100</TotalTime>
  <Words>394</Words>
  <Application>Microsoft Office PowerPoint</Application>
  <PresentationFormat>Произвольный</PresentationFormat>
  <Paragraphs>48</Paragraphs>
  <Slides>18</Slides>
  <Notes>0</Notes>
  <HiddenSlides>0</HiddenSlides>
  <MMClips>6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Office Theme</vt:lpstr>
      <vt:lpstr>Информатика и ИТ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938</cp:revision>
  <dcterms:created xsi:type="dcterms:W3CDTF">2020-04-13T08:05:16Z</dcterms:created>
  <dcterms:modified xsi:type="dcterms:W3CDTF">2021-02-17T05:15:04Z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