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737" r:id="rId3"/>
    <p:sldId id="713" r:id="rId4"/>
    <p:sldId id="726" r:id="rId5"/>
    <p:sldId id="699" r:id="rId6"/>
    <p:sldId id="727" r:id="rId7"/>
    <p:sldId id="729" r:id="rId8"/>
    <p:sldId id="730" r:id="rId9"/>
    <p:sldId id="731" r:id="rId10"/>
    <p:sldId id="735" r:id="rId11"/>
    <p:sldId id="738" r:id="rId12"/>
    <p:sldId id="732" r:id="rId13"/>
    <p:sldId id="736" r:id="rId14"/>
    <p:sldId id="739" r:id="rId15"/>
    <p:sldId id="740" r:id="rId16"/>
    <p:sldId id="734" r:id="rId17"/>
    <p:sldId id="733" r:id="rId18"/>
    <p:sldId id="720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382" autoAdjust="0"/>
    <p:restoredTop sz="98925" autoAdjust="0"/>
  </p:normalViewPr>
  <p:slideViewPr>
    <p:cSldViewPr>
      <p:cViewPr>
        <p:scale>
          <a:sx n="66" d="100"/>
          <a:sy n="66" d="100"/>
        </p:scale>
        <p:origin x="30" y="-7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3\&#1042;&#1080;&#1076;&#1077;&#1086;%2017-02-2021%20094723.mp4" TargetMode="Externa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3\&#1042;&#1080;&#1076;&#1077;&#1086;%2017-02-2021%20094857.mp4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3\&#1042;&#1080;&#1076;&#1077;&#1086;%2016-02-2021%20235151.mp4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3\&#1042;&#1080;&#1076;&#1077;&#1086;%2016-02-2021%20235543.mp4" TargetMode="Externa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3\&#1042;&#1080;&#1076;&#1077;&#1086;%2017-02-2021%20100602.mp4" TargetMode="Externa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3\&#1042;&#1080;&#1076;&#1077;&#1086;%2017-02-2021%20100907.mp4" TargetMode="Externa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798607" y="3653632"/>
            <a:ext cx="5429288" cy="1570191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ФОРМУЛЫ В 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WORD</a:t>
            </a:r>
            <a:endParaRPr lang="ru-RU" sz="4800" b="1" spc="-2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161" y="1653368"/>
            <a:ext cx="1127005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Видео 17-02-2021 09472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6" y="1296178"/>
            <a:ext cx="11501519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1653368"/>
            <a:ext cx="11270059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Видео 17-02-2021 09485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6" y="1296178"/>
            <a:ext cx="11430081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35864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Используя эти символы, напишем приведенные ниже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2724938"/>
            <a:ext cx="1124270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16-02-2021 23515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5" y="1367616"/>
            <a:ext cx="11358642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09" y="2439186"/>
            <a:ext cx="1124270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Видео 16-02-2021 23554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9" y="1296178"/>
            <a:ext cx="11572956" cy="551858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09" y="2439186"/>
            <a:ext cx="1124270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Видео 17-02-2021 10060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367615"/>
            <a:ext cx="11430080" cy="541142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09" y="2439186"/>
            <a:ext cx="1124270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Видео 17-02-2021 10090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5" y="1367615"/>
            <a:ext cx="11358642" cy="525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ИСПРАВЛЕНИЕ ОШИБОК В ФОРМУЛЕ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1296178"/>
            <a:ext cx="114300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r>
              <a:rPr lang="ru-RU" dirty="0" smtClean="0">
                <a:latin typeface="Arial" pitchFamily="34" charset="0"/>
                <a:cs typeface="Arial" pitchFamily="34" charset="0"/>
              </a:rPr>
              <a:t>Если в написанной формуле будет допущена ошибка, ее можно будет исправить. Для этого нужно подвести указатель мыши к формуле с ошибкой и нажать два раза на левую кнопку. </a:t>
            </a:r>
          </a:p>
          <a:p>
            <a:pPr indent="625475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результате написанная формула откроется в рамке, и на экране появится окно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Формула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После этого нужно установить курсор при помощи мыши или клавиш управления курсором в нужное место и исправить ошибку.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510492"/>
            <a:ext cx="112157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записываются формулы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загрузить редактор формул? </a:t>
            </a:r>
          </a:p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выйти из редактора формул? </a:t>
            </a:r>
          </a:p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Какие разделы есть в редакторе формул?</a:t>
            </a:r>
          </a:p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Покажите, как исправить ошибку в формуле.</a:t>
            </a:r>
          </a:p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Какие действия можно выполнить в рамке формулы? </a:t>
            </a:r>
          </a:p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 копировать формулу в тексте?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367616"/>
            <a:ext cx="10644262" cy="3016210"/>
          </a:xfrm>
        </p:spPr>
        <p:txBody>
          <a:bodyPr/>
          <a:lstStyle/>
          <a:p>
            <a:pPr indent="625475">
              <a:buAutoNum type="arabicPeriod"/>
            </a:pPr>
            <a:r>
              <a:rPr lang="ru-RU" sz="2800" i="0" dirty="0" smtClean="0"/>
              <a:t>В тетрадь напишите название темы «Компьютерные устройства».И в продолжении составьте текст про вводные и выводные устройства компьютера. Обогатите текст при помощи таблиц и фигур.</a:t>
            </a:r>
          </a:p>
          <a:p>
            <a:pPr indent="625475">
              <a:buAutoNum type="arabicPeriod"/>
            </a:pPr>
            <a:r>
              <a:rPr lang="ru-RU" sz="2800" i="0" dirty="0" smtClean="0"/>
              <a:t> Создайте документ «Формулы» и напишите следующие формулы:</a:t>
            </a:r>
          </a:p>
          <a:p>
            <a:pPr indent="625475">
              <a:buAutoNum type="arabicPeriod"/>
            </a:pP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 t="8009"/>
          <a:stretch>
            <a:fillRect/>
          </a:stretch>
        </p:blipFill>
        <p:spPr bwMode="auto">
          <a:xfrm>
            <a:off x="1741348" y="3992464"/>
            <a:ext cx="8272629" cy="26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296046"/>
            <a:ext cx="12169775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475" y="1653368"/>
            <a:ext cx="10488728" cy="458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Запуск редактора формул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Возможности редактора формул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Исправление ошибок в формуле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200000"/>
              </a:lnSpc>
              <a:spcAft>
                <a:spcPts val="600"/>
              </a:spcAft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727037" y="1724806"/>
            <a:ext cx="10644262" cy="43088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625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В тетрадь в конце текста под названием «Формулы и выражения»напишите формулы, которые вы знаете по предмету физики.</a:t>
            </a:r>
          </a:p>
          <a:p>
            <a:pPr marL="0" marR="0" lvl="0" indent="625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И под каждой формулой напишите разъяснения величин, составляющих формулу.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23" y="1796244"/>
            <a:ext cx="112157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СЛОВА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2153434"/>
            <a:ext cx="11001452" cy="2748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 algn="ctr"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редактор формул</a:t>
            </a:r>
          </a:p>
          <a:p>
            <a:pPr indent="714375" algn="ctr"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вставка формулы</a:t>
            </a:r>
          </a:p>
          <a:p>
            <a:pPr indent="714375" algn="ctr">
              <a:lnSpc>
                <a:spcPct val="150000"/>
              </a:lnSpc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редактирование формулы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43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ЗАПУСК РЕДАКТОРА ФОРМУЛ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367616"/>
            <a:ext cx="110014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ввода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различных выражений и формул в программе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есть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Редактор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формул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4375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При помощи некоторых возможностей форматирования и вставки в документ специальных символов можно написать простые формулы. </a:t>
            </a:r>
          </a:p>
          <a:p>
            <a:pPr indent="714375"/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написания более сложных формул мы используем возможности, выбирая кнопку               Вставить формулу в разделе 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Символы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ленты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Вставка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4375"/>
            <a:r>
              <a:rPr lang="ru-RU" sz="36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 l="3811" t="13113" r="2130" b="21721"/>
          <a:stretch>
            <a:fillRect/>
          </a:stretch>
        </p:blipFill>
        <p:spPr bwMode="auto">
          <a:xfrm>
            <a:off x="9799663" y="5368144"/>
            <a:ext cx="2071702" cy="36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43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ЗАПУСК РЕДАКТОРА ФОРМУЛ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367616"/>
            <a:ext cx="110014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/>
            <a:r>
              <a:rPr lang="ru-RU" dirty="0" smtClean="0">
                <a:latin typeface="Arial" pitchFamily="34" charset="0"/>
                <a:cs typeface="Arial" pitchFamily="34" charset="0"/>
              </a:rPr>
              <a:t> Чтобы написать формулу, сначала устанавливаем курсор в то место, куда нужно вставить формулу выбираем пиктограмму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Вставить формулу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Далее открывается место для формулы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Место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 строке меню отображаются контекстное меню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Работа с формулами - Конструктор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соответствующая нижеуказанная лента:</a:t>
            </a:r>
          </a:p>
          <a:p>
            <a:pPr indent="714375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 contrast="-20000"/>
          </a:blip>
          <a:srcRect/>
          <a:stretch>
            <a:fillRect/>
          </a:stretch>
        </p:blipFill>
        <p:spPr bwMode="auto">
          <a:xfrm>
            <a:off x="3798871" y="3796508"/>
            <a:ext cx="2643206" cy="63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71" y="1439054"/>
            <a:ext cx="1158357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43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ЗАПУСК РЕДАКТОРА ФОРМУЛ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50571"/>
          <a:stretch>
            <a:fillRect/>
          </a:stretch>
        </p:blipFill>
        <p:spPr bwMode="auto">
          <a:xfrm>
            <a:off x="6013449" y="1439054"/>
            <a:ext cx="572566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r="83366"/>
          <a:stretch>
            <a:fillRect/>
          </a:stretch>
        </p:blipFill>
        <p:spPr bwMode="auto">
          <a:xfrm>
            <a:off x="226971" y="1439054"/>
            <a:ext cx="192679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 l="16017" r="48830"/>
          <a:stretch>
            <a:fillRect/>
          </a:stretch>
        </p:blipFill>
        <p:spPr bwMode="auto">
          <a:xfrm>
            <a:off x="2012921" y="1439054"/>
            <a:ext cx="40719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1549" y="2867814"/>
            <a:ext cx="7358114" cy="364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3046E-6 -3.9548E-6 L 0.33724 0.331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643E-6 -3.9548E-6 L 0.16158 0.362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6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6215E-6 -3.9548E-6 L -0.19982 0.3726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8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41285" y="1367616"/>
            <a:ext cx="11430080" cy="1969770"/>
          </a:xfrm>
        </p:spPr>
        <p:txBody>
          <a:bodyPr/>
          <a:lstStyle/>
          <a:p>
            <a:pPr indent="715963"/>
            <a:r>
              <a:rPr lang="ru-RU" sz="3200" i="0" dirty="0" smtClean="0"/>
              <a:t>Возможности редактора формул очень широки. Он состоит из 19 разделов, каждый раздел содержит символы одного типа. Например, разные типы символов отношений, различные шаблоны дробей и радикалов, шаблоны скобок:</a:t>
            </a:r>
            <a:endParaRPr lang="ru-RU" sz="3200" i="0" dirty="0"/>
          </a:p>
        </p:txBody>
      </p:sp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85" y="3225004"/>
            <a:ext cx="11386398" cy="328614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226971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9207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ВОЗМОЖНОСТИ РЕДАКТОРА ФОРМУЛ</a:t>
            </a:r>
          </a:p>
        </p:txBody>
      </p:sp>
      <p:pic>
        <p:nvPicPr>
          <p:cNvPr id="6" name="Рисунок 5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417" y="1231884"/>
            <a:ext cx="8715436" cy="551977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904d935971fa37e6fd1ac8bf3d9d159cad6159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10100</TotalTime>
  <Words>394</Words>
  <Application>Microsoft Office PowerPoint</Application>
  <PresentationFormat>Произвольный</PresentationFormat>
  <Paragraphs>48</Paragraphs>
  <Slides>18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938</cp:revision>
  <dcterms:created xsi:type="dcterms:W3CDTF">2020-04-13T08:05:16Z</dcterms:created>
  <dcterms:modified xsi:type="dcterms:W3CDTF">2021-02-17T05:15:04Z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