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713" r:id="rId3"/>
    <p:sldId id="721" r:id="rId4"/>
    <p:sldId id="699" r:id="rId5"/>
    <p:sldId id="722" r:id="rId6"/>
    <p:sldId id="723" r:id="rId7"/>
    <p:sldId id="724" r:id="rId8"/>
    <p:sldId id="725" r:id="rId9"/>
    <p:sldId id="720" r:id="rId10"/>
  </p:sldIdLst>
  <p:sldSz cx="12169775" cy="7021513"/>
  <p:notesSz cx="5765800" cy="3244850"/>
  <p:custDataLst>
    <p:tags r:id="rId12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382" autoAdjust="0"/>
    <p:restoredTop sz="98925" autoAdjust="0"/>
  </p:normalViewPr>
  <p:slideViewPr>
    <p:cSldViewPr>
      <p:cViewPr varScale="1">
        <p:scale>
          <a:sx n="62" d="100"/>
          <a:sy n="62" d="100"/>
        </p:scale>
        <p:origin x="-90" y="-19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2\&#1042;&#1080;&#1076;&#1077;&#1086;%2015-02-2021%20002233.mp4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2\&#1042;&#1080;&#1076;&#1077;&#1086;%2015-02-2021%20003620.mp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2\&#1042;&#1080;&#1076;&#1077;&#1086;%2015-02-2021%20080042.mp4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2\&#1042;&#1080;&#1076;&#1077;&#1086;%2015-02-2021%20081001.mp4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2\&#1042;&#1080;&#1076;&#1077;&#1086;%2016-02-2021%20225852.mp4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2\&#1042;&#1080;&#1076;&#1077;&#1086;%2016-02-2021%20231411.mp4" TargetMode="Externa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4287" y="3482998"/>
            <a:ext cx="726434" cy="197197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29103" y="2912525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53722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4"/>
          <p:cNvSpPr txBox="1"/>
          <p:nvPr/>
        </p:nvSpPr>
        <p:spPr>
          <a:xfrm>
            <a:off x="1870045" y="2867814"/>
            <a:ext cx="5429288" cy="3047518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ОБЪЕКТЫ </a:t>
            </a:r>
            <a:r>
              <a:rPr lang="en-US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WORDART</a:t>
            </a:r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 (ПРАКТИЧЕСКАЯ РАБОТА)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581930"/>
            <a:ext cx="6858048" cy="4286280"/>
          </a:xfrm>
        </p:spPr>
        <p:txBody>
          <a:bodyPr/>
          <a:lstStyle/>
          <a:p>
            <a:pPr indent="625475"/>
            <a:r>
              <a:rPr lang="ru-RU" sz="4000" i="0" dirty="0" smtClean="0"/>
              <a:t>В тетради (в программе </a:t>
            </a:r>
            <a:r>
              <a:rPr lang="en-US" sz="4000" i="0" dirty="0" smtClean="0"/>
              <a:t>NS Word)</a:t>
            </a:r>
            <a:r>
              <a:rPr lang="ru-RU" sz="4000" i="0" dirty="0" smtClean="0"/>
              <a:t> создайте открытку - поздравление с днём рождения.</a:t>
            </a:r>
          </a:p>
          <a:p>
            <a:pPr indent="717550" algn="just"/>
            <a:endParaRPr lang="ru-RU" sz="40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ПРОВЕРКА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85085" y="1367616"/>
            <a:ext cx="3857652" cy="5474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15-02-2021 00223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2723" y="1296177"/>
            <a:ext cx="11215766" cy="5411429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ПРОВЕРКА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9" name="Видео 15-02-2021 003620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9" y="1296177"/>
            <a:ext cx="11572956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1439054"/>
            <a:ext cx="1100145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4375"/>
            <a:r>
              <a:rPr lang="ru-RU" dirty="0" smtClean="0">
                <a:latin typeface="Arial" pitchFamily="34" charset="0"/>
                <a:cs typeface="Arial" pitchFamily="34" charset="0"/>
              </a:rPr>
              <a:t>Создайте обложку для рабочей тетради по «Информатике и ИТ»  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7367" y="2724938"/>
            <a:ext cx="5715040" cy="4058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7235" y="1296177"/>
            <a:ext cx="7715304" cy="5491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15-02-2021 08004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41285" y="1296177"/>
            <a:ext cx="11144328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2921" y="1224740"/>
            <a:ext cx="7646247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15-02-2021 08100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98475" y="1296178"/>
            <a:ext cx="11072890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41615" y="1510492"/>
            <a:ext cx="636755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16-02-2021 22585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55599" y="1296178"/>
            <a:ext cx="10858576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7235" y="1581930"/>
            <a:ext cx="8366651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16-02-2021 23141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2723" y="1367616"/>
            <a:ext cx="11144328" cy="5250693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98475" y="1939120"/>
            <a:ext cx="10644262" cy="4308872"/>
          </a:xfrm>
        </p:spPr>
        <p:txBody>
          <a:bodyPr/>
          <a:lstStyle/>
          <a:p>
            <a:pPr indent="625475"/>
            <a:r>
              <a:rPr lang="ru-RU" sz="4000" i="0" dirty="0" smtClean="0"/>
              <a:t>В тетрадь в конце текста под названием «Формулы и выражения»напишите формулы, которые вы знаете по предмету физики.</a:t>
            </a:r>
          </a:p>
          <a:p>
            <a:pPr indent="625475"/>
            <a:r>
              <a:rPr lang="ru-RU" sz="4000" i="0" dirty="0" smtClean="0"/>
              <a:t>И под каждой формулой напишите разъяснения величин, составляющих формулу.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f657d22e286d5af7666e1e97e3f6dfbd1be5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10008</TotalTime>
  <Words>89</Words>
  <Application>Microsoft Office PowerPoint</Application>
  <PresentationFormat>Произвольный</PresentationFormat>
  <Paragraphs>16</Paragraphs>
  <Slides>9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919</cp:revision>
  <dcterms:created xsi:type="dcterms:W3CDTF">2020-04-13T08:05:16Z</dcterms:created>
  <dcterms:modified xsi:type="dcterms:W3CDTF">2021-02-16T18:16:13Z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