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713" r:id="rId3"/>
    <p:sldId id="721" r:id="rId4"/>
    <p:sldId id="699" r:id="rId5"/>
    <p:sldId id="722" r:id="rId6"/>
    <p:sldId id="723" r:id="rId7"/>
    <p:sldId id="724" r:id="rId8"/>
    <p:sldId id="725" r:id="rId9"/>
    <p:sldId id="720" r:id="rId10"/>
  </p:sldIdLst>
  <p:sldSz cx="12169775" cy="7021513"/>
  <p:notesSz cx="5765800" cy="3244850"/>
  <p:custDataLst>
    <p:tags r:id="rId12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F81BD"/>
    <a:srgbClr val="FFDC6D"/>
    <a:srgbClr val="465723"/>
    <a:srgbClr val="633AB4"/>
    <a:srgbClr val="5593AF"/>
    <a:srgbClr val="649DB4"/>
    <a:srgbClr val="73A7B9"/>
    <a:srgbClr val="8CB1BE"/>
    <a:srgbClr val="9BBBC3"/>
    <a:srgbClr val="AAC5C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382" autoAdjust="0"/>
    <p:restoredTop sz="98925" autoAdjust="0"/>
  </p:normalViewPr>
  <p:slideViewPr>
    <p:cSldViewPr>
      <p:cViewPr varScale="1">
        <p:scale>
          <a:sx n="62" d="100"/>
          <a:sy n="62" d="100"/>
        </p:scale>
        <p:origin x="-90" y="-192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52B5E-DB3C-40F9-8E6B-6BAB1652772B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5A1B3-B390-4E91-8A60-806F512D2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105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2\&#1042;&#1080;&#1076;&#1077;&#1086;%2015-02-2021%20002233.mp4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2\&#1042;&#1080;&#1076;&#1077;&#1086;%2015-02-2021%20003620.mp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2\&#1042;&#1080;&#1076;&#1077;&#1086;%2015-02-2021%20080042.mp4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2\&#1042;&#1080;&#1076;&#1077;&#1086;%2015-02-2021%20081001.mp4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2\&#1042;&#1080;&#1076;&#1077;&#1086;%2016-02-2021%20225852.mp4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2\&#1042;&#1080;&#1076;&#1077;&#1086;%2016-02-2021%20231411.mp4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17687" y="538956"/>
            <a:ext cx="8612662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4287" y="3482998"/>
            <a:ext cx="726434" cy="197197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29103" y="2912525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algn="ctr"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53722"/>
            <a:ext cx="1071570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ласс</a:t>
            </a:r>
            <a:endParaRPr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7" y="615156"/>
            <a:ext cx="116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bject 4"/>
          <p:cNvSpPr txBox="1"/>
          <p:nvPr/>
        </p:nvSpPr>
        <p:spPr>
          <a:xfrm>
            <a:off x="1870045" y="2867814"/>
            <a:ext cx="5429288" cy="3047518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ОБЪЕКТЫ </a:t>
            </a:r>
            <a:r>
              <a:rPr lang="en-US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WORDART</a:t>
            </a:r>
            <a:r>
              <a:rPr lang="ru-RU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 (ПРАКТИЧЕСКАЯ РАБОТА)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84161" y="1581930"/>
            <a:ext cx="6858048" cy="4286280"/>
          </a:xfrm>
        </p:spPr>
        <p:txBody>
          <a:bodyPr/>
          <a:lstStyle/>
          <a:p>
            <a:pPr indent="625475"/>
            <a:r>
              <a:rPr lang="ru-RU" sz="4000" i="0" dirty="0" smtClean="0"/>
              <a:t>В тетради (в программе </a:t>
            </a:r>
            <a:r>
              <a:rPr lang="en-US" sz="4000" i="0" dirty="0" smtClean="0"/>
              <a:t>NS Word)</a:t>
            </a:r>
            <a:r>
              <a:rPr lang="ru-RU" sz="4000" i="0" dirty="0" smtClean="0"/>
              <a:t> создайте открытку - поздравление с днём рождения.</a:t>
            </a:r>
          </a:p>
          <a:p>
            <a:pPr indent="717550" algn="just"/>
            <a:endParaRPr lang="ru-RU" sz="40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ПРОВЕРКА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5085" y="1367616"/>
            <a:ext cx="3857652" cy="5474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Видео 15-02-2021 00223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12723" y="1296177"/>
            <a:ext cx="11215766" cy="5411429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ПРОВЕРКА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9" name="Видео 15-02-2021 003620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8409" y="1296177"/>
            <a:ext cx="11572956" cy="5465007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867682"/>
            <a:ext cx="10858576" cy="984885"/>
          </a:xfrm>
        </p:spPr>
        <p:txBody>
          <a:bodyPr/>
          <a:lstStyle/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224608"/>
            <a:ext cx="1146302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ПРАКТИЧЕСКАЯ РАБОТА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4161" y="1439054"/>
            <a:ext cx="110014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4375"/>
            <a:r>
              <a:rPr lang="ru-RU" dirty="0" smtClean="0">
                <a:latin typeface="Arial" pitchFamily="34" charset="0"/>
                <a:cs typeface="Arial" pitchFamily="34" charset="0"/>
              </a:rPr>
              <a:t>Создайте обложку для рабочей тетради по «Информатике и ИТ» 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7367" y="2724938"/>
            <a:ext cx="5715040" cy="405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867682"/>
            <a:ext cx="10858576" cy="984885"/>
          </a:xfrm>
        </p:spPr>
        <p:txBody>
          <a:bodyPr/>
          <a:lstStyle/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224608"/>
            <a:ext cx="1146302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ПРАКТИЧЕСКАЯ РАБОТА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7235" y="1296177"/>
            <a:ext cx="7715304" cy="5491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Видео 15-02-2021 08004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41285" y="1296177"/>
            <a:ext cx="11144328" cy="5465007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867682"/>
            <a:ext cx="10858576" cy="984885"/>
          </a:xfrm>
        </p:spPr>
        <p:txBody>
          <a:bodyPr/>
          <a:lstStyle/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224608"/>
            <a:ext cx="1146302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ПРАКТИЧЕСКАЯ РАБОТА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2921" y="1224740"/>
            <a:ext cx="7646247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Видео 15-02-2021 08100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98475" y="1296178"/>
            <a:ext cx="11072890" cy="535785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867682"/>
            <a:ext cx="10858576" cy="984885"/>
          </a:xfrm>
        </p:spPr>
        <p:txBody>
          <a:bodyPr/>
          <a:lstStyle/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224608"/>
            <a:ext cx="1146302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ПРАКТИЧЕСКАЯ РАБОТА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41615" y="1510492"/>
            <a:ext cx="636755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Видео 16-02-2021 22585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55599" y="1296178"/>
            <a:ext cx="10858576" cy="542928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867682"/>
            <a:ext cx="10858576" cy="984885"/>
          </a:xfrm>
        </p:spPr>
        <p:txBody>
          <a:bodyPr/>
          <a:lstStyle/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224608"/>
            <a:ext cx="1146302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ПРАКТИЧЕСКАЯ РАБОТА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7235" y="1581930"/>
            <a:ext cx="8366651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Видео 16-02-2021 23141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12723" y="1367616"/>
            <a:ext cx="11144328" cy="5250693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98475" y="1939120"/>
            <a:ext cx="10644262" cy="4308872"/>
          </a:xfrm>
        </p:spPr>
        <p:txBody>
          <a:bodyPr/>
          <a:lstStyle/>
          <a:p>
            <a:pPr indent="625475"/>
            <a:r>
              <a:rPr lang="ru-RU" sz="4000" i="0" dirty="0" smtClean="0"/>
              <a:t>В тетрадь в конце текста под названием «Формулы и выражения»напишите формулы, которые вы знаете по предмету физики.</a:t>
            </a:r>
          </a:p>
          <a:p>
            <a:pPr indent="625475"/>
            <a:r>
              <a:rPr lang="ru-RU" sz="4000" i="0" dirty="0" smtClean="0"/>
              <a:t>И под каждой формулой напишите разъяснения величин, составляющих формулу.</a:t>
            </a: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ЗАДАНИЕ ДЛЯ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29D6E655-0B78-4B87-A1C5-77B99F91B250}"/>
  <p:tag name="ISPRING_RESOURCE_FOLDER" val="D:\онлайн уроки\6\2 четверть\2-6\6-2-6\"/>
  <p:tag name="ISPRING_PRESENTATION_PATH" val="D:\онлайн уроки\6\2 четверть\2-6\6-2-6.pptx"/>
  <p:tag name="ISPRING_RESOURCE_PATHS_HASH_2" val="f657d22e286d5af7666e1e97e3f6dfbd1be5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10008</TotalTime>
  <Words>89</Words>
  <Application>Microsoft Office PowerPoint</Application>
  <PresentationFormat>Произвольный</PresentationFormat>
  <Paragraphs>16</Paragraphs>
  <Slides>9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Информатика и ИТ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919</cp:revision>
  <dcterms:created xsi:type="dcterms:W3CDTF">2020-04-13T08:05:16Z</dcterms:created>
  <dcterms:modified xsi:type="dcterms:W3CDTF">2021-02-16T18:16:13Z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