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709" r:id="rId3"/>
    <p:sldId id="705" r:id="rId4"/>
    <p:sldId id="699" r:id="rId5"/>
    <p:sldId id="701" r:id="rId6"/>
    <p:sldId id="710" r:id="rId7"/>
    <p:sldId id="706" r:id="rId8"/>
    <p:sldId id="707" r:id="rId9"/>
    <p:sldId id="615" r:id="rId10"/>
    <p:sldId id="711" r:id="rId11"/>
    <p:sldId id="712" r:id="rId12"/>
    <p:sldId id="719" r:id="rId13"/>
    <p:sldId id="715" r:id="rId14"/>
    <p:sldId id="708" r:id="rId15"/>
    <p:sldId id="716" r:id="rId16"/>
    <p:sldId id="717" r:id="rId17"/>
    <p:sldId id="718" r:id="rId18"/>
    <p:sldId id="713" r:id="rId19"/>
  </p:sldIdLst>
  <p:sldSz cx="12169775" cy="7021513"/>
  <p:notesSz cx="5765800" cy="3244850"/>
  <p:custDataLst>
    <p:tags r:id="rId21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3382" autoAdjust="0"/>
    <p:restoredTop sz="98925" autoAdjust="0"/>
  </p:normalViewPr>
  <p:slideViewPr>
    <p:cSldViewPr>
      <p:cViewPr varScale="1">
        <p:scale>
          <a:sx n="62" d="100"/>
          <a:sy n="62" d="100"/>
        </p:scale>
        <p:origin x="-90" y="-19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1\&#1042;&#1080;&#1076;&#1077;&#1086;%2014-02-2021%20233352.mp4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1\&#1042;&#1080;&#1076;&#1077;&#1086;%2014-02-2021%20214154.mp4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1\&#1042;&#1080;&#1076;&#1077;&#1086;%2014-02-2021%20215133.mp4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1\&#1042;&#1080;&#1076;&#1077;&#1086;%2014-02-2021%20220635.mp4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1\&#1042;&#1080;&#1076;&#1077;&#1086;%2014-02-2021%20220843.mp4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1\&#1042;&#1080;&#1076;&#1077;&#1086;%2014-02-2021%20191904.mp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4287" y="3482998"/>
            <a:ext cx="726434" cy="197197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29103" y="2912525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53722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4"/>
          <p:cNvSpPr txBox="1"/>
          <p:nvPr/>
        </p:nvSpPr>
        <p:spPr>
          <a:xfrm>
            <a:off x="1941483" y="3655077"/>
            <a:ext cx="5429288" cy="1570191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ОБЪЕКТЫ </a:t>
            </a:r>
            <a:r>
              <a:rPr lang="en-US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WORDART</a:t>
            </a:r>
            <a:endParaRPr lang="ru-RU" sz="4800" b="1" spc="-21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ФОРМАТИРОВАНИЕ ОБЪКТОВ </a:t>
            </a:r>
            <a:r>
              <a:rPr lang="en-US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WORDART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9847" y="1367616"/>
            <a:ext cx="1143007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8038"/>
            <a:r>
              <a:rPr lang="ru-RU" sz="3000" dirty="0" smtClean="0">
                <a:latin typeface="Arial" pitchFamily="34" charset="0"/>
                <a:cs typeface="Arial" pitchFamily="34" charset="0"/>
              </a:rPr>
              <a:t>Рассмотрим форму отображения текста объекта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WordART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808038">
              <a:buAutoNum type="arabicPeriod"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Размещаем текстовый объект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WordART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indent="808038" algn="ctr"/>
            <a:r>
              <a:rPr lang="ru-RU" sz="3000" dirty="0" smtClean="0">
                <a:latin typeface="Arial" pitchFamily="34" charset="0"/>
                <a:cs typeface="Arial" pitchFamily="34" charset="0"/>
              </a:rPr>
              <a:t>Наша школа - наша гордость!</a:t>
            </a:r>
          </a:p>
          <a:p>
            <a:pPr indent="808038"/>
            <a:r>
              <a:rPr lang="ru-RU" sz="3000" dirty="0" smtClean="0">
                <a:latin typeface="Arial" pitchFamily="34" charset="0"/>
                <a:cs typeface="Arial" pitchFamily="34" charset="0"/>
              </a:rPr>
              <a:t>2. Изменяем формат отображения текста. Для этого открываем список пиктограмм   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ы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ru-RU" sz="3000" b="1" dirty="0" smtClean="0">
                <a:latin typeface="Arial" pitchFamily="34" charset="0"/>
                <a:cs typeface="Arial" pitchFamily="34" charset="0"/>
              </a:rPr>
              <a:t>Анимация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из раздела </a:t>
            </a:r>
            <a:r>
              <a:rPr lang="ru-RU" sz="3000" b="1" dirty="0" smtClean="0">
                <a:latin typeface="Arial" pitchFamily="34" charset="0"/>
                <a:cs typeface="Arial" pitchFamily="34" charset="0"/>
              </a:rPr>
              <a:t>Стили </a:t>
            </a:r>
            <a:r>
              <a:rPr lang="ru-RU" sz="3000" b="1" dirty="0" err="1" smtClean="0">
                <a:latin typeface="Arial" pitchFamily="34" charset="0"/>
                <a:cs typeface="Arial" pitchFamily="34" charset="0"/>
              </a:rPr>
              <a:t>WordART</a:t>
            </a:r>
            <a:r>
              <a:rPr lang="ru-RU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в ленте контекстного меню </a:t>
            </a:r>
            <a:r>
              <a:rPr lang="ru-RU" sz="3000" b="1" dirty="0" smtClean="0">
                <a:latin typeface="Arial" pitchFamily="34" charset="0"/>
                <a:cs typeface="Arial" pitchFamily="34" charset="0"/>
              </a:rPr>
              <a:t>Средства рисования - Формат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и выбираем форму «кольцо» из списка пиктограммы Преобразовать и увеличиваем размеры. В результате получаем следующий вид объекта: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l="6024" t="10477" r="15657" b="26658"/>
          <a:stretch>
            <a:fillRect/>
          </a:stretch>
        </p:blipFill>
        <p:spPr bwMode="auto">
          <a:xfrm>
            <a:off x="6013449" y="3725070"/>
            <a:ext cx="928694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1304810"/>
            <a:ext cx="2571768" cy="5454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ФОРМАТИРОВАНИЕ ОБЪКТОВ </a:t>
            </a:r>
            <a:r>
              <a:rPr lang="en-US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WORDART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9847" y="1439054"/>
            <a:ext cx="1150151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8038"/>
            <a:r>
              <a:rPr lang="ru-RU" dirty="0" smtClean="0">
                <a:latin typeface="Arial" pitchFamily="34" charset="0"/>
                <a:cs typeface="Arial" pitchFamily="34" charset="0"/>
              </a:rPr>
              <a:t>Помните, что над объектом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WordART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можно выполнять те же действия, что и над картинкой.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98871" y="3510756"/>
            <a:ext cx="4857784" cy="2643206"/>
          </a:xfrm>
          <a:prstGeom prst="rect">
            <a:avLst/>
          </a:prstGeom>
        </p:spPr>
        <p:txBody>
          <a:bodyPr>
            <a:prstTxWarp prst="textCircle">
              <a:avLst/>
            </a:prstTxWarp>
            <a:spAutoFit/>
          </a:bodyPr>
          <a:lstStyle/>
          <a:p>
            <a:pPr indent="808038" algn="ctr"/>
            <a:r>
              <a:rPr lang="ru-RU" sz="6600" dirty="0" smtClean="0">
                <a:latin typeface="Arial" pitchFamily="34" charset="0"/>
                <a:cs typeface="Arial" pitchFamily="34" charset="0"/>
              </a:rPr>
              <a:t>Наша школа - наша гордость!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ФОРМАТИРОВАНИЕ ОБЪКТОВ </a:t>
            </a:r>
            <a:r>
              <a:rPr lang="en-US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WORDART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" name="Видео 14-02-2021 23335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408" y="1296178"/>
            <a:ext cx="11501519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367616"/>
            <a:ext cx="11072890" cy="1969770"/>
          </a:xfrm>
        </p:spPr>
        <p:txBody>
          <a:bodyPr/>
          <a:lstStyle/>
          <a:p>
            <a:pPr indent="715963">
              <a:buAutoNum type="arabicPeriod"/>
            </a:pPr>
            <a:r>
              <a:rPr lang="ru-RU" sz="3200" i="0" dirty="0" smtClean="0"/>
              <a:t>Создайте документ под названием </a:t>
            </a:r>
            <a:r>
              <a:rPr lang="ru-RU" sz="3200" i="0" dirty="0" err="1" smtClean="0"/>
              <a:t>WordARТ</a:t>
            </a:r>
            <a:r>
              <a:rPr lang="ru-RU" sz="3200" i="0" dirty="0" smtClean="0"/>
              <a:t>. В этом документе создайте 5 экземпляров объекта </a:t>
            </a:r>
            <a:r>
              <a:rPr lang="ru-RU" sz="3200" i="0" dirty="0" err="1" smtClean="0"/>
              <a:t>WordART</a:t>
            </a:r>
            <a:r>
              <a:rPr lang="ru-RU" sz="3200" i="0" dirty="0" smtClean="0"/>
              <a:t>.</a:t>
            </a:r>
          </a:p>
          <a:p>
            <a:pPr indent="715963"/>
            <a:r>
              <a:rPr lang="ru-RU" sz="3200" i="0" dirty="0" smtClean="0"/>
              <a:t> К каждому экземпляру примените различные способы форматирования. «Книга – ключ к знаниям»</a:t>
            </a: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1" name="Видео 14-02-2021 21415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1284" y="1367616"/>
            <a:ext cx="11215767" cy="528641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3" name="Видео 14-02-2021 21513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9847" y="1296177"/>
            <a:ext cx="11358642" cy="5411429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4" name="Видео 14-02-2021 220635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9847" y="1367616"/>
            <a:ext cx="11430080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" name="Видео 14-02-2021 22084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9846" y="1296178"/>
            <a:ext cx="11501519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 r="4167" b="52620"/>
          <a:stretch>
            <a:fillRect/>
          </a:stretch>
        </p:blipFill>
        <p:spPr bwMode="auto">
          <a:xfrm>
            <a:off x="1012789" y="2010558"/>
            <a:ext cx="531582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lum bright="10000" contrast="-30000"/>
          </a:blip>
          <a:srcRect t="50167"/>
          <a:stretch>
            <a:fillRect/>
          </a:stretch>
        </p:blipFill>
        <p:spPr bwMode="auto">
          <a:xfrm>
            <a:off x="6370639" y="1867682"/>
            <a:ext cx="5465604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084227" y="2081996"/>
            <a:ext cx="10001320" cy="2462213"/>
          </a:xfrm>
        </p:spPr>
        <p:txBody>
          <a:bodyPr/>
          <a:lstStyle/>
          <a:p>
            <a:pPr indent="625475"/>
            <a:r>
              <a:rPr lang="ru-RU" sz="4000" i="0" dirty="0" smtClean="0"/>
              <a:t>В тетради (в программе </a:t>
            </a:r>
            <a:r>
              <a:rPr lang="en-US" sz="4000" i="0" dirty="0" smtClean="0"/>
              <a:t>NS Word)</a:t>
            </a:r>
            <a:r>
              <a:rPr lang="ru-RU" sz="4000" i="0" dirty="0" smtClean="0"/>
              <a:t> создайте открытку - поздравление с днём рождения.</a:t>
            </a:r>
          </a:p>
          <a:p>
            <a:pPr indent="717550" algn="just"/>
            <a:endParaRPr lang="ru-RU" sz="40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0" y="296046"/>
            <a:ext cx="12169775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5447" y="1367616"/>
            <a:ext cx="1048872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Язык программирования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Scratch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Понятия «Алгоритм» и «программы»</a:t>
            </a:r>
          </a:p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Scratch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 запуск программы и интерфейс</a:t>
            </a:r>
          </a:p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Основные понятия среды программирования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Добавление и удаление спрайтов</a:t>
            </a:r>
          </a:p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Сцена и ее функции</a:t>
            </a:r>
          </a:p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Панель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скриптов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КЛЮЧЕВЫЕ СЛОВА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1285" y="1581930"/>
            <a:ext cx="11287204" cy="360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объекты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WordART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коллекция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WordART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формат объектов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WordART</a:t>
            </a:r>
            <a:endParaRPr lang="ru-RU" sz="40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367616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ПРОВЕРКА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2723" y="1867682"/>
            <a:ext cx="1100145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4375"/>
            <a:r>
              <a:rPr lang="ru-RU" dirty="0" smtClean="0">
                <a:latin typeface="Arial" pitchFamily="34" charset="0"/>
                <a:cs typeface="Arial" pitchFamily="34" charset="0"/>
              </a:rPr>
              <a:t>Чтобы сделать документ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еще красивей, можно слово или часть текста вставить в виде графических предлагаемым в коллекции объектов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WordART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Например, с их помощью можно оформить реферат, выделить названия правил или заголовки.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4375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КОЛЛЕКЦИЯ WORDART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12723" y="1693461"/>
            <a:ext cx="110014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4375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Объект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WordART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это текст в виде иллюстрационной картинки, с его помощью можно использовать спецэффекты текста. </a:t>
            </a:r>
          </a:p>
          <a:p>
            <a:pPr indent="714375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Например, наклонить текст, растянуть, разместить текст в какой-либо иной форме или раскрасить текст различными способами. Передвигая текст на нужное место или через изменения параметров текста, можно обратить внимание на объект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WordART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32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4375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КОЛЛЕКЦИЯ WORDART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12723" y="1367616"/>
            <a:ext cx="621510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4375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Расположив курсор на строку, где создается объект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WordART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выбираем кнопку  </a:t>
            </a:r>
          </a:p>
          <a:p>
            <a:pPr indent="714375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WordArt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 разделе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Текст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ленты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Вставка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indent="714375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Из открытого списка нижеследующих стилей выбирается понравившийся стиль, например, Градиентная заливка - черная, контур - белый, тень снаружи:</a:t>
            </a:r>
            <a:endParaRPr lang="ru-RU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3626" r="8333"/>
          <a:stretch>
            <a:fillRect/>
          </a:stretch>
        </p:blipFill>
        <p:spPr bwMode="auto">
          <a:xfrm>
            <a:off x="614444" y="2867815"/>
            <a:ext cx="2112857" cy="500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5019" y="1439054"/>
            <a:ext cx="4714908" cy="5243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КОЛЛЕКЦИЯ WORDART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2723" y="1867682"/>
            <a:ext cx="111443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/>
            <a:r>
              <a:rPr lang="ru-RU" sz="4000" dirty="0" smtClean="0">
                <a:latin typeface="Arial" pitchFamily="34" charset="0"/>
                <a:cs typeface="Arial" pitchFamily="34" charset="0"/>
              </a:rPr>
              <a:t>В результате появляется текстовое поле нижеследующего вида для введения текста.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адпись 3"/>
          <p:cNvSpPr txBox="1"/>
          <p:nvPr/>
        </p:nvSpPr>
        <p:spPr>
          <a:xfrm>
            <a:off x="798475" y="3510756"/>
            <a:ext cx="10072758" cy="981487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Поместите здесь ваш текст</a:t>
            </a:r>
          </a:p>
        </p:txBody>
      </p:sp>
      <p:pic>
        <p:nvPicPr>
          <p:cNvPr id="10" name="Видео 14-02-2021 19190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9847" y="1367616"/>
            <a:ext cx="11501518" cy="530427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КОЛЛЕКЦИЯ WORDART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5599" y="1439054"/>
            <a:ext cx="1121576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8038"/>
            <a:r>
              <a:rPr lang="ru-RU" dirty="0" smtClean="0">
                <a:latin typeface="Arial" pitchFamily="34" charset="0"/>
                <a:cs typeface="Arial" pitchFamily="34" charset="0"/>
              </a:rPr>
              <a:t>На место закрашенного текста надписи вводится нужный вам текст. </a:t>
            </a:r>
          </a:p>
          <a:p>
            <a:pPr indent="715963"/>
            <a:r>
              <a:rPr lang="ru-RU" dirty="0" smtClean="0">
                <a:latin typeface="Arial" pitchFamily="34" charset="0"/>
                <a:cs typeface="Arial" pitchFamily="34" charset="0"/>
              </a:rPr>
              <a:t>Например, Наша родина - Узбекистан! Цвети всегда Узбекистан! В верхней части окна можно выбрать различные команды для форматирования текста. Затем нужно нажать клавишу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Enter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или ОК при помощи мыши. В результате введенный нами текст выглядит как нарисованный.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lum bright="-10000" contrast="30000"/>
          </a:blip>
          <a:srcRect l="2466" t="13333" r="3190" b="6667"/>
          <a:stretch>
            <a:fillRect/>
          </a:stretch>
        </p:blipFill>
        <p:spPr bwMode="auto">
          <a:xfrm>
            <a:off x="512723" y="2674511"/>
            <a:ext cx="11144328" cy="2622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ФОРМАТИРОВАНИЕ ОБЪКТОВ </a:t>
            </a:r>
            <a:r>
              <a:rPr lang="en-US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WORDART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9847" y="1510492"/>
            <a:ext cx="11430079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8038"/>
            <a:r>
              <a:rPr lang="ru-RU" dirty="0" smtClean="0">
                <a:latin typeface="Arial" pitchFamily="34" charset="0"/>
                <a:cs typeface="Arial" pitchFamily="34" charset="0"/>
              </a:rPr>
              <a:t>К полученному объекту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WordART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можно применить возможности форматирования Активные Средства Рисования -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Формат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из ленты контекстного меню. </a:t>
            </a:r>
          </a:p>
          <a:p>
            <a:pPr indent="808038"/>
            <a:r>
              <a:rPr lang="ru-RU" dirty="0" smtClean="0">
                <a:latin typeface="Arial" pitchFamily="34" charset="0"/>
                <a:cs typeface="Arial" pitchFamily="34" charset="0"/>
              </a:rPr>
              <a:t>Для созданного текста объекта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WordART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можно использовать такие стили, как размер и цвет текста, заливка и отображения текста.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29D6E655-0B78-4B87-A1C5-77B99F91B250}"/>
  <p:tag name="ISPRING_RESOURCE_FOLDER" val="D:\онлайн уроки\6\2 четверть\2-6\6-2-6\"/>
  <p:tag name="ISPRING_PRESENTATION_PATH" val="D:\онлайн уроки\6\2 четверть\2-6\6-2-6.pptx"/>
  <p:tag name="ISPRING_RESOURCE_PATHS_HASH_2" val="9740c1f0a987d18884e214a627dae5f6bdd185c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9758</TotalTime>
  <Words>460</Words>
  <Application>Microsoft Office PowerPoint</Application>
  <PresentationFormat>Произвольный</PresentationFormat>
  <Paragraphs>52</Paragraphs>
  <Slides>18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Информатика и ИТ</vt:lpstr>
      <vt:lpstr>Слайд 2</vt:lpstr>
      <vt:lpstr>КЛЮЧЕВЫЕ СЛОВА</vt:lpstr>
      <vt:lpstr>Слайд 4</vt:lpstr>
      <vt:lpstr>КОЛЛЕКЦИЯ WORDART</vt:lpstr>
      <vt:lpstr>КОЛЛЕКЦИЯ WORDART</vt:lpstr>
      <vt:lpstr>КОЛЛЕКЦИЯ WORDART</vt:lpstr>
      <vt:lpstr>КОЛЛЕКЦИЯ WORDART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892</cp:revision>
  <dcterms:created xsi:type="dcterms:W3CDTF">2020-04-13T08:05:16Z</dcterms:created>
  <dcterms:modified xsi:type="dcterms:W3CDTF">2021-02-17T05:15:54Z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